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601200" cy="12801600" type="A3"/>
  <p:notesSz cx="9926638" cy="143557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53" d="100"/>
          <a:sy n="53" d="100"/>
        </p:scale>
        <p:origin x="474" y="90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BC076-FFF2-4BBD-B4EB-D1FCC65C5B91}" type="datetimeFigureOut">
              <a:rPr lang="zh-TW" altLang="en-US" smtClean="0"/>
              <a:t>2024/6/28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7E2B-5E7D-4CE2-BA9A-1B64B59DEA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1858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BC076-FFF2-4BBD-B4EB-D1FCC65C5B91}" type="datetimeFigureOut">
              <a:rPr lang="zh-TW" altLang="en-US" smtClean="0"/>
              <a:t>2024/6/28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7E2B-5E7D-4CE2-BA9A-1B64B59DEA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86706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BC076-FFF2-4BBD-B4EB-D1FCC65C5B91}" type="datetimeFigureOut">
              <a:rPr lang="zh-TW" altLang="en-US" smtClean="0"/>
              <a:t>2024/6/28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7E2B-5E7D-4CE2-BA9A-1B64B59DEA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6010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BC076-FFF2-4BBD-B4EB-D1FCC65C5B91}" type="datetimeFigureOut">
              <a:rPr lang="zh-TW" altLang="en-US" smtClean="0"/>
              <a:t>2024/6/28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7E2B-5E7D-4CE2-BA9A-1B64B59DEA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5147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BC076-FFF2-4BBD-B4EB-D1FCC65C5B91}" type="datetimeFigureOut">
              <a:rPr lang="zh-TW" altLang="en-US" smtClean="0"/>
              <a:t>2024/6/28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7E2B-5E7D-4CE2-BA9A-1B64B59DEA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7443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BC076-FFF2-4BBD-B4EB-D1FCC65C5B91}" type="datetimeFigureOut">
              <a:rPr lang="zh-TW" altLang="en-US" smtClean="0"/>
              <a:t>2024/6/28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7E2B-5E7D-4CE2-BA9A-1B64B59DEA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04097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BC076-FFF2-4BBD-B4EB-D1FCC65C5B91}" type="datetimeFigureOut">
              <a:rPr lang="zh-TW" altLang="en-US" smtClean="0"/>
              <a:t>2024/6/28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7E2B-5E7D-4CE2-BA9A-1B64B59DEA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69060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BC076-FFF2-4BBD-B4EB-D1FCC65C5B91}" type="datetimeFigureOut">
              <a:rPr lang="zh-TW" altLang="en-US" smtClean="0"/>
              <a:t>2024/6/28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7E2B-5E7D-4CE2-BA9A-1B64B59DEA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3101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BC076-FFF2-4BBD-B4EB-D1FCC65C5B91}" type="datetimeFigureOut">
              <a:rPr lang="zh-TW" altLang="en-US" smtClean="0"/>
              <a:t>2024/6/28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7E2B-5E7D-4CE2-BA9A-1B64B59DEA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1432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BC076-FFF2-4BBD-B4EB-D1FCC65C5B91}" type="datetimeFigureOut">
              <a:rPr lang="zh-TW" altLang="en-US" smtClean="0"/>
              <a:t>2024/6/28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7E2B-5E7D-4CE2-BA9A-1B64B59DEA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4859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BC076-FFF2-4BBD-B4EB-D1FCC65C5B91}" type="datetimeFigureOut">
              <a:rPr lang="zh-TW" altLang="en-US" smtClean="0"/>
              <a:t>2024/6/28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7E2B-5E7D-4CE2-BA9A-1B64B59DEA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1278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BC076-FFF2-4BBD-B4EB-D1FCC65C5B91}" type="datetimeFigureOut">
              <a:rPr lang="zh-TW" altLang="en-US" smtClean="0"/>
              <a:t>2024/6/28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E7E2B-5E7D-4CE2-BA9A-1B64B59DEA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07076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22" descr="绿荫青草树苗小花草地卡通素材免费下载- 觅知网">
            <a:extLst>
              <a:ext uri="{FF2B5EF4-FFF2-40B4-BE49-F238E27FC236}">
                <a16:creationId xmlns:a16="http://schemas.microsoft.com/office/drawing/2014/main" id="{713DF741-7528-4867-A504-0E32712CF9A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579" b="19104"/>
          <a:stretch/>
        </p:blipFill>
        <p:spPr bwMode="auto">
          <a:xfrm flipH="1">
            <a:off x="-1" y="9086050"/>
            <a:ext cx="4713890" cy="3715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绿荫青草树苗小花草地卡通素材免费下载- 觅知网">
            <a:extLst>
              <a:ext uri="{FF2B5EF4-FFF2-40B4-BE49-F238E27FC236}">
                <a16:creationId xmlns:a16="http://schemas.microsoft.com/office/drawing/2014/main" id="{F97BAA60-1A8A-4D0E-9F0D-34151FB82EA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104"/>
          <a:stretch/>
        </p:blipFill>
        <p:spPr bwMode="auto">
          <a:xfrm>
            <a:off x="2711669" y="9086051"/>
            <a:ext cx="6889531" cy="3715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矩形: 圓角 26">
            <a:extLst>
              <a:ext uri="{FF2B5EF4-FFF2-40B4-BE49-F238E27FC236}">
                <a16:creationId xmlns:a16="http://schemas.microsoft.com/office/drawing/2014/main" id="{C3B80D98-0787-4808-991F-83B1256929E0}"/>
              </a:ext>
            </a:extLst>
          </p:cNvPr>
          <p:cNvSpPr/>
          <p:nvPr/>
        </p:nvSpPr>
        <p:spPr>
          <a:xfrm>
            <a:off x="882869" y="3220224"/>
            <a:ext cx="7948014" cy="4355556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7030A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1040" name="Picture 16" descr="天主教聖心小學暨附設善牧園幼兒園– 106新生編班公告">
            <a:extLst>
              <a:ext uri="{FF2B5EF4-FFF2-40B4-BE49-F238E27FC236}">
                <a16:creationId xmlns:a16="http://schemas.microsoft.com/office/drawing/2014/main" id="{0158DF6A-88B8-4198-8BC7-DA3D68F844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113" y="113272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文字方塊 18">
            <a:extLst>
              <a:ext uri="{FF2B5EF4-FFF2-40B4-BE49-F238E27FC236}">
                <a16:creationId xmlns:a16="http://schemas.microsoft.com/office/drawing/2014/main" id="{77F2C04E-A059-4F5D-80AE-11ECF9FFD1F7}"/>
              </a:ext>
            </a:extLst>
          </p:cNvPr>
          <p:cNvSpPr txBox="1"/>
          <p:nvPr/>
        </p:nvSpPr>
        <p:spPr>
          <a:xfrm>
            <a:off x="770313" y="1540622"/>
            <a:ext cx="806057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桃園市立觀音國民中學</a:t>
            </a:r>
            <a:endParaRPr lang="en-US" altLang="zh-TW" sz="4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113</a:t>
            </a:r>
            <a:r>
              <a:rPr lang="zh-TW" altLang="en-US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學年度新生編班</a:t>
            </a:r>
            <a:endParaRPr lang="en-US" altLang="zh-TW" dirty="0"/>
          </a:p>
          <a:p>
            <a:endParaRPr lang="zh-TW" altLang="en-US" dirty="0"/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BA602E26-7F18-4106-BECE-0056F3E12FC9}"/>
              </a:ext>
            </a:extLst>
          </p:cNvPr>
          <p:cNvSpPr/>
          <p:nvPr/>
        </p:nvSpPr>
        <p:spPr>
          <a:xfrm>
            <a:off x="1305893" y="3536362"/>
            <a:ext cx="7101965" cy="324531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lnSpc>
                <a:spcPct val="200000"/>
              </a:lnSpc>
            </a:pP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日期</a:t>
            </a:r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:113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7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 </a:t>
            </a:r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星期三</a:t>
            </a:r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>
              <a:lnSpc>
                <a:spcPct val="200000"/>
              </a:lnSpc>
            </a:pP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時間</a:t>
            </a:r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上午</a:t>
            </a:r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點</a:t>
            </a:r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30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</a:t>
            </a:r>
            <a:endParaRPr lang="en-US" altLang="zh-TW" sz="3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200000"/>
              </a:lnSpc>
            </a:pP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地點</a:t>
            </a:r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:1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棟</a:t>
            </a:r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樓 分組合作學習教室</a:t>
            </a:r>
            <a:endParaRPr lang="en-US" altLang="zh-TW" sz="3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6" name="文字方塊 25">
            <a:extLst>
              <a:ext uri="{FF2B5EF4-FFF2-40B4-BE49-F238E27FC236}">
                <a16:creationId xmlns:a16="http://schemas.microsoft.com/office/drawing/2014/main" id="{2C501E79-EC49-4C93-B9C0-A982B86DE756}"/>
              </a:ext>
            </a:extLst>
          </p:cNvPr>
          <p:cNvSpPr txBox="1"/>
          <p:nvPr/>
        </p:nvSpPr>
        <p:spPr>
          <a:xfrm>
            <a:off x="2238037" y="7828905"/>
            <a:ext cx="51251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★歡迎新生家長與會★</a:t>
            </a:r>
          </a:p>
        </p:txBody>
      </p:sp>
      <p:pic>
        <p:nvPicPr>
          <p:cNvPr id="1044" name="Picture 20" descr="卡通学生免抠素材免费下载_觅元素51yuansu.com">
            <a:extLst>
              <a:ext uri="{FF2B5EF4-FFF2-40B4-BE49-F238E27FC236}">
                <a16:creationId xmlns:a16="http://schemas.microsoft.com/office/drawing/2014/main" id="{C07DF0AF-3EC6-4504-9AB3-5A3C6B6E12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9498" y="8851980"/>
            <a:ext cx="10173054" cy="3715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57205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144</TotalTime>
  <Words>45</Words>
  <Application>Microsoft Office PowerPoint</Application>
  <PresentationFormat>A3 紙張 (297x420 公釐)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tycte</cp:lastModifiedBy>
  <cp:revision>13</cp:revision>
  <cp:lastPrinted>2022-07-22T03:08:11Z</cp:lastPrinted>
  <dcterms:created xsi:type="dcterms:W3CDTF">2020-07-21T09:18:09Z</dcterms:created>
  <dcterms:modified xsi:type="dcterms:W3CDTF">2024-06-28T00:58:39Z</dcterms:modified>
</cp:coreProperties>
</file>