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30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8" d="100"/>
          <a:sy n="58" d="100"/>
        </p:scale>
        <p:origin x="3096" y="11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85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70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01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14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744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097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906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101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143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4859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27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BC076-FFF2-4BBD-B4EB-D1FCC65C5B91}" type="datetimeFigureOut">
              <a:rPr lang="zh-TW" altLang="en-US" smtClean="0"/>
              <a:t>2023/7/12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7E7E2B-5E7D-4CE2-BA9A-1B64B59DEA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076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2" descr="绿荫青草树苗小花草地卡通素材免费下载- 觅知网">
            <a:extLst>
              <a:ext uri="{FF2B5EF4-FFF2-40B4-BE49-F238E27FC236}">
                <a16:creationId xmlns:a16="http://schemas.microsoft.com/office/drawing/2014/main" id="{713DF741-7528-4867-A504-0E32712CF9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579" b="19104"/>
          <a:stretch/>
        </p:blipFill>
        <p:spPr bwMode="auto">
          <a:xfrm flipH="1">
            <a:off x="-1" y="9086050"/>
            <a:ext cx="4713890" cy="371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绿荫青草树苗小花草地卡通素材免费下载- 觅知网">
            <a:extLst>
              <a:ext uri="{FF2B5EF4-FFF2-40B4-BE49-F238E27FC236}">
                <a16:creationId xmlns:a16="http://schemas.microsoft.com/office/drawing/2014/main" id="{F97BAA60-1A8A-4D0E-9F0D-34151FB82E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104"/>
          <a:stretch/>
        </p:blipFill>
        <p:spPr bwMode="auto">
          <a:xfrm>
            <a:off x="2711669" y="9086051"/>
            <a:ext cx="6889531" cy="371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C3B80D98-0787-4808-991F-83B1256929E0}"/>
              </a:ext>
            </a:extLst>
          </p:cNvPr>
          <p:cNvSpPr/>
          <p:nvPr/>
        </p:nvSpPr>
        <p:spPr>
          <a:xfrm>
            <a:off x="882869" y="3220224"/>
            <a:ext cx="7948014" cy="435555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pic>
        <p:nvPicPr>
          <p:cNvPr id="1040" name="Picture 16" descr="天主教聖心小學暨附設善牧園幼兒園– 106新生編班公告">
            <a:extLst>
              <a:ext uri="{FF2B5EF4-FFF2-40B4-BE49-F238E27FC236}">
                <a16:creationId xmlns:a16="http://schemas.microsoft.com/office/drawing/2014/main" id="{0158DF6A-88B8-4198-8BC7-DA3D68F84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13" y="113272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文字方塊 18">
            <a:extLst>
              <a:ext uri="{FF2B5EF4-FFF2-40B4-BE49-F238E27FC236}">
                <a16:creationId xmlns:a16="http://schemas.microsoft.com/office/drawing/2014/main" id="{77F2C04E-A059-4F5D-80AE-11ECF9FFD1F7}"/>
              </a:ext>
            </a:extLst>
          </p:cNvPr>
          <p:cNvSpPr txBox="1"/>
          <p:nvPr/>
        </p:nvSpPr>
        <p:spPr>
          <a:xfrm>
            <a:off x="770313" y="1540622"/>
            <a:ext cx="806057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桃園市立觀音國民中學</a:t>
            </a:r>
            <a:endParaRPr lang="en-US" altLang="zh-TW" sz="4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112</a:t>
            </a:r>
            <a:r>
              <a:rPr lang="zh-TW" altLang="en-US" sz="4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學年度新生編班</a:t>
            </a:r>
            <a:endParaRPr lang="en-US" altLang="zh-TW" dirty="0"/>
          </a:p>
          <a:p>
            <a:endParaRPr lang="zh-TW" altLang="en-US" dirty="0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BA602E26-7F18-4106-BECE-0056F3E12FC9}"/>
              </a:ext>
            </a:extLst>
          </p:cNvPr>
          <p:cNvSpPr/>
          <p:nvPr/>
        </p:nvSpPr>
        <p:spPr>
          <a:xfrm>
            <a:off x="1305893" y="3536362"/>
            <a:ext cx="7101965" cy="324531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lnSpc>
                <a:spcPct val="200000"/>
              </a:lnSpc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:112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8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 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星期二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200000"/>
              </a:lnSpc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下午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00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200000"/>
              </a:lnSpc>
            </a:pP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地點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:1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棟</a:t>
            </a:r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樓 分組合作學習教室</a:t>
            </a:r>
            <a:endParaRPr lang="en-US" altLang="zh-TW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2C501E79-EC49-4C93-B9C0-A982B86DE756}"/>
              </a:ext>
            </a:extLst>
          </p:cNvPr>
          <p:cNvSpPr txBox="1"/>
          <p:nvPr/>
        </p:nvSpPr>
        <p:spPr>
          <a:xfrm>
            <a:off x="2238037" y="7828905"/>
            <a:ext cx="51251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★歡迎新生家長與會★</a:t>
            </a:r>
          </a:p>
        </p:txBody>
      </p:sp>
      <p:pic>
        <p:nvPicPr>
          <p:cNvPr id="1044" name="Picture 20" descr="卡通学生免抠素材免费下载_觅元素51yuansu.com">
            <a:extLst>
              <a:ext uri="{FF2B5EF4-FFF2-40B4-BE49-F238E27FC236}">
                <a16:creationId xmlns:a16="http://schemas.microsoft.com/office/drawing/2014/main" id="{C07DF0AF-3EC6-4504-9AB3-5A3C6B6E1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498" y="8851980"/>
            <a:ext cx="10173054" cy="371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5720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45</Words>
  <Application>Microsoft Office PowerPoint</Application>
  <PresentationFormat>A3 紙張 (297x420 公釐)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tycte</cp:lastModifiedBy>
  <cp:revision>12</cp:revision>
  <cp:lastPrinted>2022-07-22T03:08:11Z</cp:lastPrinted>
  <dcterms:created xsi:type="dcterms:W3CDTF">2020-07-21T09:18:09Z</dcterms:created>
  <dcterms:modified xsi:type="dcterms:W3CDTF">2023-07-12T01:43:35Z</dcterms:modified>
</cp:coreProperties>
</file>