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theme/theme3.xml" ContentType="application/vnd.openxmlformats-officedocument.theme+xml"/>
  <Override PartName="/ppt/slideLayouts/slideLayout38.xml" ContentType="application/vnd.openxmlformats-officedocument.presentationml.slideLayout+xml"/>
  <Override PartName="/ppt/theme/theme4.xml" ContentType="application/vnd.openxmlformats-officedocument.theme+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theme/theme5.xml" ContentType="application/vnd.openxmlformats-officedocument.theme+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theme/theme8.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7.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8.xml" ContentType="application/vnd.openxmlformats-officedocument.presentationml.notesSlide+xml"/>
  <Override PartName="/ppt/notesSlides/notesSlide9.xml" ContentType="application/vnd.openxmlformats-officedocument.presentationml.notesSlide+xml"/>
  <Override PartName="/ppt/tags/tag5.xml" ContentType="application/vnd.openxmlformats-officedocument.presentationml.tags+xml"/>
  <Override PartName="/ppt/notesSlides/notesSlide10.xml" ContentType="application/vnd.openxmlformats-officedocument.presentationml.notesSlide+xml"/>
  <Override PartName="/ppt/tags/tag6.xml" ContentType="application/vnd.openxmlformats-officedocument.presentationml.tags+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tags/tag7.xml" ContentType="application/vnd.openxmlformats-officedocument.presentationml.tags+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15.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notesSlides/notesSlide16.xml" ContentType="application/vnd.openxmlformats-officedocument.presentationml.notesSlide+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notesSlides/notesSlide17.xml" ContentType="application/vnd.openxmlformats-officedocument.presentationml.notesSlide+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notesSlides/notesSlide18.xml" ContentType="application/vnd.openxmlformats-officedocument.presentationml.notesSlide+xml"/>
  <Override PartName="/ppt/tags/tag13.xml" ContentType="application/vnd.openxmlformats-officedocument.presentationml.tags+xml"/>
  <Override PartName="/ppt/notesSlides/notesSlide19.xml" ContentType="application/vnd.openxmlformats-officedocument.presentationml.notesSlide+xml"/>
  <Override PartName="/ppt/tags/tag14.xml" ContentType="application/vnd.openxmlformats-officedocument.presentationml.tags+xml"/>
  <Override PartName="/ppt/notesSlides/notesSlide20.xml" ContentType="application/vnd.openxmlformats-officedocument.presentationml.notesSlide+xml"/>
  <Override PartName="/ppt/tags/tag15.xml" ContentType="application/vnd.openxmlformats-officedocument.presentationml.tags+xml"/>
  <Override PartName="/ppt/notesSlides/notesSlide21.xml" ContentType="application/vnd.openxmlformats-officedocument.presentationml.notesSlide+xml"/>
  <Override PartName="/ppt/tags/tag16.xml" ContentType="application/vnd.openxmlformats-officedocument.presentationml.tags+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tags/tag17.xml" ContentType="application/vnd.openxmlformats-officedocument.presentationml.tags+xml"/>
  <Override PartName="/ppt/notesSlides/notesSlide41.xml" ContentType="application/vnd.openxmlformats-officedocument.presentationml.notesSlide+xml"/>
  <Override PartName="/ppt/tags/tag18.xml" ContentType="application/vnd.openxmlformats-officedocument.presentationml.tags+xml"/>
  <Override PartName="/ppt/notesSlides/notesSlide42.xml" ContentType="application/vnd.openxmlformats-officedocument.presentationml.notesSlide+xml"/>
  <Override PartName="/ppt/tags/tag19.xml" ContentType="application/vnd.openxmlformats-officedocument.presentationml.tags+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diagrams/data16.xml" ContentType="application/vnd.openxmlformats-officedocument.drawingml.diagramData+xml"/>
  <Override PartName="/ppt/diagrams/layout16.xml" ContentType="application/vnd.openxmlformats-officedocument.drawingml.diagramLayout+xml"/>
  <Override PartName="/ppt/diagrams/quickStyle16.xml" ContentType="application/vnd.openxmlformats-officedocument.drawingml.diagramStyle+xml"/>
  <Override PartName="/ppt/diagrams/colors16.xml" ContentType="application/vnd.openxmlformats-officedocument.drawingml.diagramColors+xml"/>
  <Override PartName="/ppt/diagrams/drawing16.xml" ContentType="application/vnd.ms-office.drawingml.diagramDrawing+xml"/>
  <Override PartName="/ppt/notesSlides/notesSlide46.xml" ContentType="application/vnd.openxmlformats-officedocument.presentationml.notesSlide+xml"/>
  <Override PartName="/ppt/diagrams/data17.xml" ContentType="application/vnd.openxmlformats-officedocument.drawingml.diagramData+xml"/>
  <Override PartName="/ppt/diagrams/layout17.xml" ContentType="application/vnd.openxmlformats-officedocument.drawingml.diagramLayout+xml"/>
  <Override PartName="/ppt/diagrams/quickStyle17.xml" ContentType="application/vnd.openxmlformats-officedocument.drawingml.diagramStyle+xml"/>
  <Override PartName="/ppt/diagrams/colors17.xml" ContentType="application/vnd.openxmlformats-officedocument.drawingml.diagramColors+xml"/>
  <Override PartName="/ppt/diagrams/drawing17.xml" ContentType="application/vnd.ms-office.drawingml.diagramDrawing+xml"/>
  <Override PartName="/ppt/notesSlides/notesSlide47.xml" ContentType="application/vnd.openxmlformats-officedocument.presentationml.notesSlide+xml"/>
  <Override PartName="/ppt/tags/tag20.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1"/>
    <p:sldMasterId id="2147484020" r:id="rId2"/>
    <p:sldMasterId id="2147484034" r:id="rId3"/>
    <p:sldMasterId id="2147484050" r:id="rId4"/>
    <p:sldMasterId id="2147484052" r:id="rId5"/>
    <p:sldMasterId id="2147484066" r:id="rId6"/>
  </p:sldMasterIdLst>
  <p:notesMasterIdLst>
    <p:notesMasterId r:id="rId111"/>
  </p:notesMasterIdLst>
  <p:handoutMasterIdLst>
    <p:handoutMasterId r:id="rId112"/>
  </p:handoutMasterIdLst>
  <p:sldIdLst>
    <p:sldId id="726" r:id="rId7"/>
    <p:sldId id="757" r:id="rId8"/>
    <p:sldId id="758" r:id="rId9"/>
    <p:sldId id="1592" r:id="rId10"/>
    <p:sldId id="1572" r:id="rId11"/>
    <p:sldId id="1573" r:id="rId12"/>
    <p:sldId id="1593" r:id="rId13"/>
    <p:sldId id="695" r:id="rId14"/>
    <p:sldId id="696" r:id="rId15"/>
    <p:sldId id="697" r:id="rId16"/>
    <p:sldId id="913" r:id="rId17"/>
    <p:sldId id="977" r:id="rId18"/>
    <p:sldId id="978" r:id="rId19"/>
    <p:sldId id="979" r:id="rId20"/>
    <p:sldId id="698" r:id="rId21"/>
    <p:sldId id="699" r:id="rId22"/>
    <p:sldId id="1001" r:id="rId23"/>
    <p:sldId id="1564" r:id="rId24"/>
    <p:sldId id="700" r:id="rId25"/>
    <p:sldId id="701" r:id="rId26"/>
    <p:sldId id="702" r:id="rId27"/>
    <p:sldId id="999" r:id="rId28"/>
    <p:sldId id="1020" r:id="rId29"/>
    <p:sldId id="260" r:id="rId30"/>
    <p:sldId id="257" r:id="rId31"/>
    <p:sldId id="1597" r:id="rId32"/>
    <p:sldId id="1598" r:id="rId33"/>
    <p:sldId id="558" r:id="rId34"/>
    <p:sldId id="560" r:id="rId35"/>
    <p:sldId id="561" r:id="rId36"/>
    <p:sldId id="823" r:id="rId37"/>
    <p:sldId id="824" r:id="rId38"/>
    <p:sldId id="825" r:id="rId39"/>
    <p:sldId id="826" r:id="rId40"/>
    <p:sldId id="827" r:id="rId41"/>
    <p:sldId id="828" r:id="rId42"/>
    <p:sldId id="829" r:id="rId43"/>
    <p:sldId id="830" r:id="rId44"/>
    <p:sldId id="831" r:id="rId45"/>
    <p:sldId id="832" r:id="rId46"/>
    <p:sldId id="833" r:id="rId47"/>
    <p:sldId id="834" r:id="rId48"/>
    <p:sldId id="971" r:id="rId49"/>
    <p:sldId id="980" r:id="rId50"/>
    <p:sldId id="982" r:id="rId51"/>
    <p:sldId id="983" r:id="rId52"/>
    <p:sldId id="985" r:id="rId53"/>
    <p:sldId id="986" r:id="rId54"/>
    <p:sldId id="987" r:id="rId55"/>
    <p:sldId id="988" r:id="rId56"/>
    <p:sldId id="989" r:id="rId57"/>
    <p:sldId id="557" r:id="rId58"/>
    <p:sldId id="593" r:id="rId59"/>
    <p:sldId id="747" r:id="rId60"/>
    <p:sldId id="984" r:id="rId61"/>
    <p:sldId id="730" r:id="rId62"/>
    <p:sldId id="861" r:id="rId63"/>
    <p:sldId id="862" r:id="rId64"/>
    <p:sldId id="863" r:id="rId65"/>
    <p:sldId id="1569" r:id="rId66"/>
    <p:sldId id="731" r:id="rId67"/>
    <p:sldId id="748" r:id="rId68"/>
    <p:sldId id="733" r:id="rId69"/>
    <p:sldId id="734" r:id="rId70"/>
    <p:sldId id="738" r:id="rId71"/>
    <p:sldId id="1594" r:id="rId72"/>
    <p:sldId id="1595" r:id="rId73"/>
    <p:sldId id="1570" r:id="rId74"/>
    <p:sldId id="1571" r:id="rId75"/>
    <p:sldId id="739" r:id="rId76"/>
    <p:sldId id="916" r:id="rId77"/>
    <p:sldId id="917" r:id="rId78"/>
    <p:sldId id="937" r:id="rId79"/>
    <p:sldId id="938" r:id="rId80"/>
    <p:sldId id="941" r:id="rId81"/>
    <p:sldId id="942" r:id="rId82"/>
    <p:sldId id="918" r:id="rId83"/>
    <p:sldId id="920" r:id="rId84"/>
    <p:sldId id="921" r:id="rId85"/>
    <p:sldId id="925" r:id="rId86"/>
    <p:sldId id="927" r:id="rId87"/>
    <p:sldId id="928" r:id="rId88"/>
    <p:sldId id="933" r:id="rId89"/>
    <p:sldId id="935" r:id="rId90"/>
    <p:sldId id="936" r:id="rId91"/>
    <p:sldId id="946" r:id="rId92"/>
    <p:sldId id="1007" r:id="rId93"/>
    <p:sldId id="1006" r:id="rId94"/>
    <p:sldId id="947" r:id="rId95"/>
    <p:sldId id="1009" r:id="rId96"/>
    <p:sldId id="1008" r:id="rId97"/>
    <p:sldId id="954" r:id="rId98"/>
    <p:sldId id="955" r:id="rId99"/>
    <p:sldId id="1566" r:id="rId100"/>
    <p:sldId id="1565" r:id="rId101"/>
    <p:sldId id="1578" r:id="rId102"/>
    <p:sldId id="1596" r:id="rId103"/>
    <p:sldId id="503" r:id="rId104"/>
    <p:sldId id="990" r:id="rId105"/>
    <p:sldId id="991" r:id="rId106"/>
    <p:sldId id="993" r:id="rId107"/>
    <p:sldId id="994" r:id="rId108"/>
    <p:sldId id="996" r:id="rId109"/>
    <p:sldId id="975" r:id="rId110"/>
  </p:sldIdLst>
  <p:sldSz cx="12192000" cy="6858000"/>
  <p:notesSz cx="9856788" cy="6797675"/>
  <p:defaultTextStyle>
    <a:defPPr>
      <a:defRPr lang="en-US"/>
    </a:defPPr>
    <a:lvl1pPr algn="l" rtl="0" eaLnBrk="0" fontAlgn="base" hangingPunct="0">
      <a:spcBef>
        <a:spcPct val="0"/>
      </a:spcBef>
      <a:spcAft>
        <a:spcPct val="0"/>
      </a:spcAft>
      <a:defRPr kumimoji="1" kern="1200">
        <a:solidFill>
          <a:schemeClr val="tx1"/>
        </a:solidFill>
        <a:latin typeface="Arial" panose="020B0604020202020204" pitchFamily="34" charset="0"/>
        <a:ea typeface="新細明體" panose="02020500000000000000" pitchFamily="18" charset="-120"/>
        <a:cs typeface="+mn-cs"/>
      </a:defRPr>
    </a:lvl1pPr>
    <a:lvl2pPr marL="457200" algn="l" rtl="0" eaLnBrk="0" fontAlgn="base" hangingPunct="0">
      <a:spcBef>
        <a:spcPct val="0"/>
      </a:spcBef>
      <a:spcAft>
        <a:spcPct val="0"/>
      </a:spcAft>
      <a:defRPr kumimoji="1" kern="1200">
        <a:solidFill>
          <a:schemeClr val="tx1"/>
        </a:solidFill>
        <a:latin typeface="Arial" panose="020B0604020202020204" pitchFamily="34" charset="0"/>
        <a:ea typeface="新細明體" panose="02020500000000000000" pitchFamily="18" charset="-120"/>
        <a:cs typeface="+mn-cs"/>
      </a:defRPr>
    </a:lvl2pPr>
    <a:lvl3pPr marL="914400" algn="l" rtl="0" eaLnBrk="0" fontAlgn="base" hangingPunct="0">
      <a:spcBef>
        <a:spcPct val="0"/>
      </a:spcBef>
      <a:spcAft>
        <a:spcPct val="0"/>
      </a:spcAft>
      <a:defRPr kumimoji="1" kern="1200">
        <a:solidFill>
          <a:schemeClr val="tx1"/>
        </a:solidFill>
        <a:latin typeface="Arial" panose="020B0604020202020204" pitchFamily="34" charset="0"/>
        <a:ea typeface="新細明體" panose="02020500000000000000" pitchFamily="18" charset="-120"/>
        <a:cs typeface="+mn-cs"/>
      </a:defRPr>
    </a:lvl3pPr>
    <a:lvl4pPr marL="1371600" algn="l" rtl="0" eaLnBrk="0" fontAlgn="base" hangingPunct="0">
      <a:spcBef>
        <a:spcPct val="0"/>
      </a:spcBef>
      <a:spcAft>
        <a:spcPct val="0"/>
      </a:spcAft>
      <a:defRPr kumimoji="1" kern="1200">
        <a:solidFill>
          <a:schemeClr val="tx1"/>
        </a:solidFill>
        <a:latin typeface="Arial" panose="020B0604020202020204" pitchFamily="34" charset="0"/>
        <a:ea typeface="新細明體" panose="02020500000000000000" pitchFamily="18" charset="-120"/>
        <a:cs typeface="+mn-cs"/>
      </a:defRPr>
    </a:lvl4pPr>
    <a:lvl5pPr marL="1828800" algn="l" rtl="0" eaLnBrk="0" fontAlgn="base" hangingPunct="0">
      <a:spcBef>
        <a:spcPct val="0"/>
      </a:spcBef>
      <a:spcAft>
        <a:spcPct val="0"/>
      </a:spcAft>
      <a:defRPr kumimoji="1" kern="1200">
        <a:solidFill>
          <a:schemeClr val="tx1"/>
        </a:solidFill>
        <a:latin typeface="Arial" panose="020B0604020202020204" pitchFamily="34" charset="0"/>
        <a:ea typeface="新細明體" panose="02020500000000000000" pitchFamily="18" charset="-120"/>
        <a:cs typeface="+mn-cs"/>
      </a:defRPr>
    </a:lvl5pPr>
    <a:lvl6pPr marL="2286000" algn="l" defTabSz="914400" rtl="0" eaLnBrk="1" latinLnBrk="0" hangingPunct="1">
      <a:defRPr kumimoji="1" kern="1200">
        <a:solidFill>
          <a:schemeClr val="tx1"/>
        </a:solidFill>
        <a:latin typeface="Arial" panose="020B0604020202020204" pitchFamily="34" charset="0"/>
        <a:ea typeface="新細明體" panose="02020500000000000000" pitchFamily="18" charset="-120"/>
        <a:cs typeface="+mn-cs"/>
      </a:defRPr>
    </a:lvl6pPr>
    <a:lvl7pPr marL="2743200" algn="l" defTabSz="914400" rtl="0" eaLnBrk="1" latinLnBrk="0" hangingPunct="1">
      <a:defRPr kumimoji="1" kern="1200">
        <a:solidFill>
          <a:schemeClr val="tx1"/>
        </a:solidFill>
        <a:latin typeface="Arial" panose="020B0604020202020204" pitchFamily="34" charset="0"/>
        <a:ea typeface="新細明體" panose="02020500000000000000" pitchFamily="18" charset="-120"/>
        <a:cs typeface="+mn-cs"/>
      </a:defRPr>
    </a:lvl7pPr>
    <a:lvl8pPr marL="3200400" algn="l" defTabSz="914400" rtl="0" eaLnBrk="1" latinLnBrk="0" hangingPunct="1">
      <a:defRPr kumimoji="1" kern="1200">
        <a:solidFill>
          <a:schemeClr val="tx1"/>
        </a:solidFill>
        <a:latin typeface="Arial" panose="020B0604020202020204" pitchFamily="34" charset="0"/>
        <a:ea typeface="新細明體" panose="02020500000000000000" pitchFamily="18" charset="-120"/>
        <a:cs typeface="+mn-cs"/>
      </a:defRPr>
    </a:lvl8pPr>
    <a:lvl9pPr marL="3657600" algn="l" defTabSz="914400" rtl="0" eaLnBrk="1" latinLnBrk="0" hangingPunct="1">
      <a:defRPr kumimoji="1" kern="1200">
        <a:solidFill>
          <a:schemeClr val="tx1"/>
        </a:solidFill>
        <a:latin typeface="Arial" panose="020B0604020202020204" pitchFamily="34" charset="0"/>
        <a:ea typeface="新細明體" panose="02020500000000000000" pitchFamily="18" charset="-120"/>
        <a:cs typeface="+mn-cs"/>
      </a:defRPr>
    </a:lvl9pPr>
  </p:defaultTextStyle>
  <p:extLst>
    <p:ext uri="{EFAFB233-063F-42B5-8137-9DF3F51BA10A}">
      <p15:sldGuideLst xmlns:p15="http://schemas.microsoft.com/office/powerpoint/2012/main">
        <p15:guide id="1" orient="horz" userDrawn="1">
          <p15:clr>
            <a:srgbClr val="A4A3A4"/>
          </p15:clr>
        </p15:guide>
        <p15:guide id="2" pos="7679" userDrawn="1">
          <p15:clr>
            <a:srgbClr val="A4A3A4"/>
          </p15:clr>
        </p15:guide>
      </p15:sldGuideLst>
    </p:ext>
    <p:ext uri="{2D200454-40CA-4A62-9FC3-DE9A4176ACB9}">
      <p15:notesGuideLst xmlns:p15="http://schemas.microsoft.com/office/powerpoint/2012/main">
        <p15:guide id="1" orient="horz" pos="2141">
          <p15:clr>
            <a:srgbClr val="A4A3A4"/>
          </p15:clr>
        </p15:guide>
        <p15:guide id="2" pos="3105">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000CC"/>
    <a:srgbClr val="050139"/>
    <a:srgbClr val="FF0000"/>
    <a:srgbClr val="0C3226"/>
    <a:srgbClr val="00133A"/>
    <a:srgbClr val="104031"/>
    <a:srgbClr val="51A2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等深淺樣式 2 - 輔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0243" autoAdjust="0"/>
    <p:restoredTop sz="94660"/>
  </p:normalViewPr>
  <p:slideViewPr>
    <p:cSldViewPr>
      <p:cViewPr varScale="1">
        <p:scale>
          <a:sx n="77" d="100"/>
          <a:sy n="77" d="100"/>
        </p:scale>
        <p:origin x="672" y="72"/>
      </p:cViewPr>
      <p:guideLst>
        <p:guide orient="horz"/>
        <p:guide pos="7679"/>
      </p:guideLst>
    </p:cSldViewPr>
  </p:slideViewPr>
  <p:notesTextViewPr>
    <p:cViewPr>
      <p:scale>
        <a:sx n="100" d="100"/>
        <a:sy n="100" d="100"/>
      </p:scale>
      <p:origin x="0" y="0"/>
    </p:cViewPr>
  </p:notesTextViewPr>
  <p:sorterViewPr>
    <p:cViewPr varScale="1">
      <p:scale>
        <a:sx n="100" d="100"/>
        <a:sy n="100" d="100"/>
      </p:scale>
      <p:origin x="0" y="-6043"/>
    </p:cViewPr>
  </p:sorterViewPr>
  <p:notesViewPr>
    <p:cSldViewPr>
      <p:cViewPr varScale="1">
        <p:scale>
          <a:sx n="78" d="100"/>
          <a:sy n="78" d="100"/>
        </p:scale>
        <p:origin x="-2052" y="-84"/>
      </p:cViewPr>
      <p:guideLst>
        <p:guide orient="horz" pos="2141"/>
        <p:guide pos="3105"/>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0.xml"/><Relationship Id="rId21" Type="http://schemas.openxmlformats.org/officeDocument/2006/relationships/slide" Target="slides/slide15.xml"/><Relationship Id="rId42" Type="http://schemas.openxmlformats.org/officeDocument/2006/relationships/slide" Target="slides/slide36.xml"/><Relationship Id="rId47" Type="http://schemas.openxmlformats.org/officeDocument/2006/relationships/slide" Target="slides/slide41.xml"/><Relationship Id="rId63" Type="http://schemas.openxmlformats.org/officeDocument/2006/relationships/slide" Target="slides/slide57.xml"/><Relationship Id="rId68" Type="http://schemas.openxmlformats.org/officeDocument/2006/relationships/slide" Target="slides/slide62.xml"/><Relationship Id="rId84" Type="http://schemas.openxmlformats.org/officeDocument/2006/relationships/slide" Target="slides/slide78.xml"/><Relationship Id="rId89" Type="http://schemas.openxmlformats.org/officeDocument/2006/relationships/slide" Target="slides/slide83.xml"/><Relationship Id="rId112" Type="http://schemas.openxmlformats.org/officeDocument/2006/relationships/handoutMaster" Target="handoutMasters/handoutMaster1.xml"/><Relationship Id="rId16" Type="http://schemas.openxmlformats.org/officeDocument/2006/relationships/slide" Target="slides/slide10.xml"/><Relationship Id="rId107" Type="http://schemas.openxmlformats.org/officeDocument/2006/relationships/slide" Target="slides/slide101.xml"/><Relationship Id="rId11" Type="http://schemas.openxmlformats.org/officeDocument/2006/relationships/slide" Target="slides/slide5.xml"/><Relationship Id="rId32" Type="http://schemas.openxmlformats.org/officeDocument/2006/relationships/slide" Target="slides/slide26.xml"/><Relationship Id="rId37" Type="http://schemas.openxmlformats.org/officeDocument/2006/relationships/slide" Target="slides/slide31.xml"/><Relationship Id="rId53" Type="http://schemas.openxmlformats.org/officeDocument/2006/relationships/slide" Target="slides/slide47.xml"/><Relationship Id="rId58" Type="http://schemas.openxmlformats.org/officeDocument/2006/relationships/slide" Target="slides/slide52.xml"/><Relationship Id="rId74" Type="http://schemas.openxmlformats.org/officeDocument/2006/relationships/slide" Target="slides/slide68.xml"/><Relationship Id="rId79" Type="http://schemas.openxmlformats.org/officeDocument/2006/relationships/slide" Target="slides/slide73.xml"/><Relationship Id="rId102" Type="http://schemas.openxmlformats.org/officeDocument/2006/relationships/slide" Target="slides/slide96.xml"/><Relationship Id="rId5" Type="http://schemas.openxmlformats.org/officeDocument/2006/relationships/slideMaster" Target="slideMasters/slideMaster5.xml"/><Relationship Id="rId90" Type="http://schemas.openxmlformats.org/officeDocument/2006/relationships/slide" Target="slides/slide84.xml"/><Relationship Id="rId95" Type="http://schemas.openxmlformats.org/officeDocument/2006/relationships/slide" Target="slides/slide89.xml"/><Relationship Id="rId22" Type="http://schemas.openxmlformats.org/officeDocument/2006/relationships/slide" Target="slides/slide16.xml"/><Relationship Id="rId27" Type="http://schemas.openxmlformats.org/officeDocument/2006/relationships/slide" Target="slides/slide21.xml"/><Relationship Id="rId43" Type="http://schemas.openxmlformats.org/officeDocument/2006/relationships/slide" Target="slides/slide37.xml"/><Relationship Id="rId48" Type="http://schemas.openxmlformats.org/officeDocument/2006/relationships/slide" Target="slides/slide42.xml"/><Relationship Id="rId64" Type="http://schemas.openxmlformats.org/officeDocument/2006/relationships/slide" Target="slides/slide58.xml"/><Relationship Id="rId69" Type="http://schemas.openxmlformats.org/officeDocument/2006/relationships/slide" Target="slides/slide63.xml"/><Relationship Id="rId113" Type="http://schemas.openxmlformats.org/officeDocument/2006/relationships/presProps" Target="presProps.xml"/><Relationship Id="rId80" Type="http://schemas.openxmlformats.org/officeDocument/2006/relationships/slide" Target="slides/slide74.xml"/><Relationship Id="rId85" Type="http://schemas.openxmlformats.org/officeDocument/2006/relationships/slide" Target="slides/slide79.xml"/><Relationship Id="rId12" Type="http://schemas.openxmlformats.org/officeDocument/2006/relationships/slide" Target="slides/slide6.xml"/><Relationship Id="rId17" Type="http://schemas.openxmlformats.org/officeDocument/2006/relationships/slide" Target="slides/slide11.xml"/><Relationship Id="rId33" Type="http://schemas.openxmlformats.org/officeDocument/2006/relationships/slide" Target="slides/slide27.xml"/><Relationship Id="rId38" Type="http://schemas.openxmlformats.org/officeDocument/2006/relationships/slide" Target="slides/slide32.xml"/><Relationship Id="rId59" Type="http://schemas.openxmlformats.org/officeDocument/2006/relationships/slide" Target="slides/slide53.xml"/><Relationship Id="rId103" Type="http://schemas.openxmlformats.org/officeDocument/2006/relationships/slide" Target="slides/slide97.xml"/><Relationship Id="rId108" Type="http://schemas.openxmlformats.org/officeDocument/2006/relationships/slide" Target="slides/slide102.xml"/><Relationship Id="rId54" Type="http://schemas.openxmlformats.org/officeDocument/2006/relationships/slide" Target="slides/slide48.xml"/><Relationship Id="rId70" Type="http://schemas.openxmlformats.org/officeDocument/2006/relationships/slide" Target="slides/slide64.xml"/><Relationship Id="rId75" Type="http://schemas.openxmlformats.org/officeDocument/2006/relationships/slide" Target="slides/slide69.xml"/><Relationship Id="rId91" Type="http://schemas.openxmlformats.org/officeDocument/2006/relationships/slide" Target="slides/slide85.xml"/><Relationship Id="rId96" Type="http://schemas.openxmlformats.org/officeDocument/2006/relationships/slide" Target="slides/slide90.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slide" Target="slides/slide43.xml"/><Relationship Id="rId57" Type="http://schemas.openxmlformats.org/officeDocument/2006/relationships/slide" Target="slides/slide51.xml"/><Relationship Id="rId106" Type="http://schemas.openxmlformats.org/officeDocument/2006/relationships/slide" Target="slides/slide100.xml"/><Relationship Id="rId114" Type="http://schemas.openxmlformats.org/officeDocument/2006/relationships/viewProps" Target="viewProps.xml"/><Relationship Id="rId10" Type="http://schemas.openxmlformats.org/officeDocument/2006/relationships/slide" Target="slides/slide4.xml"/><Relationship Id="rId31" Type="http://schemas.openxmlformats.org/officeDocument/2006/relationships/slide" Target="slides/slide25.xml"/><Relationship Id="rId44" Type="http://schemas.openxmlformats.org/officeDocument/2006/relationships/slide" Target="slides/slide38.xml"/><Relationship Id="rId52" Type="http://schemas.openxmlformats.org/officeDocument/2006/relationships/slide" Target="slides/slide46.xml"/><Relationship Id="rId60" Type="http://schemas.openxmlformats.org/officeDocument/2006/relationships/slide" Target="slides/slide54.xml"/><Relationship Id="rId65" Type="http://schemas.openxmlformats.org/officeDocument/2006/relationships/slide" Target="slides/slide59.xml"/><Relationship Id="rId73" Type="http://schemas.openxmlformats.org/officeDocument/2006/relationships/slide" Target="slides/slide67.xml"/><Relationship Id="rId78" Type="http://schemas.openxmlformats.org/officeDocument/2006/relationships/slide" Target="slides/slide72.xml"/><Relationship Id="rId81" Type="http://schemas.openxmlformats.org/officeDocument/2006/relationships/slide" Target="slides/slide75.xml"/><Relationship Id="rId86" Type="http://schemas.openxmlformats.org/officeDocument/2006/relationships/slide" Target="slides/slide80.xml"/><Relationship Id="rId94" Type="http://schemas.openxmlformats.org/officeDocument/2006/relationships/slide" Target="slides/slide88.xml"/><Relationship Id="rId99" Type="http://schemas.openxmlformats.org/officeDocument/2006/relationships/slide" Target="slides/slide93.xml"/><Relationship Id="rId101" Type="http://schemas.openxmlformats.org/officeDocument/2006/relationships/slide" Target="slides/slide95.xml"/><Relationship Id="rId4" Type="http://schemas.openxmlformats.org/officeDocument/2006/relationships/slideMaster" Target="slideMasters/slideMaster4.xml"/><Relationship Id="rId9" Type="http://schemas.openxmlformats.org/officeDocument/2006/relationships/slide" Target="slides/slide3.xml"/><Relationship Id="rId13" Type="http://schemas.openxmlformats.org/officeDocument/2006/relationships/slide" Target="slides/slide7.xml"/><Relationship Id="rId18" Type="http://schemas.openxmlformats.org/officeDocument/2006/relationships/slide" Target="slides/slide12.xml"/><Relationship Id="rId39" Type="http://schemas.openxmlformats.org/officeDocument/2006/relationships/slide" Target="slides/slide33.xml"/><Relationship Id="rId109" Type="http://schemas.openxmlformats.org/officeDocument/2006/relationships/slide" Target="slides/slide103.xml"/><Relationship Id="rId34" Type="http://schemas.openxmlformats.org/officeDocument/2006/relationships/slide" Target="slides/slide28.xml"/><Relationship Id="rId50" Type="http://schemas.openxmlformats.org/officeDocument/2006/relationships/slide" Target="slides/slide44.xml"/><Relationship Id="rId55" Type="http://schemas.openxmlformats.org/officeDocument/2006/relationships/slide" Target="slides/slide49.xml"/><Relationship Id="rId76" Type="http://schemas.openxmlformats.org/officeDocument/2006/relationships/slide" Target="slides/slide70.xml"/><Relationship Id="rId97" Type="http://schemas.openxmlformats.org/officeDocument/2006/relationships/slide" Target="slides/slide91.xml"/><Relationship Id="rId104" Type="http://schemas.openxmlformats.org/officeDocument/2006/relationships/slide" Target="slides/slide98.xml"/><Relationship Id="rId7" Type="http://schemas.openxmlformats.org/officeDocument/2006/relationships/slide" Target="slides/slide1.xml"/><Relationship Id="rId71" Type="http://schemas.openxmlformats.org/officeDocument/2006/relationships/slide" Target="slides/slide65.xml"/><Relationship Id="rId92" Type="http://schemas.openxmlformats.org/officeDocument/2006/relationships/slide" Target="slides/slide86.xml"/><Relationship Id="rId2" Type="http://schemas.openxmlformats.org/officeDocument/2006/relationships/slideMaster" Target="slideMasters/slideMaster2.xml"/><Relationship Id="rId29" Type="http://schemas.openxmlformats.org/officeDocument/2006/relationships/slide" Target="slides/slide23.xml"/><Relationship Id="rId24" Type="http://schemas.openxmlformats.org/officeDocument/2006/relationships/slide" Target="slides/slide18.xml"/><Relationship Id="rId40" Type="http://schemas.openxmlformats.org/officeDocument/2006/relationships/slide" Target="slides/slide34.xml"/><Relationship Id="rId45" Type="http://schemas.openxmlformats.org/officeDocument/2006/relationships/slide" Target="slides/slide39.xml"/><Relationship Id="rId66" Type="http://schemas.openxmlformats.org/officeDocument/2006/relationships/slide" Target="slides/slide60.xml"/><Relationship Id="rId87" Type="http://schemas.openxmlformats.org/officeDocument/2006/relationships/slide" Target="slides/slide81.xml"/><Relationship Id="rId110" Type="http://schemas.openxmlformats.org/officeDocument/2006/relationships/slide" Target="slides/slide104.xml"/><Relationship Id="rId115" Type="http://schemas.openxmlformats.org/officeDocument/2006/relationships/theme" Target="theme/theme1.xml"/><Relationship Id="rId61" Type="http://schemas.openxmlformats.org/officeDocument/2006/relationships/slide" Target="slides/slide55.xml"/><Relationship Id="rId82" Type="http://schemas.openxmlformats.org/officeDocument/2006/relationships/slide" Target="slides/slide76.xml"/><Relationship Id="rId19" Type="http://schemas.openxmlformats.org/officeDocument/2006/relationships/slide" Target="slides/slide13.xml"/><Relationship Id="rId14" Type="http://schemas.openxmlformats.org/officeDocument/2006/relationships/slide" Target="slides/slide8.xml"/><Relationship Id="rId30" Type="http://schemas.openxmlformats.org/officeDocument/2006/relationships/slide" Target="slides/slide24.xml"/><Relationship Id="rId35" Type="http://schemas.openxmlformats.org/officeDocument/2006/relationships/slide" Target="slides/slide29.xml"/><Relationship Id="rId56" Type="http://schemas.openxmlformats.org/officeDocument/2006/relationships/slide" Target="slides/slide50.xml"/><Relationship Id="rId77" Type="http://schemas.openxmlformats.org/officeDocument/2006/relationships/slide" Target="slides/slide71.xml"/><Relationship Id="rId100" Type="http://schemas.openxmlformats.org/officeDocument/2006/relationships/slide" Target="slides/slide94.xml"/><Relationship Id="rId105" Type="http://schemas.openxmlformats.org/officeDocument/2006/relationships/slide" Target="slides/slide99.xml"/><Relationship Id="rId8" Type="http://schemas.openxmlformats.org/officeDocument/2006/relationships/slide" Target="slides/slide2.xml"/><Relationship Id="rId51" Type="http://schemas.openxmlformats.org/officeDocument/2006/relationships/slide" Target="slides/slide45.xml"/><Relationship Id="rId72" Type="http://schemas.openxmlformats.org/officeDocument/2006/relationships/slide" Target="slides/slide66.xml"/><Relationship Id="rId93" Type="http://schemas.openxmlformats.org/officeDocument/2006/relationships/slide" Target="slides/slide87.xml"/><Relationship Id="rId98" Type="http://schemas.openxmlformats.org/officeDocument/2006/relationships/slide" Target="slides/slide92.xml"/><Relationship Id="rId3" Type="http://schemas.openxmlformats.org/officeDocument/2006/relationships/slideMaster" Target="slideMasters/slideMaster3.xml"/><Relationship Id="rId25" Type="http://schemas.openxmlformats.org/officeDocument/2006/relationships/slide" Target="slides/slide19.xml"/><Relationship Id="rId46" Type="http://schemas.openxmlformats.org/officeDocument/2006/relationships/slide" Target="slides/slide40.xml"/><Relationship Id="rId67" Type="http://schemas.openxmlformats.org/officeDocument/2006/relationships/slide" Target="slides/slide61.xml"/><Relationship Id="rId116" Type="http://schemas.openxmlformats.org/officeDocument/2006/relationships/tableStyles" Target="tableStyles.xml"/><Relationship Id="rId20" Type="http://schemas.openxmlformats.org/officeDocument/2006/relationships/slide" Target="slides/slide14.xml"/><Relationship Id="rId41" Type="http://schemas.openxmlformats.org/officeDocument/2006/relationships/slide" Target="slides/slide35.xml"/><Relationship Id="rId62" Type="http://schemas.openxmlformats.org/officeDocument/2006/relationships/slide" Target="slides/slide56.xml"/><Relationship Id="rId83" Type="http://schemas.openxmlformats.org/officeDocument/2006/relationships/slide" Target="slides/slide77.xml"/><Relationship Id="rId88" Type="http://schemas.openxmlformats.org/officeDocument/2006/relationships/slide" Target="slides/slide82.xml"/><Relationship Id="rId111" Type="http://schemas.openxmlformats.org/officeDocument/2006/relationships/notesMaster" Target="notesMasters/notesMaster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4_2">
  <dgm:title val=""/>
  <dgm:desc val=""/>
  <dgm:catLst>
    <dgm:cat type="accent4" pri="11200"/>
  </dgm:catLst>
  <dgm:styleLbl name="node0">
    <dgm:fillClrLst meth="repeat">
      <a:schemeClr val="accent4"/>
    </dgm:fillClrLst>
    <dgm:linClrLst meth="repeat">
      <a:schemeClr val="lt1"/>
    </dgm:linClrLst>
    <dgm:effectClrLst/>
    <dgm:txLinClrLst/>
    <dgm:txFillClrLst/>
    <dgm:txEffectClrLst/>
  </dgm:styleLbl>
  <dgm:styleLbl name="node1">
    <dgm:fillClrLst meth="repeat">
      <a:schemeClr val="accent4"/>
    </dgm:fillClrLst>
    <dgm:linClrLst meth="repeat">
      <a:schemeClr val="lt1"/>
    </dgm:linClrLst>
    <dgm:effectClrLst/>
    <dgm:txLinClrLst/>
    <dgm:txFillClrLst/>
    <dgm:txEffectClrLst/>
  </dgm:styleLbl>
  <dgm:styleLbl name="alignNode1">
    <dgm:fillClrLst meth="repeat">
      <a:schemeClr val="accent4"/>
    </dgm:fillClrLst>
    <dgm:linClrLst meth="repeat">
      <a:schemeClr val="accent4"/>
    </dgm:linClrLst>
    <dgm:effectClrLst/>
    <dgm:txLinClrLst/>
    <dgm:txFillClrLst/>
    <dgm:txEffectClrLst/>
  </dgm:styleLbl>
  <dgm:styleLbl name="lnNode1">
    <dgm:fillClrLst meth="repeat">
      <a:schemeClr val="accent4"/>
    </dgm:fillClrLst>
    <dgm:linClrLst meth="repeat">
      <a:schemeClr val="lt1"/>
    </dgm:linClrLst>
    <dgm:effectClrLst/>
    <dgm:txLinClrLst/>
    <dgm:txFillClrLst/>
    <dgm:txEffectClrLst/>
  </dgm:styleLbl>
  <dgm:styleLbl name="vennNode1">
    <dgm:fillClrLst meth="repeat">
      <a:schemeClr val="accent4">
        <a:alpha val="50000"/>
      </a:schemeClr>
    </dgm:fillClrLst>
    <dgm:linClrLst meth="repeat">
      <a:schemeClr val="lt1"/>
    </dgm:linClrLst>
    <dgm:effectClrLst/>
    <dgm:txLinClrLst/>
    <dgm:txFillClrLst/>
    <dgm:txEffectClrLst/>
  </dgm:styleLbl>
  <dgm:styleLbl name="node2">
    <dgm:fillClrLst meth="repeat">
      <a:schemeClr val="accent4"/>
    </dgm:fillClrLst>
    <dgm:linClrLst meth="repeat">
      <a:schemeClr val="lt1"/>
    </dgm:linClrLst>
    <dgm:effectClrLst/>
    <dgm:txLinClrLst/>
    <dgm:txFillClrLst/>
    <dgm:txEffectClrLst/>
  </dgm:styleLbl>
  <dgm:styleLbl name="node3">
    <dgm:fillClrLst meth="repeat">
      <a:schemeClr val="accent4"/>
    </dgm:fillClrLst>
    <dgm:linClrLst meth="repeat">
      <a:schemeClr val="lt1"/>
    </dgm:linClrLst>
    <dgm:effectClrLst/>
    <dgm:txLinClrLst/>
    <dgm:txFillClrLst/>
    <dgm:txEffectClrLst/>
  </dgm:styleLbl>
  <dgm:styleLbl name="node4">
    <dgm:fillClrLst meth="repeat">
      <a:schemeClr val="accent4"/>
    </dgm:fillClrLst>
    <dgm:linClrLst meth="repeat">
      <a:schemeClr val="lt1"/>
    </dgm:linClrLst>
    <dgm:effectClrLst/>
    <dgm:txLinClrLst/>
    <dgm:txFillClrLst/>
    <dgm:txEffectClrLst/>
  </dgm:styleLbl>
  <dgm:styleLbl name="f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4">
        <a:tint val="60000"/>
      </a:schemeClr>
    </dgm:fillClrLst>
    <dgm:linClrLst meth="repeat">
      <a:schemeClr val="accent4">
        <a:tint val="60000"/>
      </a:schemeClr>
    </dgm:linClrLst>
    <dgm:effectClrLst/>
    <dgm:txLinClrLst/>
    <dgm:txFillClrLst/>
    <dgm:txEffectClrLst/>
  </dgm:styleLbl>
  <dgm:styleLbl name="fgSibTrans2D1">
    <dgm:fillClrLst meth="repeat">
      <a:schemeClr val="accent4">
        <a:tint val="60000"/>
      </a:schemeClr>
    </dgm:fillClrLst>
    <dgm:linClrLst meth="repeat">
      <a:schemeClr val="accent4">
        <a:tint val="60000"/>
      </a:schemeClr>
    </dgm:linClrLst>
    <dgm:effectClrLst/>
    <dgm:txLinClrLst/>
    <dgm:txFillClrLst/>
    <dgm:txEffectClrLst/>
  </dgm:styleLbl>
  <dgm:styleLbl name="bgSibTrans2D1">
    <dgm:fillClrLst meth="repeat">
      <a:schemeClr val="accent4">
        <a:tint val="60000"/>
      </a:schemeClr>
    </dgm:fillClrLst>
    <dgm:linClrLst meth="repeat">
      <a:schemeClr val="accent4">
        <a:tint val="60000"/>
      </a:schemeClr>
    </dgm:linClrLst>
    <dgm:effectClrLst/>
    <dgm:txLinClrLst/>
    <dgm:txFillClrLst/>
    <dgm:txEffectClrLst/>
  </dgm:styleLbl>
  <dgm:styleLbl name="sibTrans1D1">
    <dgm:fillClrLst meth="repeat">
      <a:schemeClr val="accent4"/>
    </dgm:fillClrLst>
    <dgm:linClrLst meth="repeat">
      <a:schemeClr val="accent4"/>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dgm:linClrLst>
    <dgm:effectClrLst/>
    <dgm:txLinClrLst/>
    <dgm:txFillClrLst/>
    <dgm:txEffectClrLst/>
  </dgm:styleLbl>
  <dgm:styleLbl name="asst1">
    <dgm:fillClrLst meth="repeat">
      <a:schemeClr val="accent4"/>
    </dgm:fillClrLst>
    <dgm:linClrLst meth="repeat">
      <a:schemeClr val="lt1"/>
    </dgm:linClrLst>
    <dgm:effectClrLst/>
    <dgm:txLinClrLst/>
    <dgm:txFillClrLst/>
    <dgm:txEffectClrLst/>
  </dgm:styleLbl>
  <dgm:styleLbl name="asst2">
    <dgm:fillClrLst meth="repeat">
      <a:schemeClr val="accent4"/>
    </dgm:fillClrLst>
    <dgm:linClrLst meth="repeat">
      <a:schemeClr val="lt1"/>
    </dgm:linClrLst>
    <dgm:effectClrLst/>
    <dgm:txLinClrLst/>
    <dgm:txFillClrLst/>
    <dgm:txEffectClrLst/>
  </dgm:styleLbl>
  <dgm:styleLbl name="asst3">
    <dgm:fillClrLst meth="repeat">
      <a:schemeClr val="accent4"/>
    </dgm:fillClrLst>
    <dgm:linClrLst meth="repeat">
      <a:schemeClr val="lt1"/>
    </dgm:linClrLst>
    <dgm:effectClrLst/>
    <dgm:txLinClrLst/>
    <dgm:txFillClrLst/>
    <dgm:txEffectClrLst/>
  </dgm:styleLbl>
  <dgm:styleLbl name="asst4">
    <dgm:fillClrLst meth="repeat">
      <a:schemeClr val="accent4"/>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meth="repeat">
      <a:schemeClr val="lt1"/>
    </dgm:txFillClrLst>
    <dgm:txEffectClrLst/>
  </dgm:styleLbl>
  <dgm:styleLbl name="parChTrans2D2">
    <dgm:fillClrLst meth="repeat">
      <a:schemeClr val="accent4"/>
    </dgm:fillClrLst>
    <dgm:linClrLst meth="repeat">
      <a:schemeClr val="accent4"/>
    </dgm:linClrLst>
    <dgm:effectClrLst/>
    <dgm:txLinClrLst/>
    <dgm:txFillClrLst meth="repeat">
      <a:schemeClr val="lt1"/>
    </dgm:txFillClrLst>
    <dgm:txEffectClrLst/>
  </dgm:styleLbl>
  <dgm:styleLbl name="parChTrans2D3">
    <dgm:fillClrLst meth="repeat">
      <a:schemeClr val="accent4"/>
    </dgm:fillClrLst>
    <dgm:linClrLst meth="repeat">
      <a:schemeClr val="accent4"/>
    </dgm:linClrLst>
    <dgm:effectClrLst/>
    <dgm:txLinClrLst/>
    <dgm:txFillClrLst meth="repeat">
      <a:schemeClr val="lt1"/>
    </dgm:txFillClrLst>
    <dgm:txEffectClrLst/>
  </dgm:styleLbl>
  <dgm:styleLbl name="parChTrans2D4">
    <dgm:fillClrLst meth="repeat">
      <a:schemeClr val="accent4"/>
    </dgm:fillClrLst>
    <dgm:linClrLst meth="repeat">
      <a:schemeClr val="accent4"/>
    </dgm:linClrLst>
    <dgm:effectClrLst/>
    <dgm:txLinClrLst/>
    <dgm:txFillClrLst meth="repeat">
      <a:schemeClr val="lt1"/>
    </dgm:txFillClrLst>
    <dgm:txEffectClrLst/>
  </dgm:styleLbl>
  <dgm:styleLbl name="parChTrans1D1">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2">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3">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parChTrans1D4">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solidFgAcc1">
    <dgm:fillClrLst meth="repeat">
      <a:schemeClr val="lt1"/>
    </dgm:fillClrLst>
    <dgm:linClrLst meth="repeat">
      <a:schemeClr val="accent4"/>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accent4"/>
    </dgm:linClrLst>
    <dgm:effectClrLst/>
    <dgm:txLinClrLst/>
    <dgm:txFillClrLst meth="repeat">
      <a:schemeClr val="dk1"/>
    </dgm:txFillClrLst>
    <dgm:txEffectClrLst/>
  </dgm:styleLbl>
  <dgm:styleLbl name="dkBgShp">
    <dgm:fillClrLst meth="repeat">
      <a:schemeClr val="accent4">
        <a:shade val="80000"/>
      </a:schemeClr>
    </dgm:fillClrLst>
    <dgm:linClrLst meth="repeat">
      <a:schemeClr val="accent4"/>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colorful1#6">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accent3_5">
  <dgm:title val=""/>
  <dgm:desc val=""/>
  <dgm:catLst>
    <dgm:cat type="accent3" pri="11500"/>
  </dgm:catLst>
  <dgm:styleLbl name="node0">
    <dgm:fillClrLst meth="cycle">
      <a:schemeClr val="accent3">
        <a:alpha val="80000"/>
      </a:schemeClr>
    </dgm:fillClrLst>
    <dgm:linClrLst meth="repeat">
      <a:schemeClr val="lt1"/>
    </dgm:linClrLst>
    <dgm:effectClrLst/>
    <dgm:txLinClrLst/>
    <dgm:txFillClrLst/>
    <dgm:txEffectClrLst/>
  </dgm:styleLbl>
  <dgm:styleLbl name="node1">
    <dgm:fillClrLst>
      <a:schemeClr val="accent3">
        <a:alpha val="90000"/>
      </a:schemeClr>
      <a:schemeClr val="accent3">
        <a:alpha val="50000"/>
      </a:schemeClr>
    </dgm:fillClrLst>
    <dgm:linClrLst meth="repeat">
      <a:schemeClr val="lt1"/>
    </dgm:linClrLst>
    <dgm:effectClrLst/>
    <dgm:txLinClrLst/>
    <dgm:txFillClrLst/>
    <dgm:txEffectClrLst/>
  </dgm:styleLbl>
  <dgm:styleLbl name="alignNode1">
    <dgm:fillClrLst>
      <a:schemeClr val="accent3">
        <a:alpha val="90000"/>
      </a:schemeClr>
      <a:schemeClr val="accent3">
        <a:alpha val="50000"/>
      </a:schemeClr>
    </dgm:fillClrLst>
    <dgm:linClrLst>
      <a:schemeClr val="accent3">
        <a:alpha val="90000"/>
      </a:schemeClr>
      <a:schemeClr val="accent3">
        <a:alpha val="50000"/>
      </a:schemeClr>
    </dgm:linClrLst>
    <dgm:effectClrLst/>
    <dgm:txLinClrLst/>
    <dgm:txFillClrLst/>
    <dgm:txEffectClrLst/>
  </dgm:styleLbl>
  <dgm:styleLbl name="lnNode1">
    <dgm:fillClrLst>
      <a:schemeClr val="accent3">
        <a:shade val="90000"/>
      </a:schemeClr>
      <a:schemeClr val="accent3">
        <a:alpha val="50000"/>
        <a:tint val="50000"/>
      </a:schemeClr>
    </dgm:fillClrLst>
    <dgm:linClrLst meth="repeat">
      <a:schemeClr val="lt1"/>
    </dgm:linClrLst>
    <dgm:effectClrLst/>
    <dgm:txLinClrLst/>
    <dgm:txFillClrLst/>
    <dgm:txEffectClrLst/>
  </dgm:styleLbl>
  <dgm:styleLbl name="vennNode1">
    <dgm:fillClrLst>
      <a:schemeClr val="accent3">
        <a:shade val="80000"/>
        <a:alpha val="50000"/>
      </a:schemeClr>
      <a:schemeClr val="accent3">
        <a:alpha val="80000"/>
      </a:schemeClr>
    </dgm:fillClrLst>
    <dgm:linClrLst meth="repeat">
      <a:schemeClr val="lt1"/>
    </dgm:linClrLst>
    <dgm:effectClrLst/>
    <dgm:txLinClrLst/>
    <dgm:txFillClrLst/>
    <dgm:txEffectClrLst/>
  </dgm:styleLbl>
  <dgm:styleLbl name="node2">
    <dgm:fillClrLst>
      <a:schemeClr val="accent3">
        <a:alpha val="70000"/>
      </a:schemeClr>
    </dgm:fillClrLst>
    <dgm:linClrLst meth="repeat">
      <a:schemeClr val="lt1"/>
    </dgm:linClrLst>
    <dgm:effectClrLst/>
    <dgm:txLinClrLst/>
    <dgm:txFillClrLst/>
    <dgm:txEffectClrLst/>
  </dgm:styleLbl>
  <dgm:styleLbl name="node3">
    <dgm:fillClrLst>
      <a:schemeClr val="accent3">
        <a:alpha val="50000"/>
      </a:schemeClr>
    </dgm:fillClrLst>
    <dgm:linClrLst meth="repeat">
      <a:schemeClr val="lt1"/>
    </dgm:linClrLst>
    <dgm:effectClrLst/>
    <dgm:txLinClrLst/>
    <dgm:txFillClrLst/>
    <dgm:txEffectClrLst/>
  </dgm:styleLbl>
  <dgm:styleLbl name="node4">
    <dgm:fillClrLst>
      <a:schemeClr val="accent3">
        <a:alpha val="30000"/>
      </a:schemeClr>
    </dgm:fillClrLst>
    <dgm:linClrLst meth="repeat">
      <a:schemeClr val="lt1"/>
    </dgm:linClrLst>
    <dgm:effectClrLst/>
    <dgm:txLinClrLst/>
    <dgm:txFillClrLst/>
    <dgm:txEffectClrLst/>
  </dgm:styleLbl>
  <dgm:styleLbl name="fgImgPlace1">
    <dgm:fillClrLst>
      <a:schemeClr val="accent3">
        <a:tint val="50000"/>
        <a:alpha val="90000"/>
      </a:schemeClr>
      <a:schemeClr val="accent3">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hade val="90000"/>
      </a:schemeClr>
      <a:schemeClr val="accent3">
        <a:tint val="50000"/>
      </a:schemeClr>
    </dgm:fillClrLst>
    <dgm:linClrLst>
      <a:schemeClr val="accent3">
        <a:shade val="90000"/>
      </a:schemeClr>
      <a:schemeClr val="accent3">
        <a:tint val="50000"/>
      </a:schemeClr>
    </dgm:linClrLst>
    <dgm:effectClrLst/>
    <dgm:txLinClrLst/>
    <dgm:txFillClrLst/>
    <dgm:txEffectClrLst/>
  </dgm:styleLbl>
  <dgm:styleLbl name="fgSibTrans2D1">
    <dgm:fillClrLst>
      <a:schemeClr val="accent3">
        <a:shade val="90000"/>
      </a:schemeClr>
      <a:schemeClr val="accent3">
        <a:tint val="50000"/>
      </a:schemeClr>
    </dgm:fillClrLst>
    <dgm:linClrLst>
      <a:schemeClr val="accent3">
        <a:shade val="90000"/>
      </a:schemeClr>
      <a:schemeClr val="accent3">
        <a:tint val="50000"/>
      </a:schemeClr>
    </dgm:linClrLst>
    <dgm:effectClrLst/>
    <dgm:txLinClrLst/>
    <dgm:txFillClrLst/>
    <dgm:txEffectClrLst/>
  </dgm:styleLbl>
  <dgm:styleLbl name="bgSibTrans2D1">
    <dgm:fillClrLst>
      <a:schemeClr val="accent3">
        <a:shade val="90000"/>
      </a:schemeClr>
      <a:schemeClr val="accent3">
        <a:tint val="50000"/>
      </a:schemeClr>
    </dgm:fillClrLst>
    <dgm:linClrLst>
      <a:schemeClr val="accent3">
        <a:shade val="90000"/>
      </a:schemeClr>
      <a:schemeClr val="accent3">
        <a:tint val="50000"/>
      </a:schemeClr>
    </dgm:linClrLst>
    <dgm:effectClrLst/>
    <dgm:txLinClrLst/>
    <dgm:txFillClrLst/>
    <dgm:txEffectClrLst/>
  </dgm:styleLbl>
  <dgm:styleLbl name="sibTrans1D1">
    <dgm:fillClrLst>
      <a:schemeClr val="accent3">
        <a:shade val="90000"/>
      </a:schemeClr>
      <a:schemeClr val="accent3">
        <a:tint val="50000"/>
      </a:schemeClr>
    </dgm:fillClrLst>
    <dgm:linClrLst>
      <a:schemeClr val="accent3">
        <a:shade val="90000"/>
      </a:schemeClr>
      <a:schemeClr val="accent3">
        <a:tint val="50000"/>
      </a:schemeClr>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accent3">
        <a:alpha val="90000"/>
      </a:schemeClr>
    </dgm:fillClrLst>
    <dgm:linClrLst meth="repeat">
      <a:schemeClr val="lt1"/>
    </dgm:linClrLst>
    <dgm:effectClrLst/>
    <dgm:txLinClrLst/>
    <dgm:txFillClrLst/>
    <dgm:txEffectClrLst/>
  </dgm:styleLbl>
  <dgm:styleLbl name="asst1">
    <dgm:fillClrLst meth="repeat">
      <a:schemeClr val="accent3">
        <a:alpha val="90000"/>
      </a:schemeClr>
    </dgm:fillClrLst>
    <dgm:linClrLst meth="repeat">
      <a:schemeClr val="lt1"/>
    </dgm:linClrLst>
    <dgm:effectClrLst/>
    <dgm:txLinClrLst/>
    <dgm:txFillClrLst/>
    <dgm:txEffectClrLst/>
  </dgm:styleLbl>
  <dgm:styleLbl name="asst2">
    <dgm:fillClrLst>
      <a:schemeClr val="accent3">
        <a:alpha val="90000"/>
      </a:schemeClr>
    </dgm:fillClrLst>
    <dgm:linClrLst meth="repeat">
      <a:schemeClr val="lt1"/>
    </dgm:linClrLst>
    <dgm:effectClrLst/>
    <dgm:txLinClrLst/>
    <dgm:txFillClrLst/>
    <dgm:txEffectClrLst/>
  </dgm:styleLbl>
  <dgm:styleLbl name="asst3">
    <dgm:fillClrLst>
      <a:schemeClr val="accent3">
        <a:alpha val="70000"/>
      </a:schemeClr>
    </dgm:fillClrLst>
    <dgm:linClrLst meth="repeat">
      <a:schemeClr val="lt1"/>
    </dgm:linClrLst>
    <dgm:effectClrLst/>
    <dgm:txLinClrLst/>
    <dgm:txFillClrLst/>
    <dgm:txEffectClrLst/>
  </dgm:styleLbl>
  <dgm:styleLbl name="asst4">
    <dgm:fillClrLst>
      <a:schemeClr val="accent3">
        <a:alpha val="50000"/>
      </a:schemeClr>
    </dgm:fillClrLst>
    <dgm:linClrLst meth="repeat">
      <a:schemeClr val="lt1"/>
    </dgm:linClrLst>
    <dgm:effectClrLst/>
    <dgm:txLinClrLst/>
    <dgm:txFillClrLst/>
    <dgm:txEffectClrLst/>
  </dgm:styleLbl>
  <dgm:styleLbl name="parChTrans2D1">
    <dgm:fillClrLst meth="repeat">
      <a:schemeClr val="accent3">
        <a:shade val="80000"/>
      </a:schemeClr>
    </dgm:fillClrLst>
    <dgm:linClrLst meth="repeat">
      <a:schemeClr val="accent3">
        <a:shade val="80000"/>
      </a:schemeClr>
    </dgm:linClrLst>
    <dgm:effectClrLst/>
    <dgm:txLinClrLst/>
    <dgm:txFillClrLst/>
    <dgm:txEffectClrLst/>
  </dgm:styleLbl>
  <dgm:styleLbl name="parChTrans2D2">
    <dgm:fillClrLst meth="repeat">
      <a:schemeClr val="accent3">
        <a:tint val="90000"/>
      </a:schemeClr>
    </dgm:fillClrLst>
    <dgm:linClrLst meth="repeat">
      <a:schemeClr val="accent3">
        <a:tint val="90000"/>
      </a:schemeClr>
    </dgm:linClrLst>
    <dgm:effectClrLst/>
    <dgm:txLinClrLst/>
    <dgm:txFillClrLst/>
    <dgm:txEffectClrLst/>
  </dgm:styleLbl>
  <dgm:styleLbl name="parChTrans2D3">
    <dgm:fillClrLst meth="repeat">
      <a:schemeClr val="accent3">
        <a:tint val="70000"/>
      </a:schemeClr>
    </dgm:fillClrLst>
    <dgm:linClrLst meth="repeat">
      <a:schemeClr val="accent3">
        <a:tint val="70000"/>
      </a:schemeClr>
    </dgm:linClrLst>
    <dgm:effectClrLst/>
    <dgm:txLinClrLst/>
    <dgm:txFillClrLst/>
    <dgm:txEffectClrLst/>
  </dgm:styleLbl>
  <dgm:styleLbl name="parChTrans2D4">
    <dgm:fillClrLst meth="repeat">
      <a:schemeClr val="accent3">
        <a:tint val="50000"/>
      </a:schemeClr>
    </dgm:fillClrLst>
    <dgm:linClrLst meth="repeat">
      <a:schemeClr val="accent3">
        <a:tint val="50000"/>
      </a:schemeClr>
    </dgm:linClrLst>
    <dgm:effectClrLst/>
    <dgm:txLinClrLst/>
    <dgm:txFillClrLst meth="repeat">
      <a:schemeClr val="dk1"/>
    </dgm:txFillClrLst>
    <dgm:txEffectClrLst/>
  </dgm:styleLbl>
  <dgm:styleLbl name="parChTrans1D1">
    <dgm:fillClrLst meth="repeat">
      <a:schemeClr val="accent3">
        <a:shade val="80000"/>
      </a:schemeClr>
    </dgm:fillClrLst>
    <dgm:linClrLst meth="repeat">
      <a:schemeClr val="accent3">
        <a:shade val="80000"/>
      </a:schemeClr>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3">
        <a:tint val="90000"/>
      </a:schemeClr>
    </dgm:linClrLst>
    <dgm:effectClrLst/>
    <dgm:txLinClrLst/>
    <dgm:txFillClrLst meth="repeat">
      <a:schemeClr val="tx1"/>
    </dgm:txFillClrLst>
    <dgm:txEffectClrLst/>
  </dgm:styleLbl>
  <dgm:styleLbl name="parChTrans1D3">
    <dgm:fillClrLst meth="repeat">
      <a:schemeClr val="accent3">
        <a:tint val="70000"/>
      </a:schemeClr>
    </dgm:fillClrLst>
    <dgm:linClrLst meth="repeat">
      <a:schemeClr val="accent3">
        <a:tint val="70000"/>
      </a:schemeClr>
    </dgm:linClrLst>
    <dgm:effectClrLst/>
    <dgm:txLinClrLst/>
    <dgm:txFillClrLst meth="repeat">
      <a:schemeClr val="tx1"/>
    </dgm:txFillClrLst>
    <dgm:txEffectClrLst/>
  </dgm:styleLbl>
  <dgm:styleLbl name="parChTrans1D4">
    <dgm:fillClrLst meth="repeat">
      <a:schemeClr val="accent3">
        <a:tint val="50000"/>
      </a:schemeClr>
    </dgm:fillClrLst>
    <dgm:linClrLst meth="repeat">
      <a:schemeClr val="accent3">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3">
        <a:alpha val="90000"/>
      </a:schemeClr>
      <a:schemeClr val="accent3">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a:schemeClr val="accent3">
        <a:alpha val="90000"/>
        <a:tint val="40000"/>
      </a:schemeClr>
      <a:schemeClr val="accent3">
        <a:alpha val="5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a:tint val="50000"/>
      </a:schemeClr>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7.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BF39CD6-BBCF-4D46-AACC-2F433AD3EDC6}" type="doc">
      <dgm:prSet loTypeId="urn:microsoft.com/office/officeart/2005/8/layout/hierarchy4" loCatId="list" qsTypeId="urn:microsoft.com/office/officeart/2005/8/quickstyle/simple1" qsCatId="simple" csTypeId="urn:microsoft.com/office/officeart/2005/8/colors/accent1_2" csCatId="accent1" phldr="1"/>
      <dgm:spPr/>
      <dgm:t>
        <a:bodyPr/>
        <a:lstStyle/>
        <a:p>
          <a:endParaRPr lang="zh-TW" altLang="en-US"/>
        </a:p>
      </dgm:t>
    </dgm:pt>
    <dgm:pt modelId="{A729D145-A53D-45BB-8AD7-D9F2BA7A93F8}">
      <dgm:prSet phldrT="[文字]" custT="1"/>
      <dgm:spPr/>
      <dgm:t>
        <a:bodyPr/>
        <a:lstStyle/>
        <a:p>
          <a:r>
            <a:rPr lang="zh-TW" altLang="en-US" sz="2800" b="1" dirty="0">
              <a:latin typeface="Adobe 繁黑體 Std B" pitchFamily="34" charset="-120"/>
              <a:ea typeface="Adobe 繁黑體 Std B" pitchFamily="34" charset="-120"/>
            </a:rPr>
            <a:t>國、英、數、社、自五科─難易適中</a:t>
          </a:r>
        </a:p>
      </dgm:t>
    </dgm:pt>
    <dgm:pt modelId="{6A8B1F5A-0DEC-4E19-B22D-BB3ACFC3F2D2}" type="parTrans" cxnId="{417BA8DD-3B15-40F0-B796-EC2F927A3F8D}">
      <dgm:prSet/>
      <dgm:spPr/>
      <dgm:t>
        <a:bodyPr/>
        <a:lstStyle/>
        <a:p>
          <a:endParaRPr lang="zh-TW" altLang="en-US">
            <a:latin typeface="Adobe 繁黑體 Std B" pitchFamily="34" charset="-120"/>
            <a:ea typeface="Adobe 繁黑體 Std B" pitchFamily="34" charset="-120"/>
          </a:endParaRPr>
        </a:p>
      </dgm:t>
    </dgm:pt>
    <dgm:pt modelId="{37FBF3AC-BF80-42B0-81D9-BADAC076A700}" type="sibTrans" cxnId="{417BA8DD-3B15-40F0-B796-EC2F927A3F8D}">
      <dgm:prSet/>
      <dgm:spPr/>
      <dgm:t>
        <a:bodyPr/>
        <a:lstStyle/>
        <a:p>
          <a:endParaRPr lang="zh-TW" altLang="en-US">
            <a:latin typeface="Adobe 繁黑體 Std B" pitchFamily="34" charset="-120"/>
            <a:ea typeface="Adobe 繁黑體 Std B" pitchFamily="34" charset="-120"/>
          </a:endParaRPr>
        </a:p>
      </dgm:t>
    </dgm:pt>
    <dgm:pt modelId="{289F4839-6E29-45E6-B6DB-5799C1BD1ED7}">
      <dgm:prSet phldrT="[文字]" custT="1"/>
      <dgm:spPr>
        <a:solidFill>
          <a:schemeClr val="accent3"/>
        </a:solidFill>
      </dgm:spPr>
      <dgm:t>
        <a:bodyPr/>
        <a:lstStyle/>
        <a:p>
          <a:pPr>
            <a:lnSpc>
              <a:spcPts val="4000"/>
            </a:lnSpc>
            <a:spcAft>
              <a:spcPts val="0"/>
            </a:spcAft>
          </a:pPr>
          <a:r>
            <a:rPr lang="en-US" altLang="zh-TW" sz="3200" b="1" dirty="0">
              <a:latin typeface="Adobe 繁黑體 Std B" pitchFamily="34" charset="-120"/>
              <a:ea typeface="Adobe 繁黑體 Std B" pitchFamily="34" charset="-120"/>
            </a:rPr>
            <a:t>A</a:t>
          </a:r>
          <a:br>
            <a:rPr lang="en-US" altLang="zh-TW" sz="3200" b="1" dirty="0">
              <a:latin typeface="Adobe 繁黑體 Std B" pitchFamily="34" charset="-120"/>
              <a:ea typeface="Adobe 繁黑體 Std B" pitchFamily="34" charset="-120"/>
            </a:rPr>
          </a:br>
          <a:r>
            <a:rPr lang="zh-TW" altLang="en-US" sz="3200" b="1" dirty="0">
              <a:latin typeface="Adobe 繁黑體 Std B" pitchFamily="34" charset="-120"/>
              <a:ea typeface="Adobe 繁黑體 Std B" pitchFamily="34" charset="-120"/>
            </a:rPr>
            <a:t>精熟</a:t>
          </a:r>
          <a:r>
            <a:rPr lang="en-US" altLang="zh-TW" sz="3200" b="1" dirty="0">
              <a:latin typeface="Adobe 繁黑體 Std B" pitchFamily="34" charset="-120"/>
              <a:ea typeface="Adobe 繁黑體 Std B" pitchFamily="34" charset="-120"/>
            </a:rPr>
            <a:t>10%~20%</a:t>
          </a:r>
          <a:endParaRPr lang="zh-TW" altLang="en-US" sz="3200" b="1" dirty="0">
            <a:latin typeface="Adobe 繁黑體 Std B" pitchFamily="34" charset="-120"/>
            <a:ea typeface="Adobe 繁黑體 Std B" pitchFamily="34" charset="-120"/>
          </a:endParaRPr>
        </a:p>
      </dgm:t>
    </dgm:pt>
    <dgm:pt modelId="{7CE0CE04-2DA8-403C-89B8-7AE07F4A5CE4}" type="parTrans" cxnId="{9F6B479B-B91C-41AC-B1CD-0727A92F3D0B}">
      <dgm:prSet/>
      <dgm:spPr/>
      <dgm:t>
        <a:bodyPr/>
        <a:lstStyle/>
        <a:p>
          <a:endParaRPr lang="zh-TW" altLang="en-US">
            <a:latin typeface="Adobe 繁黑體 Std B" pitchFamily="34" charset="-120"/>
            <a:ea typeface="Adobe 繁黑體 Std B" pitchFamily="34" charset="-120"/>
          </a:endParaRPr>
        </a:p>
      </dgm:t>
    </dgm:pt>
    <dgm:pt modelId="{6F046DB2-C3FB-44DB-8A25-AE92AC213279}" type="sibTrans" cxnId="{9F6B479B-B91C-41AC-B1CD-0727A92F3D0B}">
      <dgm:prSet/>
      <dgm:spPr/>
      <dgm:t>
        <a:bodyPr/>
        <a:lstStyle/>
        <a:p>
          <a:endParaRPr lang="zh-TW" altLang="en-US">
            <a:latin typeface="Adobe 繁黑體 Std B" pitchFamily="34" charset="-120"/>
            <a:ea typeface="Adobe 繁黑體 Std B" pitchFamily="34" charset="-120"/>
          </a:endParaRPr>
        </a:p>
      </dgm:t>
    </dgm:pt>
    <dgm:pt modelId="{48B1000F-41DC-49DD-AC90-D2237E31BA82}">
      <dgm:prSet phldrT="[文字]" custT="1"/>
      <dgm:spPr>
        <a:solidFill>
          <a:schemeClr val="accent6">
            <a:lumMod val="75000"/>
          </a:schemeClr>
        </a:solidFill>
      </dgm:spPr>
      <dgm:t>
        <a:bodyPr/>
        <a:lstStyle/>
        <a:p>
          <a:r>
            <a:rPr lang="en-US" altLang="zh-TW" sz="2400" b="1" dirty="0">
              <a:latin typeface="Adobe 繁黑體 Std B" pitchFamily="34" charset="-120"/>
              <a:ea typeface="Adobe 繁黑體 Std B" pitchFamily="34" charset="-120"/>
            </a:rPr>
            <a:t>A++ </a:t>
          </a:r>
          <a:br>
            <a:rPr lang="en-US" altLang="zh-TW" sz="2800" b="1" dirty="0">
              <a:latin typeface="Adobe 繁黑體 Std B" pitchFamily="34" charset="-120"/>
              <a:ea typeface="Adobe 繁黑體 Std B" pitchFamily="34" charset="-120"/>
            </a:rPr>
          </a:br>
          <a:r>
            <a:rPr lang="en-US" altLang="zh-TW" sz="1800" b="1" dirty="0">
              <a:latin typeface="Adobe 繁黑體 Std B" pitchFamily="34" charset="-120"/>
              <a:ea typeface="Adobe 繁黑體 Std B" pitchFamily="34" charset="-120"/>
            </a:rPr>
            <a:t>(</a:t>
          </a:r>
          <a:r>
            <a:rPr lang="zh-TW" altLang="en-US" sz="1800" b="1" dirty="0">
              <a:latin typeface="Adobe 繁黑體 Std B" pitchFamily="34" charset="-120"/>
              <a:ea typeface="Adobe 繁黑體 Std B" pitchFamily="34" charset="-120"/>
            </a:rPr>
            <a:t>前</a:t>
          </a:r>
          <a:r>
            <a:rPr lang="en-US" altLang="zh-TW" sz="1800" b="1" dirty="0">
              <a:latin typeface="Adobe 繁黑體 Std B" pitchFamily="34" charset="-120"/>
              <a:ea typeface="Adobe 繁黑體 Std B" pitchFamily="34" charset="-120"/>
            </a:rPr>
            <a:t>25%)</a:t>
          </a:r>
          <a:endParaRPr lang="zh-TW" altLang="en-US" sz="1800" b="1" dirty="0">
            <a:latin typeface="Adobe 繁黑體 Std B" pitchFamily="34" charset="-120"/>
            <a:ea typeface="Adobe 繁黑體 Std B" pitchFamily="34" charset="-120"/>
          </a:endParaRPr>
        </a:p>
      </dgm:t>
    </dgm:pt>
    <dgm:pt modelId="{836D715F-EC98-444F-8C6F-67B7E148F311}" type="parTrans" cxnId="{BF1C8EA6-7577-4FA0-937F-8D88A55ADAA0}">
      <dgm:prSet/>
      <dgm:spPr/>
      <dgm:t>
        <a:bodyPr/>
        <a:lstStyle/>
        <a:p>
          <a:endParaRPr lang="zh-TW" altLang="en-US">
            <a:latin typeface="Adobe 繁黑體 Std B" pitchFamily="34" charset="-120"/>
            <a:ea typeface="Adobe 繁黑體 Std B" pitchFamily="34" charset="-120"/>
          </a:endParaRPr>
        </a:p>
      </dgm:t>
    </dgm:pt>
    <dgm:pt modelId="{32B4BC19-C126-43E6-B778-E285C391E921}" type="sibTrans" cxnId="{BF1C8EA6-7577-4FA0-937F-8D88A55ADAA0}">
      <dgm:prSet/>
      <dgm:spPr/>
      <dgm:t>
        <a:bodyPr/>
        <a:lstStyle/>
        <a:p>
          <a:endParaRPr lang="zh-TW" altLang="en-US">
            <a:latin typeface="Adobe 繁黑體 Std B" pitchFamily="34" charset="-120"/>
            <a:ea typeface="Adobe 繁黑體 Std B" pitchFamily="34" charset="-120"/>
          </a:endParaRPr>
        </a:p>
      </dgm:t>
    </dgm:pt>
    <dgm:pt modelId="{6FCFDD51-497D-4702-8139-C0BE32C83D83}">
      <dgm:prSet phldrT="[文字]" custT="1"/>
      <dgm:spPr>
        <a:solidFill>
          <a:schemeClr val="accent6">
            <a:lumMod val="75000"/>
          </a:schemeClr>
        </a:solidFill>
      </dgm:spPr>
      <dgm:t>
        <a:bodyPr/>
        <a:lstStyle/>
        <a:p>
          <a:r>
            <a:rPr lang="en-US" altLang="zh-TW" sz="2400" b="1" dirty="0">
              <a:latin typeface="Adobe 繁黑體 Std B" pitchFamily="34" charset="-120"/>
              <a:ea typeface="Adobe 繁黑體 Std B" pitchFamily="34" charset="-120"/>
            </a:rPr>
            <a:t>A+</a:t>
          </a:r>
          <a:r>
            <a:rPr lang="zh-TW" altLang="en-US" sz="1200" b="1" dirty="0">
              <a:latin typeface="Adobe 繁黑體 Std B" pitchFamily="34" charset="-120"/>
              <a:ea typeface="Adobe 繁黑體 Std B" pitchFamily="34" charset="-120"/>
            </a:rPr>
            <a:t> </a:t>
          </a:r>
          <a:r>
            <a:rPr lang="en-US" altLang="zh-TW" sz="1600" b="1" dirty="0">
              <a:latin typeface="Adobe 繁黑體 Std B" pitchFamily="34" charset="-120"/>
              <a:ea typeface="Adobe 繁黑體 Std B" pitchFamily="34" charset="-120"/>
            </a:rPr>
            <a:t>(26%~</a:t>
          </a:r>
          <a:br>
            <a:rPr lang="en-US" altLang="zh-TW" sz="1600" b="1" dirty="0">
              <a:latin typeface="Adobe 繁黑體 Std B" pitchFamily="34" charset="-120"/>
              <a:ea typeface="Adobe 繁黑體 Std B" pitchFamily="34" charset="-120"/>
            </a:rPr>
          </a:br>
          <a:r>
            <a:rPr lang="en-US" altLang="zh-TW" sz="1600" b="1" dirty="0">
              <a:latin typeface="Adobe 繁黑體 Std B" pitchFamily="34" charset="-120"/>
              <a:ea typeface="Adobe 繁黑體 Std B" pitchFamily="34" charset="-120"/>
            </a:rPr>
            <a:t>50%)</a:t>
          </a:r>
          <a:endParaRPr lang="zh-TW" altLang="en-US" sz="1600" b="1" dirty="0">
            <a:latin typeface="Adobe 繁黑體 Std B" pitchFamily="34" charset="-120"/>
            <a:ea typeface="Adobe 繁黑體 Std B" pitchFamily="34" charset="-120"/>
          </a:endParaRPr>
        </a:p>
      </dgm:t>
    </dgm:pt>
    <dgm:pt modelId="{A21D900C-B783-4155-8E57-D06D5C2599E7}" type="parTrans" cxnId="{0DC9C348-4D8C-4366-8CAB-2284CED0B1A5}">
      <dgm:prSet/>
      <dgm:spPr/>
      <dgm:t>
        <a:bodyPr/>
        <a:lstStyle/>
        <a:p>
          <a:endParaRPr lang="zh-TW" altLang="en-US">
            <a:latin typeface="Adobe 繁黑體 Std B" pitchFamily="34" charset="-120"/>
            <a:ea typeface="Adobe 繁黑體 Std B" pitchFamily="34" charset="-120"/>
          </a:endParaRPr>
        </a:p>
      </dgm:t>
    </dgm:pt>
    <dgm:pt modelId="{AF3C4C18-F097-4E17-86C0-852AC0ADDF0F}" type="sibTrans" cxnId="{0DC9C348-4D8C-4366-8CAB-2284CED0B1A5}">
      <dgm:prSet/>
      <dgm:spPr/>
      <dgm:t>
        <a:bodyPr/>
        <a:lstStyle/>
        <a:p>
          <a:endParaRPr lang="zh-TW" altLang="en-US">
            <a:latin typeface="Adobe 繁黑體 Std B" pitchFamily="34" charset="-120"/>
            <a:ea typeface="Adobe 繁黑體 Std B" pitchFamily="34" charset="-120"/>
          </a:endParaRPr>
        </a:p>
      </dgm:t>
    </dgm:pt>
    <dgm:pt modelId="{59D2F8B0-F1D7-4F65-8452-8BF850ACA52B}">
      <dgm:prSet phldrT="[文字]" custT="1"/>
      <dgm:spPr>
        <a:solidFill>
          <a:schemeClr val="accent3"/>
        </a:solidFill>
      </dgm:spPr>
      <dgm:t>
        <a:bodyPr/>
        <a:lstStyle/>
        <a:p>
          <a:pPr marL="0" lvl="0" indent="0" algn="ctr" defTabSz="1600200">
            <a:lnSpc>
              <a:spcPts val="4000"/>
            </a:lnSpc>
            <a:spcBef>
              <a:spcPct val="0"/>
            </a:spcBef>
            <a:spcAft>
              <a:spcPts val="0"/>
            </a:spcAft>
            <a:buNone/>
          </a:pPr>
          <a:r>
            <a:rPr lang="en-US" altLang="zh-TW" sz="3200" b="1" kern="1200" dirty="0">
              <a:solidFill>
                <a:prstClr val="white"/>
              </a:solidFill>
              <a:latin typeface="Adobe 繁黑體 Std B" pitchFamily="34" charset="-120"/>
              <a:ea typeface="Adobe 繁黑體 Std B" pitchFamily="34" charset="-120"/>
              <a:cs typeface="+mn-cs"/>
            </a:rPr>
            <a:t>B</a:t>
          </a:r>
          <a:br>
            <a:rPr lang="en-US" altLang="zh-TW" sz="3200" b="1" kern="1200" dirty="0">
              <a:solidFill>
                <a:prstClr val="white"/>
              </a:solidFill>
              <a:latin typeface="Adobe 繁黑體 Std B" pitchFamily="34" charset="-120"/>
              <a:ea typeface="Adobe 繁黑體 Std B" pitchFamily="34" charset="-120"/>
              <a:cs typeface="+mn-cs"/>
            </a:rPr>
          </a:br>
          <a:r>
            <a:rPr lang="zh-TW" altLang="en-US" sz="3200" b="1" kern="1200" dirty="0">
              <a:solidFill>
                <a:prstClr val="white"/>
              </a:solidFill>
              <a:latin typeface="Adobe 繁黑體 Std B" pitchFamily="34" charset="-120"/>
              <a:ea typeface="Adobe 繁黑體 Std B" pitchFamily="34" charset="-120"/>
              <a:cs typeface="+mn-cs"/>
            </a:rPr>
            <a:t>基礎 </a:t>
          </a:r>
          <a:br>
            <a:rPr lang="en-US" altLang="zh-TW" sz="3200" b="1" kern="1200" dirty="0">
              <a:solidFill>
                <a:prstClr val="white"/>
              </a:solidFill>
              <a:latin typeface="Adobe 繁黑體 Std B" pitchFamily="34" charset="-120"/>
              <a:ea typeface="Adobe 繁黑體 Std B" pitchFamily="34" charset="-120"/>
              <a:cs typeface="+mn-cs"/>
            </a:rPr>
          </a:br>
          <a:r>
            <a:rPr lang="en-US" altLang="zh-TW" sz="3200" b="1" kern="1200" dirty="0">
              <a:solidFill>
                <a:prstClr val="white"/>
              </a:solidFill>
              <a:latin typeface="Adobe 繁黑體 Std B" pitchFamily="34" charset="-120"/>
              <a:ea typeface="Adobe 繁黑體 Std B" pitchFamily="34" charset="-120"/>
              <a:cs typeface="+mn-cs"/>
            </a:rPr>
            <a:t>45%~60%</a:t>
          </a:r>
          <a:endParaRPr lang="zh-TW" altLang="en-US" sz="3200" b="1" kern="1200" dirty="0">
            <a:solidFill>
              <a:prstClr val="white"/>
            </a:solidFill>
            <a:latin typeface="Adobe 繁黑體 Std B" pitchFamily="34" charset="-120"/>
            <a:ea typeface="Adobe 繁黑體 Std B" pitchFamily="34" charset="-120"/>
            <a:cs typeface="+mn-cs"/>
          </a:endParaRPr>
        </a:p>
      </dgm:t>
    </dgm:pt>
    <dgm:pt modelId="{ED0A4504-2ECA-4CD1-AFC1-A4F05E3F4515}" type="parTrans" cxnId="{59FBCAEB-3007-409B-99D7-C3430B59AEEB}">
      <dgm:prSet/>
      <dgm:spPr/>
      <dgm:t>
        <a:bodyPr/>
        <a:lstStyle/>
        <a:p>
          <a:endParaRPr lang="zh-TW" altLang="en-US">
            <a:latin typeface="Adobe 繁黑體 Std B" pitchFamily="34" charset="-120"/>
            <a:ea typeface="Adobe 繁黑體 Std B" pitchFamily="34" charset="-120"/>
          </a:endParaRPr>
        </a:p>
      </dgm:t>
    </dgm:pt>
    <dgm:pt modelId="{359C701C-4B83-4801-9035-266110D80EBA}" type="sibTrans" cxnId="{59FBCAEB-3007-409B-99D7-C3430B59AEEB}">
      <dgm:prSet/>
      <dgm:spPr/>
      <dgm:t>
        <a:bodyPr/>
        <a:lstStyle/>
        <a:p>
          <a:endParaRPr lang="zh-TW" altLang="en-US">
            <a:latin typeface="Adobe 繁黑體 Std B" pitchFamily="34" charset="-120"/>
            <a:ea typeface="Adobe 繁黑體 Std B" pitchFamily="34" charset="-120"/>
          </a:endParaRPr>
        </a:p>
      </dgm:t>
    </dgm:pt>
    <dgm:pt modelId="{6F124437-8009-494A-B63C-F61D459E06C8}">
      <dgm:prSet phldrT="[文字]" custT="1"/>
      <dgm:spPr>
        <a:solidFill>
          <a:schemeClr val="accent3"/>
        </a:solidFill>
      </dgm:spPr>
      <dgm:t>
        <a:bodyPr/>
        <a:lstStyle/>
        <a:p>
          <a:r>
            <a:rPr kumimoji="0" lang="en-US" altLang="zh-TW" sz="3200" b="1" i="0" u="none" strike="noStrike" cap="none" normalizeH="0" baseline="0" dirty="0">
              <a:ln/>
              <a:effectLst/>
              <a:latin typeface="Adobe 繁黑體 Std B" pitchFamily="34" charset="-120"/>
              <a:ea typeface="Adobe 繁黑體 Std B" pitchFamily="34" charset="-120"/>
            </a:rPr>
            <a:t>C</a:t>
          </a:r>
          <a:br>
            <a:rPr kumimoji="0" lang="en-US" altLang="zh-TW" sz="3200" b="1" i="0" u="none" strike="noStrike" cap="none" normalizeH="0" baseline="0" dirty="0">
              <a:ln/>
              <a:effectLst/>
              <a:latin typeface="Adobe 繁黑體 Std B" pitchFamily="34" charset="-120"/>
              <a:ea typeface="Adobe 繁黑體 Std B" pitchFamily="34" charset="-120"/>
            </a:rPr>
          </a:br>
          <a:r>
            <a:rPr kumimoji="0" lang="zh-TW" altLang="en-US" sz="3200" b="1" i="0" u="none" strike="noStrike" cap="none" normalizeH="0" baseline="0" dirty="0">
              <a:ln/>
              <a:effectLst/>
              <a:latin typeface="Adobe 繁黑體 Std B" pitchFamily="34" charset="-120"/>
              <a:ea typeface="Adobe 繁黑體 Std B" pitchFamily="34" charset="-120"/>
            </a:rPr>
            <a:t>待加強</a:t>
          </a:r>
          <a:r>
            <a:rPr kumimoji="0" lang="en-US" altLang="zh-TW" sz="2400" b="1" i="0" u="none" strike="noStrike" cap="none" normalizeH="0" baseline="0" dirty="0">
              <a:ln/>
              <a:effectLst/>
              <a:latin typeface="Adobe 繁黑體 Std B" pitchFamily="34" charset="-120"/>
              <a:ea typeface="Adobe 繁黑體 Std B" pitchFamily="34" charset="-120"/>
            </a:rPr>
            <a:t>20%~35%</a:t>
          </a:r>
          <a:endParaRPr lang="zh-TW" altLang="en-US" sz="2400" b="1" dirty="0">
            <a:latin typeface="Adobe 繁黑體 Std B" pitchFamily="34" charset="-120"/>
            <a:ea typeface="Adobe 繁黑體 Std B" pitchFamily="34" charset="-120"/>
          </a:endParaRPr>
        </a:p>
      </dgm:t>
    </dgm:pt>
    <dgm:pt modelId="{6A69FF9B-7F0C-4302-B425-4E51F6832CF4}" type="parTrans" cxnId="{BC315618-AB49-4E4D-A375-515E21889B91}">
      <dgm:prSet/>
      <dgm:spPr/>
      <dgm:t>
        <a:bodyPr/>
        <a:lstStyle/>
        <a:p>
          <a:endParaRPr lang="zh-TW" altLang="en-US">
            <a:latin typeface="Adobe 繁黑體 Std B" pitchFamily="34" charset="-120"/>
            <a:ea typeface="Adobe 繁黑體 Std B" pitchFamily="34" charset="-120"/>
          </a:endParaRPr>
        </a:p>
      </dgm:t>
    </dgm:pt>
    <dgm:pt modelId="{A1EFDE12-66A9-41AF-88AB-9C7D80DA1C65}" type="sibTrans" cxnId="{BC315618-AB49-4E4D-A375-515E21889B91}">
      <dgm:prSet/>
      <dgm:spPr/>
      <dgm:t>
        <a:bodyPr/>
        <a:lstStyle/>
        <a:p>
          <a:endParaRPr lang="zh-TW" altLang="en-US">
            <a:latin typeface="Adobe 繁黑體 Std B" pitchFamily="34" charset="-120"/>
            <a:ea typeface="Adobe 繁黑體 Std B" pitchFamily="34" charset="-120"/>
          </a:endParaRPr>
        </a:p>
      </dgm:t>
    </dgm:pt>
    <dgm:pt modelId="{D8E98FFE-158F-4A26-8672-D49F3D88C382}">
      <dgm:prSet phldrT="[文字]" custT="1"/>
      <dgm:spPr>
        <a:solidFill>
          <a:schemeClr val="accent6">
            <a:lumMod val="75000"/>
          </a:schemeClr>
        </a:solidFill>
      </dgm:spPr>
      <dgm:t>
        <a:bodyPr/>
        <a:lstStyle/>
        <a:p>
          <a:r>
            <a:rPr lang="en-US" altLang="zh-TW" sz="2800" b="1" dirty="0">
              <a:latin typeface="Adobe 繁黑體 Std B" pitchFamily="34" charset="-120"/>
              <a:ea typeface="Adobe 繁黑體 Std B" pitchFamily="34" charset="-120"/>
            </a:rPr>
            <a:t>B++ </a:t>
          </a:r>
          <a:br>
            <a:rPr lang="en-US" altLang="zh-TW" sz="3600" b="1" dirty="0">
              <a:latin typeface="Adobe 繁黑體 Std B" pitchFamily="34" charset="-120"/>
              <a:ea typeface="Adobe 繁黑體 Std B" pitchFamily="34" charset="-120"/>
            </a:rPr>
          </a:br>
          <a:r>
            <a:rPr lang="en-US" altLang="zh-TW" sz="2000" b="1" dirty="0">
              <a:latin typeface="Adobe 繁黑體 Std B" pitchFamily="34" charset="-120"/>
              <a:ea typeface="Adobe 繁黑體 Std B" pitchFamily="34" charset="-120"/>
            </a:rPr>
            <a:t>(</a:t>
          </a:r>
          <a:r>
            <a:rPr lang="zh-TW" altLang="en-US" sz="2000" b="1" dirty="0">
              <a:latin typeface="Adobe 繁黑體 Std B" pitchFamily="34" charset="-120"/>
              <a:ea typeface="Adobe 繁黑體 Std B" pitchFamily="34" charset="-120"/>
            </a:rPr>
            <a:t>前</a:t>
          </a:r>
          <a:br>
            <a:rPr lang="en-US" altLang="zh-TW" sz="2000" b="1" dirty="0">
              <a:latin typeface="Adobe 繁黑體 Std B" pitchFamily="34" charset="-120"/>
              <a:ea typeface="Adobe 繁黑體 Std B" pitchFamily="34" charset="-120"/>
            </a:rPr>
          </a:br>
          <a:r>
            <a:rPr lang="en-US" altLang="zh-TW" sz="2000" b="1" dirty="0">
              <a:latin typeface="Adobe 繁黑體 Std B" pitchFamily="34" charset="-120"/>
              <a:ea typeface="Adobe 繁黑體 Std B" pitchFamily="34" charset="-120"/>
            </a:rPr>
            <a:t>25%)</a:t>
          </a:r>
          <a:endParaRPr lang="zh-TW" altLang="en-US" sz="2000" b="1" dirty="0">
            <a:latin typeface="Adobe 繁黑體 Std B" pitchFamily="34" charset="-120"/>
            <a:ea typeface="Adobe 繁黑體 Std B" pitchFamily="34" charset="-120"/>
          </a:endParaRPr>
        </a:p>
      </dgm:t>
    </dgm:pt>
    <dgm:pt modelId="{4416A284-0DD5-4C86-A0FC-A2C5E5448E47}" type="parTrans" cxnId="{908A935F-751F-4F42-8F23-2A90C4B20CD7}">
      <dgm:prSet/>
      <dgm:spPr/>
      <dgm:t>
        <a:bodyPr/>
        <a:lstStyle/>
        <a:p>
          <a:endParaRPr lang="zh-TW" altLang="en-US">
            <a:latin typeface="Adobe 繁黑體 Std B" pitchFamily="34" charset="-120"/>
            <a:ea typeface="Adobe 繁黑體 Std B" pitchFamily="34" charset="-120"/>
          </a:endParaRPr>
        </a:p>
      </dgm:t>
    </dgm:pt>
    <dgm:pt modelId="{2561B68B-0AFE-40E1-B76D-816556452E0A}" type="sibTrans" cxnId="{908A935F-751F-4F42-8F23-2A90C4B20CD7}">
      <dgm:prSet/>
      <dgm:spPr/>
      <dgm:t>
        <a:bodyPr/>
        <a:lstStyle/>
        <a:p>
          <a:endParaRPr lang="zh-TW" altLang="en-US">
            <a:latin typeface="Adobe 繁黑體 Std B" pitchFamily="34" charset="-120"/>
            <a:ea typeface="Adobe 繁黑體 Std B" pitchFamily="34" charset="-120"/>
          </a:endParaRPr>
        </a:p>
      </dgm:t>
    </dgm:pt>
    <dgm:pt modelId="{D153EF73-0579-4676-9BA0-C5707662C50E}">
      <dgm:prSet phldrT="[文字]" custT="1"/>
      <dgm:spPr>
        <a:solidFill>
          <a:schemeClr val="accent6">
            <a:lumMod val="75000"/>
          </a:schemeClr>
        </a:solidFill>
      </dgm:spPr>
      <dgm:t>
        <a:bodyPr/>
        <a:lstStyle/>
        <a:p>
          <a:r>
            <a:rPr lang="en-US" altLang="zh-TW" sz="3200" b="1" dirty="0">
              <a:latin typeface="Adobe 繁黑體 Std B" pitchFamily="34" charset="-120"/>
              <a:ea typeface="Adobe 繁黑體 Std B" pitchFamily="34" charset="-120"/>
            </a:rPr>
            <a:t>A</a:t>
          </a:r>
          <a:br>
            <a:rPr lang="en-US" altLang="zh-TW" sz="1800" b="1" dirty="0">
              <a:latin typeface="Adobe 繁黑體 Std B" pitchFamily="34" charset="-120"/>
              <a:ea typeface="Adobe 繁黑體 Std B" pitchFamily="34" charset="-120"/>
            </a:rPr>
          </a:br>
          <a:r>
            <a:rPr lang="en-US" altLang="zh-TW" sz="1600" b="1" dirty="0">
              <a:latin typeface="Adobe 繁黑體 Std B" pitchFamily="34" charset="-120"/>
              <a:ea typeface="Adobe 繁黑體 Std B" pitchFamily="34" charset="-120"/>
            </a:rPr>
            <a:t>(50%~)</a:t>
          </a:r>
          <a:endParaRPr lang="zh-TW" altLang="en-US" sz="1600" b="1" dirty="0">
            <a:latin typeface="Adobe 繁黑體 Std B" pitchFamily="34" charset="-120"/>
            <a:ea typeface="Adobe 繁黑體 Std B" pitchFamily="34" charset="-120"/>
          </a:endParaRPr>
        </a:p>
      </dgm:t>
    </dgm:pt>
    <dgm:pt modelId="{7DFF17C4-A91C-46FA-99AC-AC91A30B767C}" type="parTrans" cxnId="{A8D19693-FBCA-48A0-B4F1-2FAA62FDCAE2}">
      <dgm:prSet/>
      <dgm:spPr/>
      <dgm:t>
        <a:bodyPr/>
        <a:lstStyle/>
        <a:p>
          <a:endParaRPr lang="zh-TW" altLang="en-US">
            <a:latin typeface="Adobe 繁黑體 Std B" pitchFamily="34" charset="-120"/>
            <a:ea typeface="Adobe 繁黑體 Std B" pitchFamily="34" charset="-120"/>
          </a:endParaRPr>
        </a:p>
      </dgm:t>
    </dgm:pt>
    <dgm:pt modelId="{65B9E794-25F7-4B2E-B23C-228C2E785CBF}" type="sibTrans" cxnId="{A8D19693-FBCA-48A0-B4F1-2FAA62FDCAE2}">
      <dgm:prSet/>
      <dgm:spPr/>
      <dgm:t>
        <a:bodyPr/>
        <a:lstStyle/>
        <a:p>
          <a:endParaRPr lang="zh-TW" altLang="en-US">
            <a:latin typeface="Adobe 繁黑體 Std B" pitchFamily="34" charset="-120"/>
            <a:ea typeface="Adobe 繁黑體 Std B" pitchFamily="34" charset="-120"/>
          </a:endParaRPr>
        </a:p>
      </dgm:t>
    </dgm:pt>
    <dgm:pt modelId="{96019579-E34D-4B37-9845-C39219B7CB73}">
      <dgm:prSet phldrT="[文字]" custT="1"/>
      <dgm:spPr>
        <a:solidFill>
          <a:schemeClr val="accent6">
            <a:lumMod val="75000"/>
          </a:schemeClr>
        </a:solidFill>
      </dgm:spPr>
      <dgm:t>
        <a:bodyPr/>
        <a:lstStyle/>
        <a:p>
          <a:r>
            <a:rPr lang="en-US" altLang="zh-TW" sz="3200" b="1" dirty="0">
              <a:latin typeface="Adobe 繁黑體 Std B" pitchFamily="34" charset="-120"/>
              <a:ea typeface="Adobe 繁黑體 Std B" pitchFamily="34" charset="-120"/>
            </a:rPr>
            <a:t>B+</a:t>
          </a:r>
          <a:r>
            <a:rPr lang="zh-TW" altLang="en-US" sz="1600" b="1" dirty="0">
              <a:latin typeface="Adobe 繁黑體 Std B" pitchFamily="34" charset="-120"/>
              <a:ea typeface="Adobe 繁黑體 Std B" pitchFamily="34" charset="-120"/>
            </a:rPr>
            <a:t> </a:t>
          </a:r>
          <a:r>
            <a:rPr lang="en-US" altLang="zh-TW" sz="2000" b="1" dirty="0">
              <a:latin typeface="Adobe 繁黑體 Std B" pitchFamily="34" charset="-120"/>
              <a:ea typeface="Adobe 繁黑體 Std B" pitchFamily="34" charset="-120"/>
            </a:rPr>
            <a:t>(26%~</a:t>
          </a:r>
          <a:br>
            <a:rPr lang="en-US" altLang="zh-TW" sz="2000" b="1" dirty="0">
              <a:latin typeface="Adobe 繁黑體 Std B" pitchFamily="34" charset="-120"/>
              <a:ea typeface="Adobe 繁黑體 Std B" pitchFamily="34" charset="-120"/>
            </a:rPr>
          </a:br>
          <a:r>
            <a:rPr lang="en-US" altLang="zh-TW" sz="2000" b="1" dirty="0">
              <a:latin typeface="Adobe 繁黑體 Std B" pitchFamily="34" charset="-120"/>
              <a:ea typeface="Adobe 繁黑體 Std B" pitchFamily="34" charset="-120"/>
            </a:rPr>
            <a:t>50%)</a:t>
          </a:r>
          <a:endParaRPr lang="zh-TW" altLang="en-US" sz="2000" b="1" dirty="0">
            <a:latin typeface="Adobe 繁黑體 Std B" pitchFamily="34" charset="-120"/>
            <a:ea typeface="Adobe 繁黑體 Std B" pitchFamily="34" charset="-120"/>
          </a:endParaRPr>
        </a:p>
      </dgm:t>
    </dgm:pt>
    <dgm:pt modelId="{53390DB2-0D78-4338-93CA-9CDA6B9E1337}" type="parTrans" cxnId="{751AE32D-4195-4766-80AB-910B8A2BF729}">
      <dgm:prSet/>
      <dgm:spPr/>
      <dgm:t>
        <a:bodyPr/>
        <a:lstStyle/>
        <a:p>
          <a:endParaRPr lang="zh-TW" altLang="en-US">
            <a:latin typeface="Adobe 繁黑體 Std B" pitchFamily="34" charset="-120"/>
            <a:ea typeface="Adobe 繁黑體 Std B" pitchFamily="34" charset="-120"/>
          </a:endParaRPr>
        </a:p>
      </dgm:t>
    </dgm:pt>
    <dgm:pt modelId="{9D6DD4AA-4D12-4AF6-9D94-3948CA0F47C5}" type="sibTrans" cxnId="{751AE32D-4195-4766-80AB-910B8A2BF729}">
      <dgm:prSet/>
      <dgm:spPr/>
      <dgm:t>
        <a:bodyPr/>
        <a:lstStyle/>
        <a:p>
          <a:endParaRPr lang="zh-TW" altLang="en-US">
            <a:latin typeface="Adobe 繁黑體 Std B" pitchFamily="34" charset="-120"/>
            <a:ea typeface="Adobe 繁黑體 Std B" pitchFamily="34" charset="-120"/>
          </a:endParaRPr>
        </a:p>
      </dgm:t>
    </dgm:pt>
    <dgm:pt modelId="{1D759CCA-FE3D-4EB8-AD4D-D48E0DE23597}">
      <dgm:prSet phldrT="[文字]" custT="1"/>
      <dgm:spPr>
        <a:solidFill>
          <a:schemeClr val="accent6">
            <a:lumMod val="75000"/>
          </a:schemeClr>
        </a:solidFill>
      </dgm:spPr>
      <dgm:t>
        <a:bodyPr/>
        <a:lstStyle/>
        <a:p>
          <a:r>
            <a:rPr lang="en-US" altLang="zh-TW" sz="3200" b="1" dirty="0">
              <a:latin typeface="Adobe 繁黑體 Std B" pitchFamily="34" charset="-120"/>
              <a:ea typeface="Adobe 繁黑體 Std B" pitchFamily="34" charset="-120"/>
            </a:rPr>
            <a:t>B</a:t>
          </a:r>
          <a:br>
            <a:rPr lang="en-US" altLang="zh-TW" sz="1800" b="1" dirty="0">
              <a:latin typeface="Adobe 繁黑體 Std B" pitchFamily="34" charset="-120"/>
              <a:ea typeface="Adobe 繁黑體 Std B" pitchFamily="34" charset="-120"/>
            </a:rPr>
          </a:br>
          <a:r>
            <a:rPr lang="en-US" altLang="zh-TW" sz="2000" b="1" dirty="0">
              <a:latin typeface="Adobe 繁黑體 Std B" pitchFamily="34" charset="-120"/>
              <a:ea typeface="Adobe 繁黑體 Std B" pitchFamily="34" charset="-120"/>
            </a:rPr>
            <a:t>(50%</a:t>
          </a:r>
          <a:br>
            <a:rPr lang="en-US" altLang="zh-TW" sz="2000" b="1" dirty="0">
              <a:latin typeface="Adobe 繁黑體 Std B" pitchFamily="34" charset="-120"/>
              <a:ea typeface="Adobe 繁黑體 Std B" pitchFamily="34" charset="-120"/>
            </a:rPr>
          </a:br>
          <a:r>
            <a:rPr lang="en-US" altLang="zh-TW" sz="2000" b="1" dirty="0">
              <a:latin typeface="Adobe 繁黑體 Std B" pitchFamily="34" charset="-120"/>
              <a:ea typeface="Adobe 繁黑體 Std B" pitchFamily="34" charset="-120"/>
            </a:rPr>
            <a:t>~)</a:t>
          </a:r>
          <a:endParaRPr lang="zh-TW" altLang="en-US" sz="2000" b="1" dirty="0">
            <a:latin typeface="Adobe 繁黑體 Std B" pitchFamily="34" charset="-120"/>
            <a:ea typeface="Adobe 繁黑體 Std B" pitchFamily="34" charset="-120"/>
          </a:endParaRPr>
        </a:p>
      </dgm:t>
    </dgm:pt>
    <dgm:pt modelId="{2C38FFB2-7C25-4BC9-90AD-9F34BBB4621A}" type="parTrans" cxnId="{99619B4F-CB18-4E62-BE44-120D0872A235}">
      <dgm:prSet/>
      <dgm:spPr/>
      <dgm:t>
        <a:bodyPr/>
        <a:lstStyle/>
        <a:p>
          <a:endParaRPr lang="zh-TW" altLang="en-US">
            <a:latin typeface="Adobe 繁黑體 Std B" pitchFamily="34" charset="-120"/>
            <a:ea typeface="Adobe 繁黑體 Std B" pitchFamily="34" charset="-120"/>
          </a:endParaRPr>
        </a:p>
      </dgm:t>
    </dgm:pt>
    <dgm:pt modelId="{209E8EB9-9CB7-42B7-B13F-DB0EEFFD3AB6}" type="sibTrans" cxnId="{99619B4F-CB18-4E62-BE44-120D0872A235}">
      <dgm:prSet/>
      <dgm:spPr/>
      <dgm:t>
        <a:bodyPr/>
        <a:lstStyle/>
        <a:p>
          <a:endParaRPr lang="zh-TW" altLang="en-US">
            <a:latin typeface="Adobe 繁黑體 Std B" pitchFamily="34" charset="-120"/>
            <a:ea typeface="Adobe 繁黑體 Std B" pitchFamily="34" charset="-120"/>
          </a:endParaRPr>
        </a:p>
      </dgm:t>
    </dgm:pt>
    <dgm:pt modelId="{865394A4-E208-4B73-855B-B63B6DBC3E2F}" type="pres">
      <dgm:prSet presAssocID="{CBF39CD6-BBCF-4D46-AACC-2F433AD3EDC6}" presName="Name0" presStyleCnt="0">
        <dgm:presLayoutVars>
          <dgm:chPref val="1"/>
          <dgm:dir/>
          <dgm:animOne val="branch"/>
          <dgm:animLvl val="lvl"/>
          <dgm:resizeHandles/>
        </dgm:presLayoutVars>
      </dgm:prSet>
      <dgm:spPr/>
    </dgm:pt>
    <dgm:pt modelId="{B616D9F1-21A7-4B43-9C83-7F8D6AB27AA8}" type="pres">
      <dgm:prSet presAssocID="{A729D145-A53D-45BB-8AD7-D9F2BA7A93F8}" presName="vertOne" presStyleCnt="0"/>
      <dgm:spPr/>
    </dgm:pt>
    <dgm:pt modelId="{7180FB11-191F-42ED-A61C-A4E908BF40AB}" type="pres">
      <dgm:prSet presAssocID="{A729D145-A53D-45BB-8AD7-D9F2BA7A93F8}" presName="txOne" presStyleLbl="node0" presStyleIdx="0" presStyleCnt="1" custScaleY="39074" custLinFactNeighborX="718">
        <dgm:presLayoutVars>
          <dgm:chPref val="3"/>
        </dgm:presLayoutVars>
      </dgm:prSet>
      <dgm:spPr/>
    </dgm:pt>
    <dgm:pt modelId="{F7B1141E-0A17-4B05-A24B-EC0CCEF61794}" type="pres">
      <dgm:prSet presAssocID="{A729D145-A53D-45BB-8AD7-D9F2BA7A93F8}" presName="parTransOne" presStyleCnt="0"/>
      <dgm:spPr/>
    </dgm:pt>
    <dgm:pt modelId="{942C4215-4519-46DA-9A2A-2B85DB19A180}" type="pres">
      <dgm:prSet presAssocID="{A729D145-A53D-45BB-8AD7-D9F2BA7A93F8}" presName="horzOne" presStyleCnt="0"/>
      <dgm:spPr/>
    </dgm:pt>
    <dgm:pt modelId="{1628C9BB-9A7A-46FF-914D-42AE30900E20}" type="pres">
      <dgm:prSet presAssocID="{289F4839-6E29-45E6-B6DB-5799C1BD1ED7}" presName="vertTwo" presStyleCnt="0"/>
      <dgm:spPr/>
    </dgm:pt>
    <dgm:pt modelId="{D51F9016-D34B-4097-8B58-ECFAF94F457D}" type="pres">
      <dgm:prSet presAssocID="{289F4839-6E29-45E6-B6DB-5799C1BD1ED7}" presName="txTwo" presStyleLbl="node2" presStyleIdx="0" presStyleCnt="3" custScaleX="92554" custScaleY="113829">
        <dgm:presLayoutVars>
          <dgm:chPref val="3"/>
        </dgm:presLayoutVars>
      </dgm:prSet>
      <dgm:spPr/>
    </dgm:pt>
    <dgm:pt modelId="{85C67466-E311-4C06-B81A-6D0FD5861451}" type="pres">
      <dgm:prSet presAssocID="{289F4839-6E29-45E6-B6DB-5799C1BD1ED7}" presName="parTransTwo" presStyleCnt="0"/>
      <dgm:spPr/>
    </dgm:pt>
    <dgm:pt modelId="{FCDA575C-5816-41C8-AA7D-38BB032C3FE9}" type="pres">
      <dgm:prSet presAssocID="{289F4839-6E29-45E6-B6DB-5799C1BD1ED7}" presName="horzTwo" presStyleCnt="0"/>
      <dgm:spPr/>
    </dgm:pt>
    <dgm:pt modelId="{9F833AAB-1C61-4A4D-AA0F-B585E20B5787}" type="pres">
      <dgm:prSet presAssocID="{48B1000F-41DC-49DD-AC90-D2237E31BA82}" presName="vertThree" presStyleCnt="0"/>
      <dgm:spPr/>
    </dgm:pt>
    <dgm:pt modelId="{5907107C-8F2D-478C-87DB-8AE8D750049F}" type="pres">
      <dgm:prSet presAssocID="{48B1000F-41DC-49DD-AC90-D2237E31BA82}" presName="txThree" presStyleLbl="node3" presStyleIdx="0" presStyleCnt="6" custScaleX="79881" custLinFactNeighborX="-33675" custLinFactNeighborY="700">
        <dgm:presLayoutVars>
          <dgm:chPref val="3"/>
        </dgm:presLayoutVars>
      </dgm:prSet>
      <dgm:spPr/>
    </dgm:pt>
    <dgm:pt modelId="{7BFC2693-BF2D-4678-B828-FB17DA296FED}" type="pres">
      <dgm:prSet presAssocID="{48B1000F-41DC-49DD-AC90-D2237E31BA82}" presName="horzThree" presStyleCnt="0"/>
      <dgm:spPr/>
    </dgm:pt>
    <dgm:pt modelId="{F8B825A9-BCC2-42E0-A674-61748722921C}" type="pres">
      <dgm:prSet presAssocID="{32B4BC19-C126-43E6-B778-E285C391E921}" presName="sibSpaceThree" presStyleCnt="0"/>
      <dgm:spPr/>
    </dgm:pt>
    <dgm:pt modelId="{7BCD000D-3A80-4125-AE34-4DBDAFBD4874}" type="pres">
      <dgm:prSet presAssocID="{6FCFDD51-497D-4702-8139-C0BE32C83D83}" presName="vertThree" presStyleCnt="0"/>
      <dgm:spPr/>
    </dgm:pt>
    <dgm:pt modelId="{3C66C250-9DE2-4A67-8729-28E76F8C31FD}" type="pres">
      <dgm:prSet presAssocID="{6FCFDD51-497D-4702-8139-C0BE32C83D83}" presName="txThree" presStyleLbl="node3" presStyleIdx="1" presStyleCnt="6" custScaleX="79112">
        <dgm:presLayoutVars>
          <dgm:chPref val="3"/>
        </dgm:presLayoutVars>
      </dgm:prSet>
      <dgm:spPr/>
    </dgm:pt>
    <dgm:pt modelId="{59CCD913-7DFF-4D37-B5DD-909535F3F9F6}" type="pres">
      <dgm:prSet presAssocID="{6FCFDD51-497D-4702-8139-C0BE32C83D83}" presName="horzThree" presStyleCnt="0"/>
      <dgm:spPr/>
    </dgm:pt>
    <dgm:pt modelId="{423F489F-48C1-4322-A80F-9C8BC722438C}" type="pres">
      <dgm:prSet presAssocID="{AF3C4C18-F097-4E17-86C0-852AC0ADDF0F}" presName="sibSpaceThree" presStyleCnt="0"/>
      <dgm:spPr/>
    </dgm:pt>
    <dgm:pt modelId="{55E2E5BD-7B79-4446-8198-E998157BD3A2}" type="pres">
      <dgm:prSet presAssocID="{D153EF73-0579-4676-9BA0-C5707662C50E}" presName="vertThree" presStyleCnt="0"/>
      <dgm:spPr/>
    </dgm:pt>
    <dgm:pt modelId="{BBF2EBE7-81EE-4149-9CEA-94B5A4F62A3D}" type="pres">
      <dgm:prSet presAssocID="{D153EF73-0579-4676-9BA0-C5707662C50E}" presName="txThree" presStyleLbl="node3" presStyleIdx="2" presStyleCnt="6" custScaleX="69250">
        <dgm:presLayoutVars>
          <dgm:chPref val="3"/>
        </dgm:presLayoutVars>
      </dgm:prSet>
      <dgm:spPr/>
    </dgm:pt>
    <dgm:pt modelId="{538B4AB1-9CD6-482A-AB5F-88F249FF6D1F}" type="pres">
      <dgm:prSet presAssocID="{D153EF73-0579-4676-9BA0-C5707662C50E}" presName="horzThree" presStyleCnt="0"/>
      <dgm:spPr/>
    </dgm:pt>
    <dgm:pt modelId="{24FE082B-D775-4C14-8FF6-03E3F49565FF}" type="pres">
      <dgm:prSet presAssocID="{6F046DB2-C3FB-44DB-8A25-AE92AC213279}" presName="sibSpaceTwo" presStyleCnt="0"/>
      <dgm:spPr/>
    </dgm:pt>
    <dgm:pt modelId="{0E673368-B5CC-4846-B178-43581DF09064}" type="pres">
      <dgm:prSet presAssocID="{59D2F8B0-F1D7-4F65-8452-8BF850ACA52B}" presName="vertTwo" presStyleCnt="0"/>
      <dgm:spPr/>
    </dgm:pt>
    <dgm:pt modelId="{46E2B52A-8B52-492C-B877-3125378BC34F}" type="pres">
      <dgm:prSet presAssocID="{59D2F8B0-F1D7-4F65-8452-8BF850ACA52B}" presName="txTwo" presStyleLbl="node2" presStyleIdx="1" presStyleCnt="3" custScaleY="117146">
        <dgm:presLayoutVars>
          <dgm:chPref val="3"/>
        </dgm:presLayoutVars>
      </dgm:prSet>
      <dgm:spPr/>
    </dgm:pt>
    <dgm:pt modelId="{806B4B0C-992C-4E9F-8158-0A405DC00BEB}" type="pres">
      <dgm:prSet presAssocID="{59D2F8B0-F1D7-4F65-8452-8BF850ACA52B}" presName="parTransTwo" presStyleCnt="0"/>
      <dgm:spPr/>
    </dgm:pt>
    <dgm:pt modelId="{987039B4-2F3A-4F8A-B6B0-933CCEDA8711}" type="pres">
      <dgm:prSet presAssocID="{59D2F8B0-F1D7-4F65-8452-8BF850ACA52B}" presName="horzTwo" presStyleCnt="0"/>
      <dgm:spPr/>
    </dgm:pt>
    <dgm:pt modelId="{D0D0EF0E-AA89-4463-AB0D-E319F64B9341}" type="pres">
      <dgm:prSet presAssocID="{D8E98FFE-158F-4A26-8672-D49F3D88C382}" presName="vertThree" presStyleCnt="0"/>
      <dgm:spPr/>
    </dgm:pt>
    <dgm:pt modelId="{F04B4055-874F-4D7F-8E0A-E19E9C4182A4}" type="pres">
      <dgm:prSet presAssocID="{D8E98FFE-158F-4A26-8672-D49F3D88C382}" presName="txThree" presStyleLbl="node3" presStyleIdx="3" presStyleCnt="6">
        <dgm:presLayoutVars>
          <dgm:chPref val="3"/>
        </dgm:presLayoutVars>
      </dgm:prSet>
      <dgm:spPr/>
    </dgm:pt>
    <dgm:pt modelId="{C9CCAD00-79A4-4F05-81E4-F541F53E5AE3}" type="pres">
      <dgm:prSet presAssocID="{D8E98FFE-158F-4A26-8672-D49F3D88C382}" presName="horzThree" presStyleCnt="0"/>
      <dgm:spPr/>
    </dgm:pt>
    <dgm:pt modelId="{A27330D5-E254-40AF-A245-2BFF6A13A60C}" type="pres">
      <dgm:prSet presAssocID="{2561B68B-0AFE-40E1-B76D-816556452E0A}" presName="sibSpaceThree" presStyleCnt="0"/>
      <dgm:spPr/>
    </dgm:pt>
    <dgm:pt modelId="{DCEA6616-2D09-4DB3-BAD5-0D273005F5D0}" type="pres">
      <dgm:prSet presAssocID="{96019579-E34D-4B37-9845-C39219B7CB73}" presName="vertThree" presStyleCnt="0"/>
      <dgm:spPr/>
    </dgm:pt>
    <dgm:pt modelId="{644B511A-A981-4E35-A697-2F6233CB0C53}" type="pres">
      <dgm:prSet presAssocID="{96019579-E34D-4B37-9845-C39219B7CB73}" presName="txThree" presStyleLbl="node3" presStyleIdx="4" presStyleCnt="6">
        <dgm:presLayoutVars>
          <dgm:chPref val="3"/>
        </dgm:presLayoutVars>
      </dgm:prSet>
      <dgm:spPr/>
    </dgm:pt>
    <dgm:pt modelId="{7C1859EB-C878-4A5E-B8DD-9BCAA0F76972}" type="pres">
      <dgm:prSet presAssocID="{96019579-E34D-4B37-9845-C39219B7CB73}" presName="horzThree" presStyleCnt="0"/>
      <dgm:spPr/>
    </dgm:pt>
    <dgm:pt modelId="{3F30E541-80B4-4A2B-8A5F-615C86FBE47A}" type="pres">
      <dgm:prSet presAssocID="{9D6DD4AA-4D12-4AF6-9D94-3948CA0F47C5}" presName="sibSpaceThree" presStyleCnt="0"/>
      <dgm:spPr/>
    </dgm:pt>
    <dgm:pt modelId="{4D9BE19D-B6CB-435E-9763-D05633AE4F29}" type="pres">
      <dgm:prSet presAssocID="{1D759CCA-FE3D-4EB8-AD4D-D48E0DE23597}" presName="vertThree" presStyleCnt="0"/>
      <dgm:spPr/>
    </dgm:pt>
    <dgm:pt modelId="{D4D73F13-BFFA-435B-B30F-37F099DA09A3}" type="pres">
      <dgm:prSet presAssocID="{1D759CCA-FE3D-4EB8-AD4D-D48E0DE23597}" presName="txThree" presStyleLbl="node3" presStyleIdx="5" presStyleCnt="6">
        <dgm:presLayoutVars>
          <dgm:chPref val="3"/>
        </dgm:presLayoutVars>
      </dgm:prSet>
      <dgm:spPr/>
    </dgm:pt>
    <dgm:pt modelId="{F3D0D5D9-A38F-4D7B-AEC4-CE40E6085CD4}" type="pres">
      <dgm:prSet presAssocID="{1D759CCA-FE3D-4EB8-AD4D-D48E0DE23597}" presName="horzThree" presStyleCnt="0"/>
      <dgm:spPr/>
    </dgm:pt>
    <dgm:pt modelId="{2F722907-2C65-4259-9028-BE7AD60FE92F}" type="pres">
      <dgm:prSet presAssocID="{359C701C-4B83-4801-9035-266110D80EBA}" presName="sibSpaceTwo" presStyleCnt="0"/>
      <dgm:spPr/>
    </dgm:pt>
    <dgm:pt modelId="{4A79D9E0-9EAA-4E5B-BE45-CAC1D0D9ED71}" type="pres">
      <dgm:prSet presAssocID="{6F124437-8009-494A-B63C-F61D459E06C8}" presName="vertTwo" presStyleCnt="0"/>
      <dgm:spPr/>
    </dgm:pt>
    <dgm:pt modelId="{84011A27-B680-42DE-A2B3-ACCAF6B82430}" type="pres">
      <dgm:prSet presAssocID="{6F124437-8009-494A-B63C-F61D459E06C8}" presName="txTwo" presStyleLbl="node2" presStyleIdx="2" presStyleCnt="3" custScaleX="147737" custScaleY="204464">
        <dgm:presLayoutVars>
          <dgm:chPref val="3"/>
        </dgm:presLayoutVars>
      </dgm:prSet>
      <dgm:spPr/>
    </dgm:pt>
    <dgm:pt modelId="{90242DB1-FABC-4324-AFB8-99A22CE7058E}" type="pres">
      <dgm:prSet presAssocID="{6F124437-8009-494A-B63C-F61D459E06C8}" presName="horzTwo" presStyleCnt="0"/>
      <dgm:spPr/>
    </dgm:pt>
  </dgm:ptLst>
  <dgm:cxnLst>
    <dgm:cxn modelId="{BC315618-AB49-4E4D-A375-515E21889B91}" srcId="{A729D145-A53D-45BB-8AD7-D9F2BA7A93F8}" destId="{6F124437-8009-494A-B63C-F61D459E06C8}" srcOrd="2" destOrd="0" parTransId="{6A69FF9B-7F0C-4302-B425-4E51F6832CF4}" sibTransId="{A1EFDE12-66A9-41AF-88AB-9C7D80DA1C65}"/>
    <dgm:cxn modelId="{751AE32D-4195-4766-80AB-910B8A2BF729}" srcId="{59D2F8B0-F1D7-4F65-8452-8BF850ACA52B}" destId="{96019579-E34D-4B37-9845-C39219B7CB73}" srcOrd="1" destOrd="0" parTransId="{53390DB2-0D78-4338-93CA-9CDA6B9E1337}" sibTransId="{9D6DD4AA-4D12-4AF6-9D94-3948CA0F47C5}"/>
    <dgm:cxn modelId="{908A935F-751F-4F42-8F23-2A90C4B20CD7}" srcId="{59D2F8B0-F1D7-4F65-8452-8BF850ACA52B}" destId="{D8E98FFE-158F-4A26-8672-D49F3D88C382}" srcOrd="0" destOrd="0" parTransId="{4416A284-0DD5-4C86-A0FC-A2C5E5448E47}" sibTransId="{2561B68B-0AFE-40E1-B76D-816556452E0A}"/>
    <dgm:cxn modelId="{0DC9C348-4D8C-4366-8CAB-2284CED0B1A5}" srcId="{289F4839-6E29-45E6-B6DB-5799C1BD1ED7}" destId="{6FCFDD51-497D-4702-8139-C0BE32C83D83}" srcOrd="1" destOrd="0" parTransId="{A21D900C-B783-4155-8E57-D06D5C2599E7}" sibTransId="{AF3C4C18-F097-4E17-86C0-852AC0ADDF0F}"/>
    <dgm:cxn modelId="{1FD3F86C-DA49-4AD0-9E31-3659E522449A}" type="presOf" srcId="{6FCFDD51-497D-4702-8139-C0BE32C83D83}" destId="{3C66C250-9DE2-4A67-8729-28E76F8C31FD}" srcOrd="0" destOrd="0" presId="urn:microsoft.com/office/officeart/2005/8/layout/hierarchy4"/>
    <dgm:cxn modelId="{52DCD34D-460E-46E8-B1B4-91385341DCD1}" type="presOf" srcId="{289F4839-6E29-45E6-B6DB-5799C1BD1ED7}" destId="{D51F9016-D34B-4097-8B58-ECFAF94F457D}" srcOrd="0" destOrd="0" presId="urn:microsoft.com/office/officeart/2005/8/layout/hierarchy4"/>
    <dgm:cxn modelId="{99619B4F-CB18-4E62-BE44-120D0872A235}" srcId="{59D2F8B0-F1D7-4F65-8452-8BF850ACA52B}" destId="{1D759CCA-FE3D-4EB8-AD4D-D48E0DE23597}" srcOrd="2" destOrd="0" parTransId="{2C38FFB2-7C25-4BC9-90AD-9F34BBB4621A}" sibTransId="{209E8EB9-9CB7-42B7-B13F-DB0EEFFD3AB6}"/>
    <dgm:cxn modelId="{915E5482-BDCE-4BD9-B895-9F4E85368389}" type="presOf" srcId="{D8E98FFE-158F-4A26-8672-D49F3D88C382}" destId="{F04B4055-874F-4D7F-8E0A-E19E9C4182A4}" srcOrd="0" destOrd="0" presId="urn:microsoft.com/office/officeart/2005/8/layout/hierarchy4"/>
    <dgm:cxn modelId="{132B8983-54BD-4AE6-83E0-E3FC38C7CD4F}" type="presOf" srcId="{D153EF73-0579-4676-9BA0-C5707662C50E}" destId="{BBF2EBE7-81EE-4149-9CEA-94B5A4F62A3D}" srcOrd="0" destOrd="0" presId="urn:microsoft.com/office/officeart/2005/8/layout/hierarchy4"/>
    <dgm:cxn modelId="{A8D19693-FBCA-48A0-B4F1-2FAA62FDCAE2}" srcId="{289F4839-6E29-45E6-B6DB-5799C1BD1ED7}" destId="{D153EF73-0579-4676-9BA0-C5707662C50E}" srcOrd="2" destOrd="0" parTransId="{7DFF17C4-A91C-46FA-99AC-AC91A30B767C}" sibTransId="{65B9E794-25F7-4B2E-B23C-228C2E785CBF}"/>
    <dgm:cxn modelId="{16FBA497-AEFE-47D6-9E71-60A73CC3E94F}" type="presOf" srcId="{A729D145-A53D-45BB-8AD7-D9F2BA7A93F8}" destId="{7180FB11-191F-42ED-A61C-A4E908BF40AB}" srcOrd="0" destOrd="0" presId="urn:microsoft.com/office/officeart/2005/8/layout/hierarchy4"/>
    <dgm:cxn modelId="{9F6B479B-B91C-41AC-B1CD-0727A92F3D0B}" srcId="{A729D145-A53D-45BB-8AD7-D9F2BA7A93F8}" destId="{289F4839-6E29-45E6-B6DB-5799C1BD1ED7}" srcOrd="0" destOrd="0" parTransId="{7CE0CE04-2DA8-403C-89B8-7AE07F4A5CE4}" sibTransId="{6F046DB2-C3FB-44DB-8A25-AE92AC213279}"/>
    <dgm:cxn modelId="{BF1C8EA6-7577-4FA0-937F-8D88A55ADAA0}" srcId="{289F4839-6E29-45E6-B6DB-5799C1BD1ED7}" destId="{48B1000F-41DC-49DD-AC90-D2237E31BA82}" srcOrd="0" destOrd="0" parTransId="{836D715F-EC98-444F-8C6F-67B7E148F311}" sibTransId="{32B4BC19-C126-43E6-B778-E285C391E921}"/>
    <dgm:cxn modelId="{95A09CA9-76E0-4EBB-AAB1-245FF52E05A3}" type="presOf" srcId="{CBF39CD6-BBCF-4D46-AACC-2F433AD3EDC6}" destId="{865394A4-E208-4B73-855B-B63B6DBC3E2F}" srcOrd="0" destOrd="0" presId="urn:microsoft.com/office/officeart/2005/8/layout/hierarchy4"/>
    <dgm:cxn modelId="{BB8985AB-AFDD-4BB2-B33B-D72C0F57597C}" type="presOf" srcId="{48B1000F-41DC-49DD-AC90-D2237E31BA82}" destId="{5907107C-8F2D-478C-87DB-8AE8D750049F}" srcOrd="0" destOrd="0" presId="urn:microsoft.com/office/officeart/2005/8/layout/hierarchy4"/>
    <dgm:cxn modelId="{2C3C8FB1-6F0A-4557-98DF-F4EA15587823}" type="presOf" srcId="{6F124437-8009-494A-B63C-F61D459E06C8}" destId="{84011A27-B680-42DE-A2B3-ACCAF6B82430}" srcOrd="0" destOrd="0" presId="urn:microsoft.com/office/officeart/2005/8/layout/hierarchy4"/>
    <dgm:cxn modelId="{41E66CC1-F6C2-4AB5-A91B-36DF992FBB48}" type="presOf" srcId="{1D759CCA-FE3D-4EB8-AD4D-D48E0DE23597}" destId="{D4D73F13-BFFA-435B-B30F-37F099DA09A3}" srcOrd="0" destOrd="0" presId="urn:microsoft.com/office/officeart/2005/8/layout/hierarchy4"/>
    <dgm:cxn modelId="{417BA8DD-3B15-40F0-B796-EC2F927A3F8D}" srcId="{CBF39CD6-BBCF-4D46-AACC-2F433AD3EDC6}" destId="{A729D145-A53D-45BB-8AD7-D9F2BA7A93F8}" srcOrd="0" destOrd="0" parTransId="{6A8B1F5A-0DEC-4E19-B22D-BB3ACFC3F2D2}" sibTransId="{37FBF3AC-BF80-42B0-81D9-BADAC076A700}"/>
    <dgm:cxn modelId="{59FBCAEB-3007-409B-99D7-C3430B59AEEB}" srcId="{A729D145-A53D-45BB-8AD7-D9F2BA7A93F8}" destId="{59D2F8B0-F1D7-4F65-8452-8BF850ACA52B}" srcOrd="1" destOrd="0" parTransId="{ED0A4504-2ECA-4CD1-AFC1-A4F05E3F4515}" sibTransId="{359C701C-4B83-4801-9035-266110D80EBA}"/>
    <dgm:cxn modelId="{4048D8FB-8675-4F5C-BFB1-D0C954A70174}" type="presOf" srcId="{59D2F8B0-F1D7-4F65-8452-8BF850ACA52B}" destId="{46E2B52A-8B52-492C-B877-3125378BC34F}" srcOrd="0" destOrd="0" presId="urn:microsoft.com/office/officeart/2005/8/layout/hierarchy4"/>
    <dgm:cxn modelId="{4F58D1FD-610C-472D-978A-D2EFA6E7610B}" type="presOf" srcId="{96019579-E34D-4B37-9845-C39219B7CB73}" destId="{644B511A-A981-4E35-A697-2F6233CB0C53}" srcOrd="0" destOrd="0" presId="urn:microsoft.com/office/officeart/2005/8/layout/hierarchy4"/>
    <dgm:cxn modelId="{728C3352-3022-4777-A4DE-0DBED1043760}" type="presParOf" srcId="{865394A4-E208-4B73-855B-B63B6DBC3E2F}" destId="{B616D9F1-21A7-4B43-9C83-7F8D6AB27AA8}" srcOrd="0" destOrd="0" presId="urn:microsoft.com/office/officeart/2005/8/layout/hierarchy4"/>
    <dgm:cxn modelId="{E0E4D4C7-B72F-419A-AA56-74F0D6CE261B}" type="presParOf" srcId="{B616D9F1-21A7-4B43-9C83-7F8D6AB27AA8}" destId="{7180FB11-191F-42ED-A61C-A4E908BF40AB}" srcOrd="0" destOrd="0" presId="urn:microsoft.com/office/officeart/2005/8/layout/hierarchy4"/>
    <dgm:cxn modelId="{B185B89B-C828-4B7E-9308-44758ED3498B}" type="presParOf" srcId="{B616D9F1-21A7-4B43-9C83-7F8D6AB27AA8}" destId="{F7B1141E-0A17-4B05-A24B-EC0CCEF61794}" srcOrd="1" destOrd="0" presId="urn:microsoft.com/office/officeart/2005/8/layout/hierarchy4"/>
    <dgm:cxn modelId="{25F5C395-2F64-4224-951B-1E44EBEF01AE}" type="presParOf" srcId="{B616D9F1-21A7-4B43-9C83-7F8D6AB27AA8}" destId="{942C4215-4519-46DA-9A2A-2B85DB19A180}" srcOrd="2" destOrd="0" presId="urn:microsoft.com/office/officeart/2005/8/layout/hierarchy4"/>
    <dgm:cxn modelId="{B5A31D9C-4522-469D-A7AF-9F7D58896E1C}" type="presParOf" srcId="{942C4215-4519-46DA-9A2A-2B85DB19A180}" destId="{1628C9BB-9A7A-46FF-914D-42AE30900E20}" srcOrd="0" destOrd="0" presId="urn:microsoft.com/office/officeart/2005/8/layout/hierarchy4"/>
    <dgm:cxn modelId="{76D6E7EB-4296-4442-A9F0-975F06364486}" type="presParOf" srcId="{1628C9BB-9A7A-46FF-914D-42AE30900E20}" destId="{D51F9016-D34B-4097-8B58-ECFAF94F457D}" srcOrd="0" destOrd="0" presId="urn:microsoft.com/office/officeart/2005/8/layout/hierarchy4"/>
    <dgm:cxn modelId="{EC125CAD-FAC5-4D29-A192-AD40EEAD0DBC}" type="presParOf" srcId="{1628C9BB-9A7A-46FF-914D-42AE30900E20}" destId="{85C67466-E311-4C06-B81A-6D0FD5861451}" srcOrd="1" destOrd="0" presId="urn:microsoft.com/office/officeart/2005/8/layout/hierarchy4"/>
    <dgm:cxn modelId="{F45801DA-5883-40AC-A1F9-E82CDB3BAE88}" type="presParOf" srcId="{1628C9BB-9A7A-46FF-914D-42AE30900E20}" destId="{FCDA575C-5816-41C8-AA7D-38BB032C3FE9}" srcOrd="2" destOrd="0" presId="urn:microsoft.com/office/officeart/2005/8/layout/hierarchy4"/>
    <dgm:cxn modelId="{721D2389-55E7-4279-BF4B-50D5D036B71E}" type="presParOf" srcId="{FCDA575C-5816-41C8-AA7D-38BB032C3FE9}" destId="{9F833AAB-1C61-4A4D-AA0F-B585E20B5787}" srcOrd="0" destOrd="0" presId="urn:microsoft.com/office/officeart/2005/8/layout/hierarchy4"/>
    <dgm:cxn modelId="{AB7FE0A9-C052-4E9D-8165-576EEA21ACEC}" type="presParOf" srcId="{9F833AAB-1C61-4A4D-AA0F-B585E20B5787}" destId="{5907107C-8F2D-478C-87DB-8AE8D750049F}" srcOrd="0" destOrd="0" presId="urn:microsoft.com/office/officeart/2005/8/layout/hierarchy4"/>
    <dgm:cxn modelId="{2E335A0B-1589-41DA-AC92-71015F7C0045}" type="presParOf" srcId="{9F833AAB-1C61-4A4D-AA0F-B585E20B5787}" destId="{7BFC2693-BF2D-4678-B828-FB17DA296FED}" srcOrd="1" destOrd="0" presId="urn:microsoft.com/office/officeart/2005/8/layout/hierarchy4"/>
    <dgm:cxn modelId="{F5687C0F-F883-496D-B6C5-B4B910D12CEA}" type="presParOf" srcId="{FCDA575C-5816-41C8-AA7D-38BB032C3FE9}" destId="{F8B825A9-BCC2-42E0-A674-61748722921C}" srcOrd="1" destOrd="0" presId="urn:microsoft.com/office/officeart/2005/8/layout/hierarchy4"/>
    <dgm:cxn modelId="{8859E935-30EE-458A-B5B0-D5728D632E4E}" type="presParOf" srcId="{FCDA575C-5816-41C8-AA7D-38BB032C3FE9}" destId="{7BCD000D-3A80-4125-AE34-4DBDAFBD4874}" srcOrd="2" destOrd="0" presId="urn:microsoft.com/office/officeart/2005/8/layout/hierarchy4"/>
    <dgm:cxn modelId="{9A461622-B6EA-45D6-A4A0-60B168169248}" type="presParOf" srcId="{7BCD000D-3A80-4125-AE34-4DBDAFBD4874}" destId="{3C66C250-9DE2-4A67-8729-28E76F8C31FD}" srcOrd="0" destOrd="0" presId="urn:microsoft.com/office/officeart/2005/8/layout/hierarchy4"/>
    <dgm:cxn modelId="{6EAC616D-6CC6-4195-B28B-F61D0762C6A6}" type="presParOf" srcId="{7BCD000D-3A80-4125-AE34-4DBDAFBD4874}" destId="{59CCD913-7DFF-4D37-B5DD-909535F3F9F6}" srcOrd="1" destOrd="0" presId="urn:microsoft.com/office/officeart/2005/8/layout/hierarchy4"/>
    <dgm:cxn modelId="{3DBE32C8-CCBF-497D-B42F-F3AEF18DB7C6}" type="presParOf" srcId="{FCDA575C-5816-41C8-AA7D-38BB032C3FE9}" destId="{423F489F-48C1-4322-A80F-9C8BC722438C}" srcOrd="3" destOrd="0" presId="urn:microsoft.com/office/officeart/2005/8/layout/hierarchy4"/>
    <dgm:cxn modelId="{416A971A-CAE1-4D9F-A20A-E4B3655CA6E7}" type="presParOf" srcId="{FCDA575C-5816-41C8-AA7D-38BB032C3FE9}" destId="{55E2E5BD-7B79-4446-8198-E998157BD3A2}" srcOrd="4" destOrd="0" presId="urn:microsoft.com/office/officeart/2005/8/layout/hierarchy4"/>
    <dgm:cxn modelId="{4210275E-7531-4947-AA93-33EF194D2BDF}" type="presParOf" srcId="{55E2E5BD-7B79-4446-8198-E998157BD3A2}" destId="{BBF2EBE7-81EE-4149-9CEA-94B5A4F62A3D}" srcOrd="0" destOrd="0" presId="urn:microsoft.com/office/officeart/2005/8/layout/hierarchy4"/>
    <dgm:cxn modelId="{6409ED88-7F1F-47F3-AE25-E9232830C8EF}" type="presParOf" srcId="{55E2E5BD-7B79-4446-8198-E998157BD3A2}" destId="{538B4AB1-9CD6-482A-AB5F-88F249FF6D1F}" srcOrd="1" destOrd="0" presId="urn:microsoft.com/office/officeart/2005/8/layout/hierarchy4"/>
    <dgm:cxn modelId="{AAC131A3-1009-4575-828A-DAE3B2C587E7}" type="presParOf" srcId="{942C4215-4519-46DA-9A2A-2B85DB19A180}" destId="{24FE082B-D775-4C14-8FF6-03E3F49565FF}" srcOrd="1" destOrd="0" presId="urn:microsoft.com/office/officeart/2005/8/layout/hierarchy4"/>
    <dgm:cxn modelId="{B2E99550-7D4B-4C34-87B7-68D6C3898433}" type="presParOf" srcId="{942C4215-4519-46DA-9A2A-2B85DB19A180}" destId="{0E673368-B5CC-4846-B178-43581DF09064}" srcOrd="2" destOrd="0" presId="urn:microsoft.com/office/officeart/2005/8/layout/hierarchy4"/>
    <dgm:cxn modelId="{005A1DED-4752-498E-BCBE-886653FA415A}" type="presParOf" srcId="{0E673368-B5CC-4846-B178-43581DF09064}" destId="{46E2B52A-8B52-492C-B877-3125378BC34F}" srcOrd="0" destOrd="0" presId="urn:microsoft.com/office/officeart/2005/8/layout/hierarchy4"/>
    <dgm:cxn modelId="{E03CF0CB-BC1B-45DD-901A-0BE7A99E18A2}" type="presParOf" srcId="{0E673368-B5CC-4846-B178-43581DF09064}" destId="{806B4B0C-992C-4E9F-8158-0A405DC00BEB}" srcOrd="1" destOrd="0" presId="urn:microsoft.com/office/officeart/2005/8/layout/hierarchy4"/>
    <dgm:cxn modelId="{054C32FA-9136-4E98-886D-C76081290917}" type="presParOf" srcId="{0E673368-B5CC-4846-B178-43581DF09064}" destId="{987039B4-2F3A-4F8A-B6B0-933CCEDA8711}" srcOrd="2" destOrd="0" presId="urn:microsoft.com/office/officeart/2005/8/layout/hierarchy4"/>
    <dgm:cxn modelId="{EC1A9E5B-6B0D-494D-8E76-0A80C709B470}" type="presParOf" srcId="{987039B4-2F3A-4F8A-B6B0-933CCEDA8711}" destId="{D0D0EF0E-AA89-4463-AB0D-E319F64B9341}" srcOrd="0" destOrd="0" presId="urn:microsoft.com/office/officeart/2005/8/layout/hierarchy4"/>
    <dgm:cxn modelId="{D8A35E83-4D75-4E44-837A-8FC855802500}" type="presParOf" srcId="{D0D0EF0E-AA89-4463-AB0D-E319F64B9341}" destId="{F04B4055-874F-4D7F-8E0A-E19E9C4182A4}" srcOrd="0" destOrd="0" presId="urn:microsoft.com/office/officeart/2005/8/layout/hierarchy4"/>
    <dgm:cxn modelId="{B32E0A9C-349C-4DE3-AE53-5375439AB3E7}" type="presParOf" srcId="{D0D0EF0E-AA89-4463-AB0D-E319F64B9341}" destId="{C9CCAD00-79A4-4F05-81E4-F541F53E5AE3}" srcOrd="1" destOrd="0" presId="urn:microsoft.com/office/officeart/2005/8/layout/hierarchy4"/>
    <dgm:cxn modelId="{EC8E897C-3A46-41D7-B2D6-1E34163F318D}" type="presParOf" srcId="{987039B4-2F3A-4F8A-B6B0-933CCEDA8711}" destId="{A27330D5-E254-40AF-A245-2BFF6A13A60C}" srcOrd="1" destOrd="0" presId="urn:microsoft.com/office/officeart/2005/8/layout/hierarchy4"/>
    <dgm:cxn modelId="{E1CDDB8A-6551-4815-8BBB-D5E36F6D8200}" type="presParOf" srcId="{987039B4-2F3A-4F8A-B6B0-933CCEDA8711}" destId="{DCEA6616-2D09-4DB3-BAD5-0D273005F5D0}" srcOrd="2" destOrd="0" presId="urn:microsoft.com/office/officeart/2005/8/layout/hierarchy4"/>
    <dgm:cxn modelId="{4D6C4AD0-4CE5-458C-B30D-19CD18980D33}" type="presParOf" srcId="{DCEA6616-2D09-4DB3-BAD5-0D273005F5D0}" destId="{644B511A-A981-4E35-A697-2F6233CB0C53}" srcOrd="0" destOrd="0" presId="urn:microsoft.com/office/officeart/2005/8/layout/hierarchy4"/>
    <dgm:cxn modelId="{72C0F36F-234F-4695-9A3A-B467012F721F}" type="presParOf" srcId="{DCEA6616-2D09-4DB3-BAD5-0D273005F5D0}" destId="{7C1859EB-C878-4A5E-B8DD-9BCAA0F76972}" srcOrd="1" destOrd="0" presId="urn:microsoft.com/office/officeart/2005/8/layout/hierarchy4"/>
    <dgm:cxn modelId="{7CC053D5-3012-47F9-B7A3-A6F9446F2A69}" type="presParOf" srcId="{987039B4-2F3A-4F8A-B6B0-933CCEDA8711}" destId="{3F30E541-80B4-4A2B-8A5F-615C86FBE47A}" srcOrd="3" destOrd="0" presId="urn:microsoft.com/office/officeart/2005/8/layout/hierarchy4"/>
    <dgm:cxn modelId="{19F0E3CB-526A-4151-B6FC-38BA5001F36C}" type="presParOf" srcId="{987039B4-2F3A-4F8A-B6B0-933CCEDA8711}" destId="{4D9BE19D-B6CB-435E-9763-D05633AE4F29}" srcOrd="4" destOrd="0" presId="urn:microsoft.com/office/officeart/2005/8/layout/hierarchy4"/>
    <dgm:cxn modelId="{49DE1406-6022-47AD-A647-4B7E430D31E6}" type="presParOf" srcId="{4D9BE19D-B6CB-435E-9763-D05633AE4F29}" destId="{D4D73F13-BFFA-435B-B30F-37F099DA09A3}" srcOrd="0" destOrd="0" presId="urn:microsoft.com/office/officeart/2005/8/layout/hierarchy4"/>
    <dgm:cxn modelId="{E6A2C7A8-3D1B-4087-A367-BD4734FE8E14}" type="presParOf" srcId="{4D9BE19D-B6CB-435E-9763-D05633AE4F29}" destId="{F3D0D5D9-A38F-4D7B-AEC4-CE40E6085CD4}" srcOrd="1" destOrd="0" presId="urn:microsoft.com/office/officeart/2005/8/layout/hierarchy4"/>
    <dgm:cxn modelId="{9A7D522D-A3DE-4E41-A348-E04C2FC73386}" type="presParOf" srcId="{942C4215-4519-46DA-9A2A-2B85DB19A180}" destId="{2F722907-2C65-4259-9028-BE7AD60FE92F}" srcOrd="3" destOrd="0" presId="urn:microsoft.com/office/officeart/2005/8/layout/hierarchy4"/>
    <dgm:cxn modelId="{06F0478D-FDA2-41BA-98D7-FF1971C4B9D5}" type="presParOf" srcId="{942C4215-4519-46DA-9A2A-2B85DB19A180}" destId="{4A79D9E0-9EAA-4E5B-BE45-CAC1D0D9ED71}" srcOrd="4" destOrd="0" presId="urn:microsoft.com/office/officeart/2005/8/layout/hierarchy4"/>
    <dgm:cxn modelId="{53836FE9-0475-4174-A1E6-BC598870A2FD}" type="presParOf" srcId="{4A79D9E0-9EAA-4E5B-BE45-CAC1D0D9ED71}" destId="{84011A27-B680-42DE-A2B3-ACCAF6B82430}" srcOrd="0" destOrd="0" presId="urn:microsoft.com/office/officeart/2005/8/layout/hierarchy4"/>
    <dgm:cxn modelId="{D7B48B4C-A5B3-49EC-86A9-6F0165FFA389}" type="presParOf" srcId="{4A79D9E0-9EAA-4E5B-BE45-CAC1D0D9ED71}" destId="{90242DB1-FABC-4324-AFB8-99A22CE7058E}" srcOrd="1" destOrd="0" presId="urn:microsoft.com/office/officeart/2005/8/layout/hierarchy4"/>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D37E7F2-E7BF-4761-BB05-30B0271E7D29}" type="doc">
      <dgm:prSet loTypeId="urn:microsoft.com/office/officeart/2008/layout/VerticalCurvedList" loCatId="list" qsTypeId="urn:microsoft.com/office/officeart/2005/8/quickstyle/simple3" qsCatId="simple" csTypeId="urn:microsoft.com/office/officeart/2005/8/colors/colorful1#1" csCatId="colorful" phldr="1"/>
      <dgm:spPr/>
      <dgm:t>
        <a:bodyPr/>
        <a:lstStyle/>
        <a:p>
          <a:endParaRPr lang="zh-TW" altLang="en-US"/>
        </a:p>
      </dgm:t>
    </dgm:pt>
    <dgm:pt modelId="{BAEF9105-A80D-4237-9EF2-D3FCC3396D94}">
      <dgm:prSet phldrT="[文字]" custT="1"/>
      <dgm:spPr/>
      <dgm:t>
        <a:bodyPr/>
        <a:lstStyle/>
        <a:p>
          <a:pPr>
            <a:spcAft>
              <a:spcPts val="0"/>
            </a:spcAft>
          </a:pPr>
          <a:r>
            <a:rPr kumimoji="0" lang="zh-TW" altLang="en-US" sz="2800" b="1" dirty="0">
              <a:latin typeface="微軟正黑體" panose="020B0604030504040204" pitchFamily="34" charset="-120"/>
              <a:ea typeface="微軟正黑體" panose="020B0604030504040204" pitchFamily="34" charset="-120"/>
            </a:rPr>
            <a:t>數學科題型有</a:t>
          </a:r>
          <a:r>
            <a:rPr lang="zh-TW" altLang="en-US" sz="2800" b="1" dirty="0">
              <a:solidFill>
                <a:srgbClr val="FF0000"/>
              </a:solidFill>
              <a:latin typeface="微軟正黑體" panose="020B0604030504040204" pitchFamily="34" charset="-120"/>
              <a:ea typeface="微軟正黑體" panose="020B0604030504040204" pitchFamily="34" charset="-120"/>
            </a:rPr>
            <a:t>選擇題</a:t>
          </a:r>
          <a:r>
            <a:rPr kumimoji="0" lang="zh-TW" altLang="en-US" sz="2800" b="1" dirty="0">
              <a:latin typeface="微軟正黑體" panose="020B0604030504040204" pitchFamily="34" charset="-120"/>
              <a:ea typeface="微軟正黑體" panose="020B0604030504040204" pitchFamily="34" charset="-120"/>
            </a:rPr>
            <a:t>及</a:t>
          </a:r>
          <a:r>
            <a:rPr kumimoji="0" lang="zh-TW" altLang="en-US" sz="2800" b="1" dirty="0">
              <a:solidFill>
                <a:srgbClr val="FF0000"/>
              </a:solidFill>
              <a:latin typeface="微軟正黑體" panose="020B0604030504040204" pitchFamily="34" charset="-120"/>
              <a:ea typeface="微軟正黑體" panose="020B0604030504040204" pitchFamily="34" charset="-120"/>
            </a:rPr>
            <a:t>非選擇題</a:t>
          </a:r>
          <a:br>
            <a:rPr kumimoji="0" lang="en-US" altLang="zh-TW" sz="2800" b="1" dirty="0">
              <a:solidFill>
                <a:srgbClr val="FF0000"/>
              </a:solidFill>
              <a:latin typeface="微軟正黑體" panose="020B0604030504040204" pitchFamily="34" charset="-120"/>
              <a:ea typeface="微軟正黑體" panose="020B0604030504040204" pitchFamily="34" charset="-120"/>
            </a:rPr>
          </a:br>
          <a:r>
            <a:rPr lang="zh-TW" altLang="en-US" sz="2800" b="1" dirty="0">
              <a:latin typeface="微軟正黑體" panose="020B0604030504040204" pitchFamily="34" charset="-120"/>
              <a:ea typeface="微軟正黑體" panose="020B0604030504040204" pitchFamily="34" charset="-120"/>
            </a:rPr>
            <a:t>計分比例為</a:t>
          </a:r>
          <a:r>
            <a:rPr lang="en-US" altLang="zh-TW" sz="2800" b="1" dirty="0">
              <a:latin typeface="微軟正黑體" panose="020B0604030504040204" pitchFamily="34" charset="-120"/>
              <a:ea typeface="微軟正黑體" panose="020B0604030504040204" pitchFamily="34" charset="-120"/>
            </a:rPr>
            <a:t>85:15</a:t>
          </a:r>
          <a:endParaRPr lang="zh-TW" altLang="en-US" sz="2800" dirty="0">
            <a:latin typeface="微軟正黑體" panose="020B0604030504040204" pitchFamily="34" charset="-120"/>
            <a:ea typeface="微軟正黑體" panose="020B0604030504040204" pitchFamily="34" charset="-120"/>
          </a:endParaRPr>
        </a:p>
      </dgm:t>
    </dgm:pt>
    <dgm:pt modelId="{2EBBFDB9-1394-4604-B19C-F35D124F6CE9}" type="parTrans" cxnId="{6A96D8D0-2550-44D8-AF78-2D6FC190563B}">
      <dgm:prSet/>
      <dgm:spPr/>
      <dgm:t>
        <a:bodyPr/>
        <a:lstStyle/>
        <a:p>
          <a:endParaRPr lang="zh-TW" altLang="en-US"/>
        </a:p>
      </dgm:t>
    </dgm:pt>
    <dgm:pt modelId="{532CB323-31C4-4115-9014-64D0F9373B84}" type="sibTrans" cxnId="{6A96D8D0-2550-44D8-AF78-2D6FC190563B}">
      <dgm:prSet/>
      <dgm:spPr/>
      <dgm:t>
        <a:bodyPr/>
        <a:lstStyle/>
        <a:p>
          <a:endParaRPr lang="zh-TW" altLang="en-US"/>
        </a:p>
      </dgm:t>
    </dgm:pt>
    <dgm:pt modelId="{2E3C0D08-6E14-4129-B477-8837C94E8FE2}">
      <dgm:prSet phldrT="[文字]" custT="1"/>
      <dgm:spPr/>
      <dgm:t>
        <a:bodyPr/>
        <a:lstStyle/>
        <a:p>
          <a:r>
            <a:rPr kumimoji="0" lang="zh-TW" altLang="en-US" sz="2800" b="1" dirty="0">
              <a:latin typeface="微軟正黑體" panose="020B0604030504040204" pitchFamily="34" charset="-120"/>
              <a:ea typeface="微軟正黑體" panose="020B0604030504040204" pitchFamily="34" charset="-120"/>
            </a:rPr>
            <a:t>英語科考題區分</a:t>
          </a:r>
          <a:r>
            <a:rPr lang="zh-TW" altLang="en-US" sz="2800" b="1" dirty="0">
              <a:solidFill>
                <a:srgbClr val="FF0000"/>
              </a:solidFill>
              <a:latin typeface="微軟正黑體" panose="020B0604030504040204" pitchFamily="34" charset="-120"/>
              <a:ea typeface="微軟正黑體" panose="020B0604030504040204" pitchFamily="34" charset="-120"/>
            </a:rPr>
            <a:t>閱讀</a:t>
          </a:r>
          <a:r>
            <a:rPr kumimoji="0" lang="zh-TW" altLang="en-US" sz="2800" b="1" dirty="0">
              <a:latin typeface="微軟正黑體" panose="020B0604030504040204" pitchFamily="34" charset="-120"/>
              <a:ea typeface="微軟正黑體" panose="020B0604030504040204" pitchFamily="34" charset="-120"/>
            </a:rPr>
            <a:t>及</a:t>
          </a:r>
          <a:r>
            <a:rPr kumimoji="0" lang="zh-TW" altLang="en-US" sz="2800" b="1" dirty="0">
              <a:solidFill>
                <a:srgbClr val="FF0000"/>
              </a:solidFill>
              <a:latin typeface="微軟正黑體" panose="020B0604030504040204" pitchFamily="34" charset="-120"/>
              <a:ea typeface="微軟正黑體" panose="020B0604030504040204" pitchFamily="34" charset="-120"/>
            </a:rPr>
            <a:t>聽力測驗</a:t>
          </a:r>
          <a:br>
            <a:rPr kumimoji="0" lang="en-US" altLang="zh-TW" sz="2800" b="1" dirty="0">
              <a:solidFill>
                <a:srgbClr val="FF0000"/>
              </a:solidFill>
              <a:latin typeface="微軟正黑體" panose="020B0604030504040204" pitchFamily="34" charset="-120"/>
              <a:ea typeface="微軟正黑體" panose="020B0604030504040204" pitchFamily="34" charset="-120"/>
            </a:rPr>
          </a:br>
          <a:r>
            <a:rPr kumimoji="0" lang="zh-TW" altLang="en-US" sz="2800" b="1" dirty="0">
              <a:latin typeface="微軟正黑體" panose="020B0604030504040204" pitchFamily="34" charset="-120"/>
              <a:ea typeface="微軟正黑體" panose="020B0604030504040204" pitchFamily="34" charset="-120"/>
            </a:rPr>
            <a:t>計分比例為</a:t>
          </a:r>
          <a:r>
            <a:rPr kumimoji="0" lang="en-US" altLang="zh-TW" sz="2800" b="1" dirty="0">
              <a:latin typeface="微軟正黑體" panose="020B0604030504040204" pitchFamily="34" charset="-120"/>
              <a:ea typeface="微軟正黑體" panose="020B0604030504040204" pitchFamily="34" charset="-120"/>
            </a:rPr>
            <a:t>80:20</a:t>
          </a:r>
          <a:endParaRPr lang="zh-TW" altLang="en-US" sz="2800" dirty="0"/>
        </a:p>
      </dgm:t>
    </dgm:pt>
    <dgm:pt modelId="{1A2117A6-5078-4BB7-9E17-4F8C0719D217}" type="parTrans" cxnId="{46D30475-4BDA-46E9-A1E1-DDB2CC80C3CC}">
      <dgm:prSet/>
      <dgm:spPr/>
      <dgm:t>
        <a:bodyPr/>
        <a:lstStyle/>
        <a:p>
          <a:endParaRPr lang="zh-TW" altLang="en-US"/>
        </a:p>
      </dgm:t>
    </dgm:pt>
    <dgm:pt modelId="{60FBA830-2EA9-4593-A165-3458D173EF0F}" type="sibTrans" cxnId="{46D30475-4BDA-46E9-A1E1-DDB2CC80C3CC}">
      <dgm:prSet/>
      <dgm:spPr/>
      <dgm:t>
        <a:bodyPr/>
        <a:lstStyle/>
        <a:p>
          <a:endParaRPr lang="zh-TW" altLang="en-US"/>
        </a:p>
      </dgm:t>
    </dgm:pt>
    <dgm:pt modelId="{04914E84-EAD3-4FDE-9349-40E781F501C7}">
      <dgm:prSet phldrT="[文字]" custT="1"/>
      <dgm:spPr/>
      <dgm:t>
        <a:bodyPr/>
        <a:lstStyle/>
        <a:p>
          <a:r>
            <a:rPr lang="zh-TW" altLang="en-US" sz="2800" b="1" dirty="0">
              <a:solidFill>
                <a:srgbClr val="FF0000"/>
              </a:solidFill>
              <a:latin typeface="微軟正黑體" panose="020B0604030504040204" pitchFamily="34" charset="-120"/>
              <a:ea typeface="微軟正黑體" panose="020B0604030504040204" pitchFamily="34" charset="-120"/>
            </a:rPr>
            <a:t>寫作測驗</a:t>
          </a:r>
          <a:r>
            <a:rPr lang="zh-TW" altLang="en-US" sz="2800" b="1" dirty="0">
              <a:latin typeface="微軟正黑體" panose="020B0604030504040204" pitchFamily="34" charset="-120"/>
              <a:ea typeface="微軟正黑體" panose="020B0604030504040204" pitchFamily="34" charset="-120"/>
            </a:rPr>
            <a:t>及</a:t>
          </a:r>
          <a:r>
            <a:rPr lang="zh-TW" altLang="en-US" sz="2800" b="1" dirty="0">
              <a:solidFill>
                <a:srgbClr val="FF0000"/>
              </a:solidFill>
              <a:latin typeface="微軟正黑體" panose="020B0604030504040204" pitchFamily="34" charset="-120"/>
              <a:ea typeface="微軟正黑體" panose="020B0604030504040204" pitchFamily="34" charset="-120"/>
            </a:rPr>
            <a:t>數學非選擇題</a:t>
          </a:r>
          <a:br>
            <a:rPr lang="en-US" altLang="zh-TW" sz="2800" b="1" dirty="0">
              <a:solidFill>
                <a:srgbClr val="FF0000"/>
              </a:solidFill>
              <a:latin typeface="微軟正黑體" panose="020B0604030504040204" pitchFamily="34" charset="-120"/>
              <a:ea typeface="微軟正黑體" panose="020B0604030504040204" pitchFamily="34" charset="-120"/>
            </a:rPr>
          </a:br>
          <a:r>
            <a:rPr lang="zh-TW" altLang="en-US" sz="2800" b="1" dirty="0">
              <a:latin typeface="微軟正黑體" panose="020B0604030504040204" pitchFamily="34" charset="-120"/>
              <a:ea typeface="微軟正黑體" panose="020B0604030504040204" pitchFamily="34" charset="-120"/>
            </a:rPr>
            <a:t>必須要用黑色墨水筆作答</a:t>
          </a:r>
          <a:endParaRPr lang="zh-TW" altLang="en-US" sz="2800" dirty="0">
            <a:latin typeface="微軟正黑體" panose="020B0604030504040204" pitchFamily="34" charset="-120"/>
            <a:ea typeface="微軟正黑體" panose="020B0604030504040204" pitchFamily="34" charset="-120"/>
          </a:endParaRPr>
        </a:p>
      </dgm:t>
    </dgm:pt>
    <dgm:pt modelId="{B558B568-36F5-4B1D-98E6-07B25FB646A0}" type="parTrans" cxnId="{CD4523DE-CE32-4383-B2B4-7512E0DAACC3}">
      <dgm:prSet/>
      <dgm:spPr/>
      <dgm:t>
        <a:bodyPr/>
        <a:lstStyle/>
        <a:p>
          <a:endParaRPr lang="zh-TW" altLang="en-US"/>
        </a:p>
      </dgm:t>
    </dgm:pt>
    <dgm:pt modelId="{AEAE3A1C-EFD9-468C-B340-D1711ED89634}" type="sibTrans" cxnId="{CD4523DE-CE32-4383-B2B4-7512E0DAACC3}">
      <dgm:prSet/>
      <dgm:spPr/>
      <dgm:t>
        <a:bodyPr/>
        <a:lstStyle/>
        <a:p>
          <a:endParaRPr lang="zh-TW" altLang="en-US"/>
        </a:p>
      </dgm:t>
    </dgm:pt>
    <dgm:pt modelId="{85EAE29C-9FAE-4473-9AE8-0F41CA53F7D2}" type="pres">
      <dgm:prSet presAssocID="{5D37E7F2-E7BF-4761-BB05-30B0271E7D29}" presName="Name0" presStyleCnt="0">
        <dgm:presLayoutVars>
          <dgm:chMax val="7"/>
          <dgm:chPref val="7"/>
          <dgm:dir/>
        </dgm:presLayoutVars>
      </dgm:prSet>
      <dgm:spPr/>
    </dgm:pt>
    <dgm:pt modelId="{F0A59284-0704-4466-A908-39F11A068509}" type="pres">
      <dgm:prSet presAssocID="{5D37E7F2-E7BF-4761-BB05-30B0271E7D29}" presName="Name1" presStyleCnt="0"/>
      <dgm:spPr/>
    </dgm:pt>
    <dgm:pt modelId="{A5BA4C54-B6CF-4B92-80FC-8BDB01E769EE}" type="pres">
      <dgm:prSet presAssocID="{5D37E7F2-E7BF-4761-BB05-30B0271E7D29}" presName="cycle" presStyleCnt="0"/>
      <dgm:spPr/>
    </dgm:pt>
    <dgm:pt modelId="{B68868D8-3F32-493D-ACC7-DEEE914FE8DF}" type="pres">
      <dgm:prSet presAssocID="{5D37E7F2-E7BF-4761-BB05-30B0271E7D29}" presName="srcNode" presStyleLbl="node1" presStyleIdx="0" presStyleCnt="3"/>
      <dgm:spPr/>
    </dgm:pt>
    <dgm:pt modelId="{189E44AD-0166-44A1-8AF9-CE0D906B6731}" type="pres">
      <dgm:prSet presAssocID="{5D37E7F2-E7BF-4761-BB05-30B0271E7D29}" presName="conn" presStyleLbl="parChTrans1D2" presStyleIdx="0" presStyleCnt="1"/>
      <dgm:spPr/>
    </dgm:pt>
    <dgm:pt modelId="{D4221665-523E-4BBD-806F-C8BAC1DCE08F}" type="pres">
      <dgm:prSet presAssocID="{5D37E7F2-E7BF-4761-BB05-30B0271E7D29}" presName="extraNode" presStyleLbl="node1" presStyleIdx="0" presStyleCnt="3"/>
      <dgm:spPr/>
    </dgm:pt>
    <dgm:pt modelId="{9CAE7834-FD9E-447D-8357-B3B1A63211F4}" type="pres">
      <dgm:prSet presAssocID="{5D37E7F2-E7BF-4761-BB05-30B0271E7D29}" presName="dstNode" presStyleLbl="node1" presStyleIdx="0" presStyleCnt="3"/>
      <dgm:spPr/>
    </dgm:pt>
    <dgm:pt modelId="{A956AE6E-52DF-48C3-A7CB-90602C5899CD}" type="pres">
      <dgm:prSet presAssocID="{BAEF9105-A80D-4237-9EF2-D3FCC3396D94}" presName="text_1" presStyleLbl="node1" presStyleIdx="0" presStyleCnt="3" custScaleY="105566">
        <dgm:presLayoutVars>
          <dgm:bulletEnabled val="1"/>
        </dgm:presLayoutVars>
      </dgm:prSet>
      <dgm:spPr/>
    </dgm:pt>
    <dgm:pt modelId="{B1825873-6E9D-43DB-A078-EA88D89268CF}" type="pres">
      <dgm:prSet presAssocID="{BAEF9105-A80D-4237-9EF2-D3FCC3396D94}" presName="accent_1" presStyleCnt="0"/>
      <dgm:spPr/>
    </dgm:pt>
    <dgm:pt modelId="{46B7B8FB-C756-459D-AA85-420E1C38E8B4}" type="pres">
      <dgm:prSet presAssocID="{BAEF9105-A80D-4237-9EF2-D3FCC3396D94}" presName="accentRepeatNode" presStyleLbl="solidFgAcc1" presStyleIdx="0" presStyleCnt="3" custScaleX="72373" custScaleY="73769"/>
      <dgm:spPr/>
    </dgm:pt>
    <dgm:pt modelId="{BF1289CE-1821-4588-A140-CCC37B048E47}" type="pres">
      <dgm:prSet presAssocID="{2E3C0D08-6E14-4129-B477-8837C94E8FE2}" presName="text_2" presStyleLbl="node1" presStyleIdx="1" presStyleCnt="3">
        <dgm:presLayoutVars>
          <dgm:bulletEnabled val="1"/>
        </dgm:presLayoutVars>
      </dgm:prSet>
      <dgm:spPr/>
    </dgm:pt>
    <dgm:pt modelId="{899B3239-B2CA-4A85-8A2F-4FEFC7D324A8}" type="pres">
      <dgm:prSet presAssocID="{2E3C0D08-6E14-4129-B477-8837C94E8FE2}" presName="accent_2" presStyleCnt="0"/>
      <dgm:spPr/>
    </dgm:pt>
    <dgm:pt modelId="{1CCB4ADF-FA10-4C54-84CE-8C5A32FE172B}" type="pres">
      <dgm:prSet presAssocID="{2E3C0D08-6E14-4129-B477-8837C94E8FE2}" presName="accentRepeatNode" presStyleLbl="solidFgAcc1" presStyleIdx="1" presStyleCnt="3" custScaleX="70996" custScaleY="68808"/>
      <dgm:spPr/>
    </dgm:pt>
    <dgm:pt modelId="{D89DCA62-603F-49E9-85E7-1C9DD87CE0D7}" type="pres">
      <dgm:prSet presAssocID="{04914E84-EAD3-4FDE-9349-40E781F501C7}" presName="text_3" presStyleLbl="node1" presStyleIdx="2" presStyleCnt="3">
        <dgm:presLayoutVars>
          <dgm:bulletEnabled val="1"/>
        </dgm:presLayoutVars>
      </dgm:prSet>
      <dgm:spPr/>
    </dgm:pt>
    <dgm:pt modelId="{42D17409-F73A-45A0-8704-6E8EEB6AA026}" type="pres">
      <dgm:prSet presAssocID="{04914E84-EAD3-4FDE-9349-40E781F501C7}" presName="accent_3" presStyleCnt="0"/>
      <dgm:spPr/>
    </dgm:pt>
    <dgm:pt modelId="{16450809-F527-410A-9B9E-0C98FF7A8DCB}" type="pres">
      <dgm:prSet presAssocID="{04914E84-EAD3-4FDE-9349-40E781F501C7}" presName="accentRepeatNode" presStyleLbl="solidFgAcc1" presStyleIdx="2" presStyleCnt="3" custScaleX="72633" custScaleY="74531"/>
      <dgm:spPr/>
    </dgm:pt>
  </dgm:ptLst>
  <dgm:cxnLst>
    <dgm:cxn modelId="{5A824402-42F7-49EF-9849-529DF8614974}" type="presOf" srcId="{5D37E7F2-E7BF-4761-BB05-30B0271E7D29}" destId="{85EAE29C-9FAE-4473-9AE8-0F41CA53F7D2}" srcOrd="0" destOrd="0" presId="urn:microsoft.com/office/officeart/2008/layout/VerticalCurvedList"/>
    <dgm:cxn modelId="{547E831C-0637-4639-B0BD-46563E024E67}" type="presOf" srcId="{532CB323-31C4-4115-9014-64D0F9373B84}" destId="{189E44AD-0166-44A1-8AF9-CE0D906B6731}" srcOrd="0" destOrd="0" presId="urn:microsoft.com/office/officeart/2008/layout/VerticalCurvedList"/>
    <dgm:cxn modelId="{A756116F-5695-4AC8-940D-D039D149CAE4}" type="presOf" srcId="{04914E84-EAD3-4FDE-9349-40E781F501C7}" destId="{D89DCA62-603F-49E9-85E7-1C9DD87CE0D7}" srcOrd="0" destOrd="0" presId="urn:microsoft.com/office/officeart/2008/layout/VerticalCurvedList"/>
    <dgm:cxn modelId="{957B9272-4135-4634-88C1-7535A5CB891E}" type="presOf" srcId="{BAEF9105-A80D-4237-9EF2-D3FCC3396D94}" destId="{A956AE6E-52DF-48C3-A7CB-90602C5899CD}" srcOrd="0" destOrd="0" presId="urn:microsoft.com/office/officeart/2008/layout/VerticalCurvedList"/>
    <dgm:cxn modelId="{46D30475-4BDA-46E9-A1E1-DDB2CC80C3CC}" srcId="{5D37E7F2-E7BF-4761-BB05-30B0271E7D29}" destId="{2E3C0D08-6E14-4129-B477-8837C94E8FE2}" srcOrd="1" destOrd="0" parTransId="{1A2117A6-5078-4BB7-9E17-4F8C0719D217}" sibTransId="{60FBA830-2EA9-4593-A165-3458D173EF0F}"/>
    <dgm:cxn modelId="{1CCD9DC1-23AA-4454-825E-43B64B49869E}" type="presOf" srcId="{2E3C0D08-6E14-4129-B477-8837C94E8FE2}" destId="{BF1289CE-1821-4588-A140-CCC37B048E47}" srcOrd="0" destOrd="0" presId="urn:microsoft.com/office/officeart/2008/layout/VerticalCurvedList"/>
    <dgm:cxn modelId="{6A96D8D0-2550-44D8-AF78-2D6FC190563B}" srcId="{5D37E7F2-E7BF-4761-BB05-30B0271E7D29}" destId="{BAEF9105-A80D-4237-9EF2-D3FCC3396D94}" srcOrd="0" destOrd="0" parTransId="{2EBBFDB9-1394-4604-B19C-F35D124F6CE9}" sibTransId="{532CB323-31C4-4115-9014-64D0F9373B84}"/>
    <dgm:cxn modelId="{CD4523DE-CE32-4383-B2B4-7512E0DAACC3}" srcId="{5D37E7F2-E7BF-4761-BB05-30B0271E7D29}" destId="{04914E84-EAD3-4FDE-9349-40E781F501C7}" srcOrd="2" destOrd="0" parTransId="{B558B568-36F5-4B1D-98E6-07B25FB646A0}" sibTransId="{AEAE3A1C-EFD9-468C-B340-D1711ED89634}"/>
    <dgm:cxn modelId="{A2521FE4-CD3B-4634-8334-D6FE22858AE8}" type="presParOf" srcId="{85EAE29C-9FAE-4473-9AE8-0F41CA53F7D2}" destId="{F0A59284-0704-4466-A908-39F11A068509}" srcOrd="0" destOrd="0" presId="urn:microsoft.com/office/officeart/2008/layout/VerticalCurvedList"/>
    <dgm:cxn modelId="{6C41A56E-2327-4486-95E7-58940A2CBB20}" type="presParOf" srcId="{F0A59284-0704-4466-A908-39F11A068509}" destId="{A5BA4C54-B6CF-4B92-80FC-8BDB01E769EE}" srcOrd="0" destOrd="0" presId="urn:microsoft.com/office/officeart/2008/layout/VerticalCurvedList"/>
    <dgm:cxn modelId="{677D8252-B4F5-490C-B8CD-E14C3ED00F1A}" type="presParOf" srcId="{A5BA4C54-B6CF-4B92-80FC-8BDB01E769EE}" destId="{B68868D8-3F32-493D-ACC7-DEEE914FE8DF}" srcOrd="0" destOrd="0" presId="urn:microsoft.com/office/officeart/2008/layout/VerticalCurvedList"/>
    <dgm:cxn modelId="{13BE095F-6395-407C-9084-0604F4CF8737}" type="presParOf" srcId="{A5BA4C54-B6CF-4B92-80FC-8BDB01E769EE}" destId="{189E44AD-0166-44A1-8AF9-CE0D906B6731}" srcOrd="1" destOrd="0" presId="urn:microsoft.com/office/officeart/2008/layout/VerticalCurvedList"/>
    <dgm:cxn modelId="{13A90119-D7A5-4A54-835D-62515B46DB49}" type="presParOf" srcId="{A5BA4C54-B6CF-4B92-80FC-8BDB01E769EE}" destId="{D4221665-523E-4BBD-806F-C8BAC1DCE08F}" srcOrd="2" destOrd="0" presId="urn:microsoft.com/office/officeart/2008/layout/VerticalCurvedList"/>
    <dgm:cxn modelId="{747B3721-ECB9-457E-B1D2-A9556B3B980E}" type="presParOf" srcId="{A5BA4C54-B6CF-4B92-80FC-8BDB01E769EE}" destId="{9CAE7834-FD9E-447D-8357-B3B1A63211F4}" srcOrd="3" destOrd="0" presId="urn:microsoft.com/office/officeart/2008/layout/VerticalCurvedList"/>
    <dgm:cxn modelId="{A36F6B41-C5ED-4AC1-BF89-FFBAC94484CB}" type="presParOf" srcId="{F0A59284-0704-4466-A908-39F11A068509}" destId="{A956AE6E-52DF-48C3-A7CB-90602C5899CD}" srcOrd="1" destOrd="0" presId="urn:microsoft.com/office/officeart/2008/layout/VerticalCurvedList"/>
    <dgm:cxn modelId="{5DFC2728-48AA-4D18-A4EA-79F93FF41E6F}" type="presParOf" srcId="{F0A59284-0704-4466-A908-39F11A068509}" destId="{B1825873-6E9D-43DB-A078-EA88D89268CF}" srcOrd="2" destOrd="0" presId="urn:microsoft.com/office/officeart/2008/layout/VerticalCurvedList"/>
    <dgm:cxn modelId="{99F7C8FA-37F2-4C13-96EC-A053D517C0CB}" type="presParOf" srcId="{B1825873-6E9D-43DB-A078-EA88D89268CF}" destId="{46B7B8FB-C756-459D-AA85-420E1C38E8B4}" srcOrd="0" destOrd="0" presId="urn:microsoft.com/office/officeart/2008/layout/VerticalCurvedList"/>
    <dgm:cxn modelId="{DF5B7878-DB2C-451E-926F-7F955F119316}" type="presParOf" srcId="{F0A59284-0704-4466-A908-39F11A068509}" destId="{BF1289CE-1821-4588-A140-CCC37B048E47}" srcOrd="3" destOrd="0" presId="urn:microsoft.com/office/officeart/2008/layout/VerticalCurvedList"/>
    <dgm:cxn modelId="{8AF3AC4E-B220-4185-A397-1504A53EA1F8}" type="presParOf" srcId="{F0A59284-0704-4466-A908-39F11A068509}" destId="{899B3239-B2CA-4A85-8A2F-4FEFC7D324A8}" srcOrd="4" destOrd="0" presId="urn:microsoft.com/office/officeart/2008/layout/VerticalCurvedList"/>
    <dgm:cxn modelId="{DA49BA60-CA47-4730-822A-EE8C8E8F601B}" type="presParOf" srcId="{899B3239-B2CA-4A85-8A2F-4FEFC7D324A8}" destId="{1CCB4ADF-FA10-4C54-84CE-8C5A32FE172B}" srcOrd="0" destOrd="0" presId="urn:microsoft.com/office/officeart/2008/layout/VerticalCurvedList"/>
    <dgm:cxn modelId="{53E7E53A-2A27-4EF5-81FE-B0E6B432642E}" type="presParOf" srcId="{F0A59284-0704-4466-A908-39F11A068509}" destId="{D89DCA62-603F-49E9-85E7-1C9DD87CE0D7}" srcOrd="5" destOrd="0" presId="urn:microsoft.com/office/officeart/2008/layout/VerticalCurvedList"/>
    <dgm:cxn modelId="{5BEDA1F5-2C07-464E-847D-F1308D0A73D8}" type="presParOf" srcId="{F0A59284-0704-4466-A908-39F11A068509}" destId="{42D17409-F73A-45A0-8704-6E8EEB6AA026}" srcOrd="6" destOrd="0" presId="urn:microsoft.com/office/officeart/2008/layout/VerticalCurvedList"/>
    <dgm:cxn modelId="{22738E1B-8518-4A68-AF04-BBC974D956B1}" type="presParOf" srcId="{42D17409-F73A-45A0-8704-6E8EEB6AA026}" destId="{16450809-F527-410A-9B9E-0C98FF7A8DCB}" srcOrd="0" destOrd="0" presId="urn:microsoft.com/office/officeart/2008/layout/VerticalCurvedList"/>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827B186F-5B46-468C-AF55-E024DAAFAA39}" type="doc">
      <dgm:prSet loTypeId="urn:microsoft.com/office/officeart/2005/8/layout/matrix1" loCatId="matrix" qsTypeId="urn:microsoft.com/office/officeart/2005/8/quickstyle/simple1" qsCatId="simple" csTypeId="urn:microsoft.com/office/officeart/2005/8/colors/colorful5" csCatId="colorful" phldr="1"/>
      <dgm:spPr/>
      <dgm:t>
        <a:bodyPr/>
        <a:lstStyle/>
        <a:p>
          <a:endParaRPr lang="zh-TW" altLang="en-US"/>
        </a:p>
      </dgm:t>
    </dgm:pt>
    <dgm:pt modelId="{F9E79064-68C8-483E-A861-C4EFA5F54ACA}">
      <dgm:prSet phldrT="[文字]" custT="1"/>
      <dgm:spPr/>
      <dgm:t>
        <a:bodyPr/>
        <a:lstStyle/>
        <a:p>
          <a:r>
            <a:rPr lang="en-US" altLang="zh-TW" sz="2000" dirty="0">
              <a:latin typeface="標楷體" pitchFamily="65" charset="-120"/>
              <a:ea typeface="標楷體" pitchFamily="65" charset="-120"/>
            </a:rPr>
            <a:t>115</a:t>
          </a:r>
          <a:r>
            <a:rPr lang="zh-TW" altLang="en-US" sz="2000" dirty="0">
              <a:latin typeface="標楷體" pitchFamily="65" charset="-120"/>
              <a:ea typeface="標楷體" pitchFamily="65" charset="-120"/>
            </a:rPr>
            <a:t>學年度桃連區特色招生甄選</a:t>
          </a:r>
        </a:p>
      </dgm:t>
    </dgm:pt>
    <dgm:pt modelId="{83CD7FB1-65A5-4620-A94D-7E1A4C92B777}" type="parTrans" cxnId="{41D125F7-4F59-44F9-B8B1-BE12B712D02E}">
      <dgm:prSet/>
      <dgm:spPr/>
      <dgm:t>
        <a:bodyPr/>
        <a:lstStyle/>
        <a:p>
          <a:endParaRPr lang="zh-TW" altLang="en-US" sz="2000">
            <a:latin typeface="標楷體" pitchFamily="65" charset="-120"/>
            <a:ea typeface="標楷體" pitchFamily="65" charset="-120"/>
          </a:endParaRPr>
        </a:p>
      </dgm:t>
    </dgm:pt>
    <dgm:pt modelId="{88A2C6E5-2988-49BF-B1B1-289F0A496B89}" type="sibTrans" cxnId="{41D125F7-4F59-44F9-B8B1-BE12B712D02E}">
      <dgm:prSet/>
      <dgm:spPr/>
      <dgm:t>
        <a:bodyPr/>
        <a:lstStyle/>
        <a:p>
          <a:endParaRPr lang="zh-TW" altLang="en-US" sz="2000">
            <a:latin typeface="標楷體" pitchFamily="65" charset="-120"/>
            <a:ea typeface="標楷體" pitchFamily="65" charset="-120"/>
          </a:endParaRPr>
        </a:p>
      </dgm:t>
    </dgm:pt>
    <dgm:pt modelId="{A7112B98-6EF3-4FE7-BF3D-C59D1B368008}">
      <dgm:prSet phldrT="[文字]" custT="1"/>
      <dgm:spPr/>
      <dgm:t>
        <a:bodyPr/>
        <a:lstStyle/>
        <a:p>
          <a:r>
            <a:rPr lang="zh-TW" altLang="en-US" sz="2800" dirty="0">
              <a:latin typeface="標楷體" pitchFamily="65" charset="-120"/>
              <a:ea typeface="標楷體" pitchFamily="65" charset="-120"/>
            </a:rPr>
            <a:t>考試分發</a:t>
          </a:r>
          <a:endParaRPr lang="en-US" altLang="zh-TW" sz="2800" dirty="0">
            <a:latin typeface="標楷體" pitchFamily="65" charset="-120"/>
            <a:ea typeface="標楷體" pitchFamily="65" charset="-120"/>
          </a:endParaRPr>
        </a:p>
        <a:p>
          <a:r>
            <a:rPr lang="en-US" altLang="zh-TW" sz="2800" dirty="0">
              <a:solidFill>
                <a:srgbClr val="FF0000"/>
              </a:solidFill>
              <a:latin typeface="標楷體" pitchFamily="65" charset="-120"/>
              <a:ea typeface="標楷體" pitchFamily="65" charset="-120"/>
            </a:rPr>
            <a:t>60</a:t>
          </a:r>
          <a:r>
            <a:rPr lang="zh-TW" altLang="en-US" sz="2800" dirty="0">
              <a:latin typeface="標楷體" pitchFamily="65" charset="-120"/>
              <a:ea typeface="標楷體" pitchFamily="65" charset="-120"/>
            </a:rPr>
            <a:t>個名額</a:t>
          </a:r>
          <a:endParaRPr lang="en-US" altLang="zh-TW" sz="2800" dirty="0">
            <a:latin typeface="標楷體" pitchFamily="65" charset="-120"/>
            <a:ea typeface="標楷體" pitchFamily="65" charset="-120"/>
          </a:endParaRPr>
        </a:p>
      </dgm:t>
    </dgm:pt>
    <dgm:pt modelId="{D565FFC9-7E5F-4E16-B5CB-8356BB01A266}" type="parTrans" cxnId="{B0DBCE13-AB09-4A29-B70A-02676696CE97}">
      <dgm:prSet/>
      <dgm:spPr/>
      <dgm:t>
        <a:bodyPr/>
        <a:lstStyle/>
        <a:p>
          <a:endParaRPr lang="zh-TW" altLang="en-US" sz="2000">
            <a:latin typeface="標楷體" pitchFamily="65" charset="-120"/>
            <a:ea typeface="標楷體" pitchFamily="65" charset="-120"/>
          </a:endParaRPr>
        </a:p>
      </dgm:t>
    </dgm:pt>
    <dgm:pt modelId="{C5566B29-EA1D-499F-BCA4-71D0AE10D7B6}" type="sibTrans" cxnId="{B0DBCE13-AB09-4A29-B70A-02676696CE97}">
      <dgm:prSet/>
      <dgm:spPr/>
      <dgm:t>
        <a:bodyPr/>
        <a:lstStyle/>
        <a:p>
          <a:endParaRPr lang="zh-TW" altLang="en-US" sz="2000">
            <a:latin typeface="標楷體" pitchFamily="65" charset="-120"/>
            <a:ea typeface="標楷體" pitchFamily="65" charset="-120"/>
          </a:endParaRPr>
        </a:p>
      </dgm:t>
    </dgm:pt>
    <dgm:pt modelId="{163E3733-E3DE-4603-B81D-A07920279013}">
      <dgm:prSet phldrT="[文字]" custT="1"/>
      <dgm:spPr/>
      <dgm:t>
        <a:bodyPr/>
        <a:lstStyle/>
        <a:p>
          <a:r>
            <a:rPr lang="zh-TW" altLang="en-US" sz="2800" dirty="0">
              <a:latin typeface="標楷體" pitchFamily="65" charset="-120"/>
              <a:ea typeface="標楷體" pitchFamily="65" charset="-120"/>
            </a:rPr>
            <a:t>專業群科</a:t>
          </a:r>
          <a:r>
            <a:rPr lang="en-US" altLang="zh-TW" sz="2800" dirty="0">
              <a:latin typeface="標楷體" pitchFamily="65" charset="-120"/>
              <a:ea typeface="標楷體" pitchFamily="65" charset="-120"/>
            </a:rPr>
            <a:t>-67</a:t>
          </a:r>
          <a:r>
            <a:rPr lang="zh-TW" altLang="en-US" sz="2800" dirty="0">
              <a:latin typeface="標楷體" pitchFamily="65" charset="-120"/>
              <a:ea typeface="標楷體" pitchFamily="65" charset="-120"/>
            </a:rPr>
            <a:t>科</a:t>
          </a:r>
          <a:br>
            <a:rPr lang="en-US" altLang="zh-TW" sz="2800" dirty="0">
              <a:latin typeface="標楷體" pitchFamily="65" charset="-120"/>
              <a:ea typeface="標楷體" pitchFamily="65" charset="-120"/>
            </a:rPr>
          </a:br>
          <a:r>
            <a:rPr lang="en-US" altLang="zh-TW" sz="2800" dirty="0">
              <a:solidFill>
                <a:srgbClr val="FF0000"/>
              </a:solidFill>
              <a:latin typeface="標楷體" pitchFamily="65" charset="-120"/>
              <a:ea typeface="標楷體" pitchFamily="65" charset="-120"/>
            </a:rPr>
            <a:t>2015</a:t>
          </a:r>
          <a:r>
            <a:rPr lang="zh-TW" altLang="en-US" sz="2800" dirty="0">
              <a:latin typeface="標楷體" pitchFamily="65" charset="-120"/>
              <a:ea typeface="標楷體" pitchFamily="65" charset="-120"/>
            </a:rPr>
            <a:t>個名額</a:t>
          </a:r>
        </a:p>
      </dgm:t>
    </dgm:pt>
    <dgm:pt modelId="{6CB1DB07-AA8B-4C48-A29B-559FCF6B1F87}" type="parTrans" cxnId="{D0D89CFF-2DDC-42B9-97EF-165D11C67010}">
      <dgm:prSet/>
      <dgm:spPr/>
      <dgm:t>
        <a:bodyPr/>
        <a:lstStyle/>
        <a:p>
          <a:endParaRPr lang="zh-TW" altLang="en-US" sz="2000">
            <a:latin typeface="標楷體" pitchFamily="65" charset="-120"/>
            <a:ea typeface="標楷體" pitchFamily="65" charset="-120"/>
          </a:endParaRPr>
        </a:p>
      </dgm:t>
    </dgm:pt>
    <dgm:pt modelId="{EEB7CB51-D528-4B27-BF94-CC9191BAC249}" type="sibTrans" cxnId="{D0D89CFF-2DDC-42B9-97EF-165D11C67010}">
      <dgm:prSet/>
      <dgm:spPr/>
      <dgm:t>
        <a:bodyPr/>
        <a:lstStyle/>
        <a:p>
          <a:endParaRPr lang="zh-TW" altLang="en-US" sz="2000">
            <a:latin typeface="標楷體" pitchFamily="65" charset="-120"/>
            <a:ea typeface="標楷體" pitchFamily="65" charset="-120"/>
          </a:endParaRPr>
        </a:p>
      </dgm:t>
    </dgm:pt>
    <dgm:pt modelId="{6549D92B-83E7-4382-BCE2-AD411F4B9095}">
      <dgm:prSet phldrT="[文字]" custT="1"/>
      <dgm:spPr/>
      <dgm:t>
        <a:bodyPr/>
        <a:lstStyle/>
        <a:p>
          <a:r>
            <a:rPr lang="zh-TW" altLang="en-US" sz="2800" dirty="0">
              <a:latin typeface="標楷體" pitchFamily="65" charset="-120"/>
              <a:ea typeface="標楷體" pitchFamily="65" charset="-120"/>
            </a:rPr>
            <a:t>科學班</a:t>
          </a:r>
          <a:r>
            <a:rPr lang="en-US" altLang="zh-TW" sz="2800" dirty="0">
              <a:latin typeface="標楷體" pitchFamily="65" charset="-120"/>
              <a:ea typeface="標楷體" pitchFamily="65" charset="-120"/>
            </a:rPr>
            <a:t>-1</a:t>
          </a:r>
          <a:r>
            <a:rPr lang="zh-TW" altLang="en-US" sz="2800" dirty="0">
              <a:latin typeface="標楷體" pitchFamily="65" charset="-120"/>
              <a:ea typeface="標楷體" pitchFamily="65" charset="-120"/>
            </a:rPr>
            <a:t>班</a:t>
          </a:r>
          <a:br>
            <a:rPr lang="en-US" altLang="zh-TW" sz="2800" dirty="0">
              <a:latin typeface="標楷體" pitchFamily="65" charset="-120"/>
              <a:ea typeface="標楷體" pitchFamily="65" charset="-120"/>
            </a:rPr>
          </a:br>
          <a:r>
            <a:rPr lang="en-US" altLang="zh-TW" sz="2800" dirty="0">
              <a:solidFill>
                <a:srgbClr val="FF0000"/>
              </a:solidFill>
              <a:latin typeface="標楷體" pitchFamily="65" charset="-120"/>
              <a:ea typeface="標楷體" pitchFamily="65" charset="-120"/>
            </a:rPr>
            <a:t>25</a:t>
          </a:r>
          <a:r>
            <a:rPr lang="zh-TW" altLang="en-US" sz="2800" dirty="0">
              <a:latin typeface="標楷體" pitchFamily="65" charset="-120"/>
              <a:ea typeface="標楷體" pitchFamily="65" charset="-120"/>
            </a:rPr>
            <a:t>個名額</a:t>
          </a:r>
        </a:p>
      </dgm:t>
    </dgm:pt>
    <dgm:pt modelId="{97738555-1C5B-4877-B0B6-5F0D62AC8F85}" type="parTrans" cxnId="{DE024195-E350-41E0-843C-07E1C18E238A}">
      <dgm:prSet/>
      <dgm:spPr/>
      <dgm:t>
        <a:bodyPr/>
        <a:lstStyle/>
        <a:p>
          <a:endParaRPr lang="zh-TW" altLang="en-US" sz="2000">
            <a:latin typeface="標楷體" pitchFamily="65" charset="-120"/>
            <a:ea typeface="標楷體" pitchFamily="65" charset="-120"/>
          </a:endParaRPr>
        </a:p>
      </dgm:t>
    </dgm:pt>
    <dgm:pt modelId="{4C9B512C-8C6C-417C-9FE7-3CA82609C85E}" type="sibTrans" cxnId="{DE024195-E350-41E0-843C-07E1C18E238A}">
      <dgm:prSet/>
      <dgm:spPr/>
      <dgm:t>
        <a:bodyPr/>
        <a:lstStyle/>
        <a:p>
          <a:endParaRPr lang="zh-TW" altLang="en-US" sz="2000">
            <a:latin typeface="標楷體" pitchFamily="65" charset="-120"/>
            <a:ea typeface="標楷體" pitchFamily="65" charset="-120"/>
          </a:endParaRPr>
        </a:p>
      </dgm:t>
    </dgm:pt>
    <dgm:pt modelId="{B2B8C07D-43F5-4C65-A23A-D2D80650E3E0}">
      <dgm:prSet phldrT="[文字]" custT="1"/>
      <dgm:spPr/>
      <dgm:t>
        <a:bodyPr/>
        <a:lstStyle/>
        <a:p>
          <a:pPr algn="l"/>
          <a:r>
            <a:rPr lang="zh-TW" altLang="en-US" sz="2400" dirty="0">
              <a:latin typeface="標楷體" pitchFamily="65" charset="-120"/>
              <a:ea typeface="標楷體" pitchFamily="65" charset="-120"/>
            </a:rPr>
            <a:t>體育班</a:t>
          </a:r>
          <a:r>
            <a:rPr lang="en-US" altLang="zh-TW" sz="2400" dirty="0">
              <a:latin typeface="標楷體" pitchFamily="65" charset="-120"/>
              <a:ea typeface="標楷體" pitchFamily="65" charset="-120"/>
            </a:rPr>
            <a:t>-15</a:t>
          </a:r>
          <a:r>
            <a:rPr lang="zh-TW" altLang="en-US" sz="2400" dirty="0">
              <a:latin typeface="標楷體" pitchFamily="65" charset="-120"/>
              <a:ea typeface="標楷體" pitchFamily="65" charset="-120"/>
            </a:rPr>
            <a:t>班    </a:t>
          </a:r>
          <a:r>
            <a:rPr lang="en-US" altLang="zh-TW" sz="2400" dirty="0">
              <a:solidFill>
                <a:srgbClr val="FF0000"/>
              </a:solidFill>
              <a:latin typeface="標楷體" pitchFamily="65" charset="-120"/>
              <a:ea typeface="標楷體" pitchFamily="65" charset="-120"/>
            </a:rPr>
            <a:t>472</a:t>
          </a:r>
          <a:r>
            <a:rPr lang="zh-TW" altLang="en-US" sz="2400" dirty="0">
              <a:latin typeface="標楷體" pitchFamily="65" charset="-120"/>
              <a:ea typeface="標楷體" pitchFamily="65" charset="-120"/>
            </a:rPr>
            <a:t>個名額</a:t>
          </a:r>
          <a:br>
            <a:rPr lang="en-US" altLang="zh-TW" sz="2400" dirty="0">
              <a:latin typeface="標楷體" pitchFamily="65" charset="-120"/>
              <a:ea typeface="標楷體" pitchFamily="65" charset="-120"/>
            </a:rPr>
          </a:br>
          <a:r>
            <a:rPr lang="zh-TW" altLang="en-US" sz="2400" dirty="0">
              <a:latin typeface="標楷體" pitchFamily="65" charset="-120"/>
              <a:ea typeface="標楷體" pitchFamily="65" charset="-120"/>
            </a:rPr>
            <a:t>藝才美術班</a:t>
          </a:r>
          <a:r>
            <a:rPr lang="en-US" altLang="zh-TW" sz="2400" dirty="0">
              <a:latin typeface="標楷體" pitchFamily="65" charset="-120"/>
              <a:ea typeface="標楷體" pitchFamily="65" charset="-120"/>
            </a:rPr>
            <a:t>-4</a:t>
          </a:r>
          <a:r>
            <a:rPr lang="zh-TW" altLang="en-US" sz="2400" dirty="0">
              <a:latin typeface="標楷體" pitchFamily="65" charset="-120"/>
              <a:ea typeface="標楷體" pitchFamily="65" charset="-120"/>
            </a:rPr>
            <a:t>班 </a:t>
          </a:r>
          <a:r>
            <a:rPr lang="en-US" altLang="zh-TW" sz="2400" dirty="0">
              <a:solidFill>
                <a:srgbClr val="FF0000"/>
              </a:solidFill>
              <a:latin typeface="標楷體" pitchFamily="65" charset="-120"/>
              <a:ea typeface="標楷體" pitchFamily="65" charset="-120"/>
            </a:rPr>
            <a:t>100</a:t>
          </a:r>
          <a:r>
            <a:rPr lang="zh-TW" altLang="en-US" sz="2400" dirty="0">
              <a:latin typeface="標楷體" pitchFamily="65" charset="-120"/>
              <a:ea typeface="標楷體" pitchFamily="65" charset="-120"/>
            </a:rPr>
            <a:t>個名額</a:t>
          </a:r>
          <a:br>
            <a:rPr lang="en-US" altLang="zh-TW" sz="2400" dirty="0">
              <a:latin typeface="標楷體" pitchFamily="65" charset="-120"/>
              <a:ea typeface="標楷體" pitchFamily="65" charset="-120"/>
            </a:rPr>
          </a:br>
          <a:r>
            <a:rPr lang="zh-TW" altLang="en-US" sz="2400" dirty="0">
              <a:latin typeface="標楷體" pitchFamily="65" charset="-120"/>
              <a:ea typeface="標楷體" pitchFamily="65" charset="-120"/>
            </a:rPr>
            <a:t>藝才音樂班</a:t>
          </a:r>
          <a:r>
            <a:rPr lang="en-US" altLang="zh-TW" sz="2400" dirty="0">
              <a:latin typeface="標楷體" pitchFamily="65" charset="-120"/>
              <a:ea typeface="標楷體" pitchFamily="65" charset="-120"/>
            </a:rPr>
            <a:t>-3</a:t>
          </a:r>
          <a:r>
            <a:rPr lang="zh-TW" altLang="en-US" sz="2400" dirty="0">
              <a:latin typeface="標楷體" pitchFamily="65" charset="-120"/>
              <a:ea typeface="標楷體" pitchFamily="65" charset="-120"/>
            </a:rPr>
            <a:t>班 </a:t>
          </a:r>
          <a:r>
            <a:rPr lang="en-US" altLang="zh-TW" sz="2400" dirty="0">
              <a:solidFill>
                <a:srgbClr val="FF0000"/>
              </a:solidFill>
              <a:latin typeface="標楷體" pitchFamily="65" charset="-120"/>
              <a:ea typeface="標楷體" pitchFamily="65" charset="-120"/>
            </a:rPr>
            <a:t>75</a:t>
          </a:r>
          <a:r>
            <a:rPr lang="zh-TW" altLang="en-US" sz="2400" dirty="0">
              <a:latin typeface="標楷體" pitchFamily="65" charset="-120"/>
              <a:ea typeface="標楷體" pitchFamily="65" charset="-120"/>
            </a:rPr>
            <a:t>個名額</a:t>
          </a:r>
          <a:br>
            <a:rPr lang="en-US" altLang="zh-TW" sz="2400" dirty="0">
              <a:latin typeface="標楷體" pitchFamily="65" charset="-120"/>
              <a:ea typeface="標楷體" pitchFamily="65" charset="-120"/>
            </a:rPr>
          </a:br>
          <a:r>
            <a:rPr lang="zh-TW" altLang="en-US" sz="2400" dirty="0">
              <a:latin typeface="標楷體" pitchFamily="65" charset="-120"/>
              <a:ea typeface="標楷體" pitchFamily="65" charset="-120"/>
            </a:rPr>
            <a:t>藝才舞蹈班</a:t>
          </a:r>
          <a:r>
            <a:rPr lang="en-US" altLang="zh-TW" sz="2400" dirty="0">
              <a:latin typeface="標楷體" pitchFamily="65" charset="-120"/>
              <a:ea typeface="標楷體" pitchFamily="65" charset="-120"/>
            </a:rPr>
            <a:t>-1</a:t>
          </a:r>
          <a:r>
            <a:rPr lang="zh-TW" altLang="en-US" sz="2400" dirty="0">
              <a:latin typeface="標楷體" pitchFamily="65" charset="-120"/>
              <a:ea typeface="標楷體" pitchFamily="65" charset="-120"/>
            </a:rPr>
            <a:t>班 </a:t>
          </a:r>
          <a:r>
            <a:rPr lang="en-US" altLang="zh-TW" sz="2400" dirty="0">
              <a:solidFill>
                <a:srgbClr val="FF0000"/>
              </a:solidFill>
              <a:latin typeface="標楷體" pitchFamily="65" charset="-120"/>
              <a:ea typeface="標楷體" pitchFamily="65" charset="-120"/>
            </a:rPr>
            <a:t>25</a:t>
          </a:r>
          <a:r>
            <a:rPr lang="zh-TW" altLang="en-US" sz="2400" dirty="0">
              <a:latin typeface="標楷體" pitchFamily="65" charset="-120"/>
              <a:ea typeface="標楷體" pitchFamily="65" charset="-120"/>
            </a:rPr>
            <a:t>個名額</a:t>
          </a:r>
        </a:p>
      </dgm:t>
    </dgm:pt>
    <dgm:pt modelId="{477E55E1-8396-468B-AFE0-22BEDD77F5B7}" type="parTrans" cxnId="{6D7DEF88-D32A-4953-A58A-951ACC9EE33F}">
      <dgm:prSet/>
      <dgm:spPr/>
      <dgm:t>
        <a:bodyPr/>
        <a:lstStyle/>
        <a:p>
          <a:endParaRPr lang="zh-TW" altLang="en-US" sz="2000">
            <a:latin typeface="標楷體" pitchFamily="65" charset="-120"/>
            <a:ea typeface="標楷體" pitchFamily="65" charset="-120"/>
          </a:endParaRPr>
        </a:p>
      </dgm:t>
    </dgm:pt>
    <dgm:pt modelId="{DACF4943-C3D6-4084-BAB5-AE5B368DB4A7}" type="sibTrans" cxnId="{6D7DEF88-D32A-4953-A58A-951ACC9EE33F}">
      <dgm:prSet/>
      <dgm:spPr/>
      <dgm:t>
        <a:bodyPr/>
        <a:lstStyle/>
        <a:p>
          <a:endParaRPr lang="zh-TW" altLang="en-US" sz="2000">
            <a:latin typeface="標楷體" pitchFamily="65" charset="-120"/>
            <a:ea typeface="標楷體" pitchFamily="65" charset="-120"/>
          </a:endParaRPr>
        </a:p>
      </dgm:t>
    </dgm:pt>
    <dgm:pt modelId="{7946C596-4121-4021-BADA-B7DCCC57B3BE}" type="pres">
      <dgm:prSet presAssocID="{827B186F-5B46-468C-AF55-E024DAAFAA39}" presName="diagram" presStyleCnt="0">
        <dgm:presLayoutVars>
          <dgm:chMax val="1"/>
          <dgm:dir/>
          <dgm:animLvl val="ctr"/>
          <dgm:resizeHandles val="exact"/>
        </dgm:presLayoutVars>
      </dgm:prSet>
      <dgm:spPr/>
    </dgm:pt>
    <dgm:pt modelId="{6D023388-E77E-4DEB-AB21-039C45EBC052}" type="pres">
      <dgm:prSet presAssocID="{827B186F-5B46-468C-AF55-E024DAAFAA39}" presName="matrix" presStyleCnt="0"/>
      <dgm:spPr/>
    </dgm:pt>
    <dgm:pt modelId="{CD18A5EF-14CC-4D99-B9B5-ADC491578342}" type="pres">
      <dgm:prSet presAssocID="{827B186F-5B46-468C-AF55-E024DAAFAA39}" presName="tile1" presStyleLbl="node1" presStyleIdx="0" presStyleCnt="4" custLinFactNeighborX="2" custLinFactNeighborY="0"/>
      <dgm:spPr/>
    </dgm:pt>
    <dgm:pt modelId="{C4C3389C-960C-45F0-B12F-65FC46FCDAAF}" type="pres">
      <dgm:prSet presAssocID="{827B186F-5B46-468C-AF55-E024DAAFAA39}" presName="tile1text" presStyleLbl="node1" presStyleIdx="0" presStyleCnt="4">
        <dgm:presLayoutVars>
          <dgm:chMax val="0"/>
          <dgm:chPref val="0"/>
          <dgm:bulletEnabled val="1"/>
        </dgm:presLayoutVars>
      </dgm:prSet>
      <dgm:spPr/>
    </dgm:pt>
    <dgm:pt modelId="{3FA2D15B-CF76-4202-AA22-9C6B1404492F}" type="pres">
      <dgm:prSet presAssocID="{827B186F-5B46-468C-AF55-E024DAAFAA39}" presName="tile2" presStyleLbl="node1" presStyleIdx="1" presStyleCnt="4"/>
      <dgm:spPr/>
    </dgm:pt>
    <dgm:pt modelId="{2DBDCC4B-9364-4C26-897D-9D5279936C4A}" type="pres">
      <dgm:prSet presAssocID="{827B186F-5B46-468C-AF55-E024DAAFAA39}" presName="tile2text" presStyleLbl="node1" presStyleIdx="1" presStyleCnt="4">
        <dgm:presLayoutVars>
          <dgm:chMax val="0"/>
          <dgm:chPref val="0"/>
          <dgm:bulletEnabled val="1"/>
        </dgm:presLayoutVars>
      </dgm:prSet>
      <dgm:spPr/>
    </dgm:pt>
    <dgm:pt modelId="{E95F4473-6895-42D5-9283-BB264002653F}" type="pres">
      <dgm:prSet presAssocID="{827B186F-5B46-468C-AF55-E024DAAFAA39}" presName="tile3" presStyleLbl="node1" presStyleIdx="2" presStyleCnt="4"/>
      <dgm:spPr/>
    </dgm:pt>
    <dgm:pt modelId="{CD12BA36-16AB-4F0D-9947-4D905491FE95}" type="pres">
      <dgm:prSet presAssocID="{827B186F-5B46-468C-AF55-E024DAAFAA39}" presName="tile3text" presStyleLbl="node1" presStyleIdx="2" presStyleCnt="4">
        <dgm:presLayoutVars>
          <dgm:chMax val="0"/>
          <dgm:chPref val="0"/>
          <dgm:bulletEnabled val="1"/>
        </dgm:presLayoutVars>
      </dgm:prSet>
      <dgm:spPr/>
    </dgm:pt>
    <dgm:pt modelId="{6AB11538-AE62-4BBD-9767-0683C1A64A5B}" type="pres">
      <dgm:prSet presAssocID="{827B186F-5B46-468C-AF55-E024DAAFAA39}" presName="tile4" presStyleLbl="node1" presStyleIdx="3" presStyleCnt="4"/>
      <dgm:spPr/>
    </dgm:pt>
    <dgm:pt modelId="{D9475630-C8AD-44A0-9DDF-60B3D2C6E705}" type="pres">
      <dgm:prSet presAssocID="{827B186F-5B46-468C-AF55-E024DAAFAA39}" presName="tile4text" presStyleLbl="node1" presStyleIdx="3" presStyleCnt="4">
        <dgm:presLayoutVars>
          <dgm:chMax val="0"/>
          <dgm:chPref val="0"/>
          <dgm:bulletEnabled val="1"/>
        </dgm:presLayoutVars>
      </dgm:prSet>
      <dgm:spPr/>
    </dgm:pt>
    <dgm:pt modelId="{7595E15C-553B-471B-9ADC-ED155AB191E3}" type="pres">
      <dgm:prSet presAssocID="{827B186F-5B46-468C-AF55-E024DAAFAA39}" presName="centerTile" presStyleLbl="fgShp" presStyleIdx="0" presStyleCnt="1" custScaleX="114921">
        <dgm:presLayoutVars>
          <dgm:chMax val="0"/>
          <dgm:chPref val="0"/>
        </dgm:presLayoutVars>
      </dgm:prSet>
      <dgm:spPr/>
    </dgm:pt>
  </dgm:ptLst>
  <dgm:cxnLst>
    <dgm:cxn modelId="{A1BCE403-CB0C-4BE2-91D4-3546BCAB2FE4}" type="presOf" srcId="{B2B8C07D-43F5-4C65-A23A-D2D80650E3E0}" destId="{D9475630-C8AD-44A0-9DDF-60B3D2C6E705}" srcOrd="1" destOrd="0" presId="urn:microsoft.com/office/officeart/2005/8/layout/matrix1"/>
    <dgm:cxn modelId="{B0DBCE13-AB09-4A29-B70A-02676696CE97}" srcId="{F9E79064-68C8-483E-A861-C4EFA5F54ACA}" destId="{A7112B98-6EF3-4FE7-BF3D-C59D1B368008}" srcOrd="0" destOrd="0" parTransId="{D565FFC9-7E5F-4E16-B5CB-8356BB01A266}" sibTransId="{C5566B29-EA1D-499F-BCA4-71D0AE10D7B6}"/>
    <dgm:cxn modelId="{9D160516-9950-49E4-9CDB-BCBFB7A07F4D}" type="presOf" srcId="{163E3733-E3DE-4603-B81D-A07920279013}" destId="{2DBDCC4B-9364-4C26-897D-9D5279936C4A}" srcOrd="1" destOrd="0" presId="urn:microsoft.com/office/officeart/2005/8/layout/matrix1"/>
    <dgm:cxn modelId="{0EAC0723-F21B-42D8-BB1D-DEBABC705C01}" type="presOf" srcId="{6549D92B-83E7-4382-BCE2-AD411F4B9095}" destId="{E95F4473-6895-42D5-9283-BB264002653F}" srcOrd="0" destOrd="0" presId="urn:microsoft.com/office/officeart/2005/8/layout/matrix1"/>
    <dgm:cxn modelId="{3E57DD3C-0E76-4D82-999F-F042A1D4EAD3}" type="presOf" srcId="{827B186F-5B46-468C-AF55-E024DAAFAA39}" destId="{7946C596-4121-4021-BADA-B7DCCC57B3BE}" srcOrd="0" destOrd="0" presId="urn:microsoft.com/office/officeart/2005/8/layout/matrix1"/>
    <dgm:cxn modelId="{CBBEBA60-98D4-4755-8C06-38CAB34B57BC}" type="presOf" srcId="{F9E79064-68C8-483E-A861-C4EFA5F54ACA}" destId="{7595E15C-553B-471B-9ADC-ED155AB191E3}" srcOrd="0" destOrd="0" presId="urn:microsoft.com/office/officeart/2005/8/layout/matrix1"/>
    <dgm:cxn modelId="{74DBB36C-D354-4FA2-9DA8-A0E168984570}" type="presOf" srcId="{B2B8C07D-43F5-4C65-A23A-D2D80650E3E0}" destId="{6AB11538-AE62-4BBD-9767-0683C1A64A5B}" srcOrd="0" destOrd="0" presId="urn:microsoft.com/office/officeart/2005/8/layout/matrix1"/>
    <dgm:cxn modelId="{7D0DF172-2D4C-4736-A1C9-C6A40E1738A8}" type="presOf" srcId="{163E3733-E3DE-4603-B81D-A07920279013}" destId="{3FA2D15B-CF76-4202-AA22-9C6B1404492F}" srcOrd="0" destOrd="0" presId="urn:microsoft.com/office/officeart/2005/8/layout/matrix1"/>
    <dgm:cxn modelId="{6D7DEF88-D32A-4953-A58A-951ACC9EE33F}" srcId="{F9E79064-68C8-483E-A861-C4EFA5F54ACA}" destId="{B2B8C07D-43F5-4C65-A23A-D2D80650E3E0}" srcOrd="3" destOrd="0" parTransId="{477E55E1-8396-468B-AFE0-22BEDD77F5B7}" sibTransId="{DACF4943-C3D6-4084-BAB5-AE5B368DB4A7}"/>
    <dgm:cxn modelId="{DE024195-E350-41E0-843C-07E1C18E238A}" srcId="{F9E79064-68C8-483E-A861-C4EFA5F54ACA}" destId="{6549D92B-83E7-4382-BCE2-AD411F4B9095}" srcOrd="2" destOrd="0" parTransId="{97738555-1C5B-4877-B0B6-5F0D62AC8F85}" sibTransId="{4C9B512C-8C6C-417C-9FE7-3CA82609C85E}"/>
    <dgm:cxn modelId="{B8E52097-6F15-4A50-BF78-7099EEA29761}" type="presOf" srcId="{A7112B98-6EF3-4FE7-BF3D-C59D1B368008}" destId="{C4C3389C-960C-45F0-B12F-65FC46FCDAAF}" srcOrd="1" destOrd="0" presId="urn:microsoft.com/office/officeart/2005/8/layout/matrix1"/>
    <dgm:cxn modelId="{8A8EC1C7-C0B7-449F-8137-E30D2D4C16A7}" type="presOf" srcId="{A7112B98-6EF3-4FE7-BF3D-C59D1B368008}" destId="{CD18A5EF-14CC-4D99-B9B5-ADC491578342}" srcOrd="0" destOrd="0" presId="urn:microsoft.com/office/officeart/2005/8/layout/matrix1"/>
    <dgm:cxn modelId="{9706C1E4-9394-4AB7-9DB2-15FFAE90EED2}" type="presOf" srcId="{6549D92B-83E7-4382-BCE2-AD411F4B9095}" destId="{CD12BA36-16AB-4F0D-9947-4D905491FE95}" srcOrd="1" destOrd="0" presId="urn:microsoft.com/office/officeart/2005/8/layout/matrix1"/>
    <dgm:cxn modelId="{41D125F7-4F59-44F9-B8B1-BE12B712D02E}" srcId="{827B186F-5B46-468C-AF55-E024DAAFAA39}" destId="{F9E79064-68C8-483E-A861-C4EFA5F54ACA}" srcOrd="0" destOrd="0" parTransId="{83CD7FB1-65A5-4620-A94D-7E1A4C92B777}" sibTransId="{88A2C6E5-2988-49BF-B1B1-289F0A496B89}"/>
    <dgm:cxn modelId="{D0D89CFF-2DDC-42B9-97EF-165D11C67010}" srcId="{F9E79064-68C8-483E-A861-C4EFA5F54ACA}" destId="{163E3733-E3DE-4603-B81D-A07920279013}" srcOrd="1" destOrd="0" parTransId="{6CB1DB07-AA8B-4C48-A29B-559FCF6B1F87}" sibTransId="{EEB7CB51-D528-4B27-BF94-CC9191BAC249}"/>
    <dgm:cxn modelId="{A688965F-892B-4D54-9FF3-71D2E2BEAF3A}" type="presParOf" srcId="{7946C596-4121-4021-BADA-B7DCCC57B3BE}" destId="{6D023388-E77E-4DEB-AB21-039C45EBC052}" srcOrd="0" destOrd="0" presId="urn:microsoft.com/office/officeart/2005/8/layout/matrix1"/>
    <dgm:cxn modelId="{423F1F94-E63D-45DB-A6C1-6F50B119E892}" type="presParOf" srcId="{6D023388-E77E-4DEB-AB21-039C45EBC052}" destId="{CD18A5EF-14CC-4D99-B9B5-ADC491578342}" srcOrd="0" destOrd="0" presId="urn:microsoft.com/office/officeart/2005/8/layout/matrix1"/>
    <dgm:cxn modelId="{8CCC026E-028C-4E58-9211-2BFD44633BD5}" type="presParOf" srcId="{6D023388-E77E-4DEB-AB21-039C45EBC052}" destId="{C4C3389C-960C-45F0-B12F-65FC46FCDAAF}" srcOrd="1" destOrd="0" presId="urn:microsoft.com/office/officeart/2005/8/layout/matrix1"/>
    <dgm:cxn modelId="{8D484ACC-9F7B-4B80-88CD-A8AB5B9670A5}" type="presParOf" srcId="{6D023388-E77E-4DEB-AB21-039C45EBC052}" destId="{3FA2D15B-CF76-4202-AA22-9C6B1404492F}" srcOrd="2" destOrd="0" presId="urn:microsoft.com/office/officeart/2005/8/layout/matrix1"/>
    <dgm:cxn modelId="{919CA2E1-0AAF-4B03-88DC-9A8485343CF5}" type="presParOf" srcId="{6D023388-E77E-4DEB-AB21-039C45EBC052}" destId="{2DBDCC4B-9364-4C26-897D-9D5279936C4A}" srcOrd="3" destOrd="0" presId="urn:microsoft.com/office/officeart/2005/8/layout/matrix1"/>
    <dgm:cxn modelId="{8CDAFE73-4E03-4869-AC41-08119AF4956D}" type="presParOf" srcId="{6D023388-E77E-4DEB-AB21-039C45EBC052}" destId="{E95F4473-6895-42D5-9283-BB264002653F}" srcOrd="4" destOrd="0" presId="urn:microsoft.com/office/officeart/2005/8/layout/matrix1"/>
    <dgm:cxn modelId="{F48F502C-0E39-49C1-AF98-D522AB36B30E}" type="presParOf" srcId="{6D023388-E77E-4DEB-AB21-039C45EBC052}" destId="{CD12BA36-16AB-4F0D-9947-4D905491FE95}" srcOrd="5" destOrd="0" presId="urn:microsoft.com/office/officeart/2005/8/layout/matrix1"/>
    <dgm:cxn modelId="{4C90B553-AE3D-494C-ADE8-CE12D85FB267}" type="presParOf" srcId="{6D023388-E77E-4DEB-AB21-039C45EBC052}" destId="{6AB11538-AE62-4BBD-9767-0683C1A64A5B}" srcOrd="6" destOrd="0" presId="urn:microsoft.com/office/officeart/2005/8/layout/matrix1"/>
    <dgm:cxn modelId="{2034EDBF-692C-4341-9B3A-715272154AAF}" type="presParOf" srcId="{6D023388-E77E-4DEB-AB21-039C45EBC052}" destId="{D9475630-C8AD-44A0-9DDF-60B3D2C6E705}" srcOrd="7" destOrd="0" presId="urn:microsoft.com/office/officeart/2005/8/layout/matrix1"/>
    <dgm:cxn modelId="{E3FEFF03-E424-4779-A8E9-06981EFC1500}" type="presParOf" srcId="{7946C596-4121-4021-BADA-B7DCCC57B3BE}" destId="{7595E15C-553B-471B-9ADC-ED155AB191E3}" srcOrd="1" destOrd="0" presId="urn:microsoft.com/office/officeart/2005/8/layout/matrix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C5C2A61F-58E1-432A-8EAD-F5682ED64EE6}" type="doc">
      <dgm:prSet loTypeId="urn:microsoft.com/office/officeart/2005/8/layout/target1" loCatId="relationship" qsTypeId="urn:microsoft.com/office/officeart/2005/8/quickstyle/simple1" qsCatId="simple" csTypeId="urn:microsoft.com/office/officeart/2005/8/colors/accent1_2" csCatId="accent1" phldr="1"/>
      <dgm:spPr/>
    </dgm:pt>
    <dgm:pt modelId="{8AF02CF6-F1AC-4B11-85D3-057CC0707DD7}">
      <dgm:prSet phldrT="[文字]"/>
      <dgm:spPr/>
      <dgm:t>
        <a:bodyPr/>
        <a:lstStyle/>
        <a:p>
          <a:r>
            <a:rPr lang="zh-TW" altLang="en-US" dirty="0">
              <a:latin typeface="標楷體" panose="03000509000000000000" pitchFamily="65" charset="-120"/>
              <a:ea typeface="標楷體" panose="03000509000000000000" pitchFamily="65" charset="-120"/>
            </a:rPr>
            <a:t>   </a:t>
          </a:r>
          <a:r>
            <a:rPr lang="zh-TW" altLang="en-US" b="0" dirty="0">
              <a:latin typeface="標楷體" panose="03000509000000000000" pitchFamily="65" charset="-120"/>
              <a:ea typeface="標楷體" panose="03000509000000000000" pitchFamily="65" charset="-120"/>
            </a:rPr>
            <a:t>優先免試名額</a:t>
          </a:r>
        </a:p>
      </dgm:t>
    </dgm:pt>
    <dgm:pt modelId="{42FF7A17-B4FA-4871-9A64-77038670CB2D}" type="parTrans" cxnId="{A1F95197-3933-4691-8B6C-152204E1B102}">
      <dgm:prSet/>
      <dgm:spPr/>
      <dgm:t>
        <a:bodyPr/>
        <a:lstStyle/>
        <a:p>
          <a:endParaRPr lang="zh-TW" altLang="en-US"/>
        </a:p>
      </dgm:t>
    </dgm:pt>
    <dgm:pt modelId="{C0C552F1-A957-437B-AADB-4A9E6EF516E8}" type="sibTrans" cxnId="{A1F95197-3933-4691-8B6C-152204E1B102}">
      <dgm:prSet/>
      <dgm:spPr/>
      <dgm:t>
        <a:bodyPr/>
        <a:lstStyle/>
        <a:p>
          <a:endParaRPr lang="zh-TW" altLang="en-US"/>
        </a:p>
      </dgm:t>
    </dgm:pt>
    <dgm:pt modelId="{4D7676D3-3BD1-4A25-A003-73595D94B26F}">
      <dgm:prSet phldrT="[文字]"/>
      <dgm:spPr/>
      <dgm:t>
        <a:bodyPr/>
        <a:lstStyle/>
        <a:p>
          <a:r>
            <a:rPr lang="zh-TW" altLang="en-US" dirty="0">
              <a:latin typeface="標楷體" panose="03000509000000000000" pitchFamily="65" charset="-120"/>
              <a:ea typeface="標楷體" panose="03000509000000000000" pitchFamily="65" charset="-120"/>
            </a:rPr>
            <a:t>全區</a:t>
          </a:r>
        </a:p>
      </dgm:t>
    </dgm:pt>
    <dgm:pt modelId="{159A5C59-0CBD-470C-BA54-DE3273CC92F1}" type="parTrans" cxnId="{8512A0C3-A589-4046-AB86-5C78C62F29FA}">
      <dgm:prSet/>
      <dgm:spPr/>
      <dgm:t>
        <a:bodyPr/>
        <a:lstStyle/>
        <a:p>
          <a:endParaRPr lang="zh-TW" altLang="en-US"/>
        </a:p>
      </dgm:t>
    </dgm:pt>
    <dgm:pt modelId="{040905B9-EF27-4437-BA60-81BF223F2895}" type="sibTrans" cxnId="{8512A0C3-A589-4046-AB86-5C78C62F29FA}">
      <dgm:prSet/>
      <dgm:spPr/>
      <dgm:t>
        <a:bodyPr/>
        <a:lstStyle/>
        <a:p>
          <a:endParaRPr lang="zh-TW" altLang="en-US"/>
        </a:p>
      </dgm:t>
    </dgm:pt>
    <dgm:pt modelId="{32E41985-0C82-4389-AF9F-DBED32085633}" type="pres">
      <dgm:prSet presAssocID="{C5C2A61F-58E1-432A-8EAD-F5682ED64EE6}" presName="composite" presStyleCnt="0">
        <dgm:presLayoutVars>
          <dgm:chMax val="5"/>
          <dgm:dir/>
          <dgm:resizeHandles val="exact"/>
        </dgm:presLayoutVars>
      </dgm:prSet>
      <dgm:spPr/>
    </dgm:pt>
    <dgm:pt modelId="{93024351-C3DC-41D4-B192-18B3FA9AE321}" type="pres">
      <dgm:prSet presAssocID="{8AF02CF6-F1AC-4B11-85D3-057CC0707DD7}" presName="circle1" presStyleLbl="lnNode1" presStyleIdx="0" presStyleCnt="2"/>
      <dgm:spPr/>
    </dgm:pt>
    <dgm:pt modelId="{62C02638-D80D-4245-97A8-240FF477B79F}" type="pres">
      <dgm:prSet presAssocID="{8AF02CF6-F1AC-4B11-85D3-057CC0707DD7}" presName="text1" presStyleLbl="revTx" presStyleIdx="0" presStyleCnt="2" custScaleX="273474" custLinFactNeighborX="22144">
        <dgm:presLayoutVars>
          <dgm:bulletEnabled val="1"/>
        </dgm:presLayoutVars>
      </dgm:prSet>
      <dgm:spPr/>
    </dgm:pt>
    <dgm:pt modelId="{EC5DFA06-A1EE-4A04-8528-0F5C124997D3}" type="pres">
      <dgm:prSet presAssocID="{8AF02CF6-F1AC-4B11-85D3-057CC0707DD7}" presName="line1" presStyleLbl="callout" presStyleIdx="0" presStyleCnt="4"/>
      <dgm:spPr/>
    </dgm:pt>
    <dgm:pt modelId="{3942B952-E14E-4088-9DC8-3BDD0EA1A803}" type="pres">
      <dgm:prSet presAssocID="{8AF02CF6-F1AC-4B11-85D3-057CC0707DD7}" presName="d1" presStyleLbl="callout" presStyleIdx="1" presStyleCnt="4"/>
      <dgm:spPr/>
    </dgm:pt>
    <dgm:pt modelId="{449EABA3-51EF-43F0-8BE2-4C4EC2DEE058}" type="pres">
      <dgm:prSet presAssocID="{4D7676D3-3BD1-4A25-A003-73595D94B26F}" presName="circle2" presStyleLbl="lnNode1" presStyleIdx="1" presStyleCnt="2"/>
      <dgm:spPr/>
    </dgm:pt>
    <dgm:pt modelId="{7F0A3D83-B3C1-459A-BFD9-1DD533250FA9}" type="pres">
      <dgm:prSet presAssocID="{4D7676D3-3BD1-4A25-A003-73595D94B26F}" presName="text2" presStyleLbl="revTx" presStyleIdx="1" presStyleCnt="2">
        <dgm:presLayoutVars>
          <dgm:bulletEnabled val="1"/>
        </dgm:presLayoutVars>
      </dgm:prSet>
      <dgm:spPr/>
    </dgm:pt>
    <dgm:pt modelId="{8228F827-9527-4458-B854-2612F4BAD7C7}" type="pres">
      <dgm:prSet presAssocID="{4D7676D3-3BD1-4A25-A003-73595D94B26F}" presName="line2" presStyleLbl="callout" presStyleIdx="2" presStyleCnt="4"/>
      <dgm:spPr/>
    </dgm:pt>
    <dgm:pt modelId="{966D396C-E501-4A6B-AAD0-1043202BA4F7}" type="pres">
      <dgm:prSet presAssocID="{4D7676D3-3BD1-4A25-A003-73595D94B26F}" presName="d2" presStyleLbl="callout" presStyleIdx="3" presStyleCnt="4"/>
      <dgm:spPr/>
    </dgm:pt>
  </dgm:ptLst>
  <dgm:cxnLst>
    <dgm:cxn modelId="{F04FF43E-780F-4C0A-AD01-1AE620190FCC}" type="presOf" srcId="{8AF02CF6-F1AC-4B11-85D3-057CC0707DD7}" destId="{62C02638-D80D-4245-97A8-240FF477B79F}" srcOrd="0" destOrd="0" presId="urn:microsoft.com/office/officeart/2005/8/layout/target1"/>
    <dgm:cxn modelId="{D2AD6373-1F2A-4CE1-A5F2-09C621152731}" type="presOf" srcId="{4D7676D3-3BD1-4A25-A003-73595D94B26F}" destId="{7F0A3D83-B3C1-459A-BFD9-1DD533250FA9}" srcOrd="0" destOrd="0" presId="urn:microsoft.com/office/officeart/2005/8/layout/target1"/>
    <dgm:cxn modelId="{A1F95197-3933-4691-8B6C-152204E1B102}" srcId="{C5C2A61F-58E1-432A-8EAD-F5682ED64EE6}" destId="{8AF02CF6-F1AC-4B11-85D3-057CC0707DD7}" srcOrd="0" destOrd="0" parTransId="{42FF7A17-B4FA-4871-9A64-77038670CB2D}" sibTransId="{C0C552F1-A957-437B-AADB-4A9E6EF516E8}"/>
    <dgm:cxn modelId="{C0FBD9AE-6D84-417B-B17A-216B4F799CCF}" type="presOf" srcId="{C5C2A61F-58E1-432A-8EAD-F5682ED64EE6}" destId="{32E41985-0C82-4389-AF9F-DBED32085633}" srcOrd="0" destOrd="0" presId="urn:microsoft.com/office/officeart/2005/8/layout/target1"/>
    <dgm:cxn modelId="{8512A0C3-A589-4046-AB86-5C78C62F29FA}" srcId="{C5C2A61F-58E1-432A-8EAD-F5682ED64EE6}" destId="{4D7676D3-3BD1-4A25-A003-73595D94B26F}" srcOrd="1" destOrd="0" parTransId="{159A5C59-0CBD-470C-BA54-DE3273CC92F1}" sibTransId="{040905B9-EF27-4437-BA60-81BF223F2895}"/>
    <dgm:cxn modelId="{A4C3940E-41E9-4267-8F63-A669377B54E7}" type="presParOf" srcId="{32E41985-0C82-4389-AF9F-DBED32085633}" destId="{93024351-C3DC-41D4-B192-18B3FA9AE321}" srcOrd="0" destOrd="0" presId="urn:microsoft.com/office/officeart/2005/8/layout/target1"/>
    <dgm:cxn modelId="{5D343296-A17E-40D9-AA65-149D359B33E2}" type="presParOf" srcId="{32E41985-0C82-4389-AF9F-DBED32085633}" destId="{62C02638-D80D-4245-97A8-240FF477B79F}" srcOrd="1" destOrd="0" presId="urn:microsoft.com/office/officeart/2005/8/layout/target1"/>
    <dgm:cxn modelId="{22C33AFD-04DA-40F5-B771-B3F5D4B3D457}" type="presParOf" srcId="{32E41985-0C82-4389-AF9F-DBED32085633}" destId="{EC5DFA06-A1EE-4A04-8528-0F5C124997D3}" srcOrd="2" destOrd="0" presId="urn:microsoft.com/office/officeart/2005/8/layout/target1"/>
    <dgm:cxn modelId="{1E4F1DB7-B872-4CB7-A8E0-5569CD446700}" type="presParOf" srcId="{32E41985-0C82-4389-AF9F-DBED32085633}" destId="{3942B952-E14E-4088-9DC8-3BDD0EA1A803}" srcOrd="3" destOrd="0" presId="urn:microsoft.com/office/officeart/2005/8/layout/target1"/>
    <dgm:cxn modelId="{154771BF-362A-45AC-9565-A3BCCAE56A6C}" type="presParOf" srcId="{32E41985-0C82-4389-AF9F-DBED32085633}" destId="{449EABA3-51EF-43F0-8BE2-4C4EC2DEE058}" srcOrd="4" destOrd="0" presId="urn:microsoft.com/office/officeart/2005/8/layout/target1"/>
    <dgm:cxn modelId="{4AE6E690-7D03-4A6B-94F5-30D0378477B9}" type="presParOf" srcId="{32E41985-0C82-4389-AF9F-DBED32085633}" destId="{7F0A3D83-B3C1-459A-BFD9-1DD533250FA9}" srcOrd="5" destOrd="0" presId="urn:microsoft.com/office/officeart/2005/8/layout/target1"/>
    <dgm:cxn modelId="{324EBA00-E650-4815-A482-4A8CC024CE8D}" type="presParOf" srcId="{32E41985-0C82-4389-AF9F-DBED32085633}" destId="{8228F827-9527-4458-B854-2612F4BAD7C7}" srcOrd="6" destOrd="0" presId="urn:microsoft.com/office/officeart/2005/8/layout/target1"/>
    <dgm:cxn modelId="{2FC244CA-C444-45A0-A38F-153F9F1FB049}" type="presParOf" srcId="{32E41985-0C82-4389-AF9F-DBED32085633}" destId="{966D396C-E501-4A6B-AAD0-1043202BA4F7}" srcOrd="7" destOrd="0" presId="urn:microsoft.com/office/officeart/2005/8/layout/targe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819E0582-8A69-4FF2-9586-9EA340E20EFC}" type="doc">
      <dgm:prSet loTypeId="urn:microsoft.com/office/officeart/2005/8/layout/StepDownProcess" loCatId="process" qsTypeId="urn:microsoft.com/office/officeart/2005/8/quickstyle/3d3" qsCatId="3D" csTypeId="urn:microsoft.com/office/officeart/2005/8/colors/accent1_2" csCatId="accent1" phldr="1"/>
      <dgm:spPr/>
      <dgm:t>
        <a:bodyPr/>
        <a:lstStyle/>
        <a:p>
          <a:endParaRPr lang="zh-TW" altLang="en-US"/>
        </a:p>
      </dgm:t>
    </dgm:pt>
    <dgm:pt modelId="{E75EF65C-A32A-42A7-BA52-E32F50E45EB7}">
      <dgm:prSet phldrT="[文字]"/>
      <dgm:spPr/>
      <dgm:t>
        <a:bodyPr/>
        <a:lstStyle/>
        <a:p>
          <a:r>
            <a:rPr lang="zh-TW" altLang="en-US" dirty="0">
              <a:latin typeface="標楷體" panose="03000509000000000000" pitchFamily="65" charset="-120"/>
              <a:ea typeface="標楷體" panose="03000509000000000000" pitchFamily="65" charset="-120"/>
            </a:rPr>
            <a:t>學生完成</a:t>
          </a:r>
          <a:endParaRPr lang="en-US" altLang="zh-TW" dirty="0">
            <a:latin typeface="標楷體" panose="03000509000000000000" pitchFamily="65" charset="-120"/>
            <a:ea typeface="標楷體" panose="03000509000000000000" pitchFamily="65" charset="-120"/>
          </a:endParaRPr>
        </a:p>
        <a:p>
          <a:r>
            <a:rPr lang="zh-TW" altLang="en-US" dirty="0">
              <a:latin typeface="標楷體" panose="03000509000000000000" pitchFamily="65" charset="-120"/>
              <a:ea typeface="標楷體" panose="03000509000000000000" pitchFamily="65" charset="-120"/>
            </a:rPr>
            <a:t>志願選填</a:t>
          </a:r>
        </a:p>
      </dgm:t>
    </dgm:pt>
    <dgm:pt modelId="{3CA4357C-A2AB-45A4-B318-AE75F7BAF62F}" type="parTrans" cxnId="{B123C3B4-4873-4434-8B5C-97165FEB9EB6}">
      <dgm:prSet/>
      <dgm:spPr/>
      <dgm:t>
        <a:bodyPr/>
        <a:lstStyle/>
        <a:p>
          <a:endParaRPr lang="zh-TW" altLang="en-US"/>
        </a:p>
      </dgm:t>
    </dgm:pt>
    <dgm:pt modelId="{520CBC95-2F81-495F-814B-1821FF9FFA17}" type="sibTrans" cxnId="{B123C3B4-4873-4434-8B5C-97165FEB9EB6}">
      <dgm:prSet/>
      <dgm:spPr/>
      <dgm:t>
        <a:bodyPr/>
        <a:lstStyle/>
        <a:p>
          <a:endParaRPr lang="zh-TW" altLang="en-US"/>
        </a:p>
      </dgm:t>
    </dgm:pt>
    <dgm:pt modelId="{23E9064C-244D-4D26-84A0-FD97D4B57D63}">
      <dgm:prSet phldrT="[文字]"/>
      <dgm:spPr/>
      <dgm:t>
        <a:bodyPr/>
        <a:lstStyle/>
        <a:p>
          <a:r>
            <a:rPr lang="zh-TW" altLang="en-US" dirty="0">
              <a:latin typeface="標楷體" panose="03000509000000000000" pitchFamily="65" charset="-120"/>
              <a:ea typeface="標楷體" panose="03000509000000000000" pitchFamily="65" charset="-120"/>
            </a:rPr>
            <a:t>電腦系統作業</a:t>
          </a:r>
        </a:p>
      </dgm:t>
    </dgm:pt>
    <dgm:pt modelId="{3D4D2145-B297-46A4-8AC2-33FB551254F9}" type="parTrans" cxnId="{E08A3ABF-2CD5-49CC-97AB-C3761C5F15EF}">
      <dgm:prSet/>
      <dgm:spPr/>
      <dgm:t>
        <a:bodyPr/>
        <a:lstStyle/>
        <a:p>
          <a:endParaRPr lang="zh-TW" altLang="en-US"/>
        </a:p>
      </dgm:t>
    </dgm:pt>
    <dgm:pt modelId="{A8ADD80F-37E0-43C7-BE56-1158151AAAF5}" type="sibTrans" cxnId="{E08A3ABF-2CD5-49CC-97AB-C3761C5F15EF}">
      <dgm:prSet/>
      <dgm:spPr/>
      <dgm:t>
        <a:bodyPr/>
        <a:lstStyle/>
        <a:p>
          <a:endParaRPr lang="zh-TW" altLang="en-US"/>
        </a:p>
      </dgm:t>
    </dgm:pt>
    <dgm:pt modelId="{F77E90C5-8103-4E2D-BD0E-648E9F589ADD}">
      <dgm:prSet phldrT="[文字]"/>
      <dgm:spPr/>
      <dgm:t>
        <a:bodyPr/>
        <a:lstStyle/>
        <a:p>
          <a:r>
            <a:rPr lang="zh-TW" altLang="en-US" dirty="0">
              <a:latin typeface="標楷體" panose="03000509000000000000" pitchFamily="65" charset="-120"/>
              <a:ea typeface="標楷體" panose="03000509000000000000" pitchFamily="65" charset="-120"/>
            </a:rPr>
            <a:t>校內優先免試入學名額競爭</a:t>
          </a:r>
        </a:p>
      </dgm:t>
    </dgm:pt>
    <dgm:pt modelId="{C7BA4ED7-70C1-482F-9E72-A3728EF35837}" type="parTrans" cxnId="{FBFF8CCB-C111-4EEA-A872-5AB7AA188D59}">
      <dgm:prSet/>
      <dgm:spPr/>
      <dgm:t>
        <a:bodyPr/>
        <a:lstStyle/>
        <a:p>
          <a:endParaRPr lang="zh-TW" altLang="en-US"/>
        </a:p>
      </dgm:t>
    </dgm:pt>
    <dgm:pt modelId="{936F9589-D74A-45E8-97A8-42F94461C909}" type="sibTrans" cxnId="{FBFF8CCB-C111-4EEA-A872-5AB7AA188D59}">
      <dgm:prSet/>
      <dgm:spPr/>
      <dgm:t>
        <a:bodyPr/>
        <a:lstStyle/>
        <a:p>
          <a:endParaRPr lang="zh-TW" altLang="en-US"/>
        </a:p>
      </dgm:t>
    </dgm:pt>
    <dgm:pt modelId="{F7C07E81-14DD-4672-A7BB-A4EEA2FBF7EF}">
      <dgm:prSet phldrT="[文字]"/>
      <dgm:spPr/>
      <dgm:t>
        <a:bodyPr/>
        <a:lstStyle/>
        <a:p>
          <a:r>
            <a:rPr lang="zh-TW" altLang="en-US" dirty="0">
              <a:latin typeface="標楷體" panose="03000509000000000000" pitchFamily="65" charset="-120"/>
              <a:ea typeface="標楷體" panose="03000509000000000000" pitchFamily="65" charset="-120"/>
            </a:rPr>
            <a:t>依照</a:t>
          </a:r>
          <a:r>
            <a:rPr lang="zh-TW" dirty="0">
              <a:latin typeface="標楷體" panose="03000509000000000000" pitchFamily="65" charset="-120"/>
              <a:ea typeface="標楷體" panose="03000509000000000000" pitchFamily="65" charset="-120"/>
            </a:rPr>
            <a:t>超額比序項目積分對照表</a:t>
          </a:r>
          <a:r>
            <a:rPr lang="zh-TW" altLang="en-US" dirty="0">
              <a:latin typeface="標楷體" panose="03000509000000000000" pitchFamily="65" charset="-120"/>
              <a:ea typeface="標楷體" panose="03000509000000000000" pitchFamily="65" charset="-120"/>
            </a:rPr>
            <a:t>進行比序</a:t>
          </a:r>
        </a:p>
      </dgm:t>
    </dgm:pt>
    <dgm:pt modelId="{1038949C-D51F-40A5-9C84-DFE579966A21}" type="parTrans" cxnId="{EF0FE117-C916-4E28-A9B5-277DEC444DC6}">
      <dgm:prSet/>
      <dgm:spPr/>
      <dgm:t>
        <a:bodyPr/>
        <a:lstStyle/>
        <a:p>
          <a:endParaRPr lang="zh-TW" altLang="en-US"/>
        </a:p>
      </dgm:t>
    </dgm:pt>
    <dgm:pt modelId="{796950C3-73BF-4C44-A94B-EB16EBF692C3}" type="sibTrans" cxnId="{EF0FE117-C916-4E28-A9B5-277DEC444DC6}">
      <dgm:prSet/>
      <dgm:spPr/>
      <dgm:t>
        <a:bodyPr/>
        <a:lstStyle/>
        <a:p>
          <a:endParaRPr lang="zh-TW" altLang="en-US"/>
        </a:p>
      </dgm:t>
    </dgm:pt>
    <dgm:pt modelId="{5AD57A04-5596-48B7-8F63-7701CDD2C544}">
      <dgm:prSet phldrT="[文字]"/>
      <dgm:spPr/>
      <dgm:t>
        <a:bodyPr/>
        <a:lstStyle/>
        <a:p>
          <a:r>
            <a:rPr lang="zh-TW" altLang="en-US" dirty="0">
              <a:latin typeface="標楷體" panose="03000509000000000000" pitchFamily="65" charset="-120"/>
              <a:ea typeface="標楷體" panose="03000509000000000000" pitchFamily="65" charset="-120"/>
            </a:rPr>
            <a:t>全區免試入學名額競爭</a:t>
          </a:r>
        </a:p>
      </dgm:t>
    </dgm:pt>
    <dgm:pt modelId="{5266F451-07D7-4355-BF50-74A92ABD71EF}" type="parTrans" cxnId="{00C08074-F650-41CA-9D1C-714193948E52}">
      <dgm:prSet/>
      <dgm:spPr/>
      <dgm:t>
        <a:bodyPr/>
        <a:lstStyle/>
        <a:p>
          <a:endParaRPr lang="zh-TW" altLang="en-US"/>
        </a:p>
      </dgm:t>
    </dgm:pt>
    <dgm:pt modelId="{2F977A56-DB2B-4658-A69E-8942B453181D}" type="sibTrans" cxnId="{00C08074-F650-41CA-9D1C-714193948E52}">
      <dgm:prSet/>
      <dgm:spPr/>
      <dgm:t>
        <a:bodyPr/>
        <a:lstStyle/>
        <a:p>
          <a:endParaRPr lang="zh-TW" altLang="en-US"/>
        </a:p>
      </dgm:t>
    </dgm:pt>
    <dgm:pt modelId="{3C67D129-C02B-4025-9170-B483A8AD1794}">
      <dgm:prSet phldrT="[文字]"/>
      <dgm:spPr/>
      <dgm:t>
        <a:bodyPr/>
        <a:lstStyle/>
        <a:p>
          <a:r>
            <a:rPr lang="zh-TW" altLang="en-US" dirty="0">
              <a:latin typeface="標楷體" panose="03000509000000000000" pitchFamily="65" charset="-120"/>
              <a:ea typeface="標楷體" panose="03000509000000000000" pitchFamily="65" charset="-120"/>
            </a:rPr>
            <a:t>依照</a:t>
          </a:r>
          <a:r>
            <a:rPr lang="zh-TW" dirty="0">
              <a:latin typeface="標楷體" panose="03000509000000000000" pitchFamily="65" charset="-120"/>
              <a:ea typeface="標楷體" panose="03000509000000000000" pitchFamily="65" charset="-120"/>
            </a:rPr>
            <a:t>超額比序項目積分對照表</a:t>
          </a:r>
          <a:r>
            <a:rPr lang="zh-TW" altLang="en-US" dirty="0">
              <a:latin typeface="標楷體" panose="03000509000000000000" pitchFamily="65" charset="-120"/>
              <a:ea typeface="標楷體" panose="03000509000000000000" pitchFamily="65" charset="-120"/>
            </a:rPr>
            <a:t>進行比序</a:t>
          </a:r>
        </a:p>
      </dgm:t>
    </dgm:pt>
    <dgm:pt modelId="{7306B469-32C7-4B19-91F6-35333BF77620}" type="parTrans" cxnId="{B63AE876-F5FA-4BC5-9D3E-ACB0A0A200F7}">
      <dgm:prSet/>
      <dgm:spPr/>
      <dgm:t>
        <a:bodyPr/>
        <a:lstStyle/>
        <a:p>
          <a:endParaRPr lang="zh-TW" altLang="en-US"/>
        </a:p>
      </dgm:t>
    </dgm:pt>
    <dgm:pt modelId="{94A88286-0DC1-483F-AAC4-B68FB7BC8CAB}" type="sibTrans" cxnId="{B63AE876-F5FA-4BC5-9D3E-ACB0A0A200F7}">
      <dgm:prSet/>
      <dgm:spPr/>
      <dgm:t>
        <a:bodyPr/>
        <a:lstStyle/>
        <a:p>
          <a:endParaRPr lang="zh-TW" altLang="en-US"/>
        </a:p>
      </dgm:t>
    </dgm:pt>
    <dgm:pt modelId="{79CF48E1-4349-402F-886E-7E877064EC3E}" type="pres">
      <dgm:prSet presAssocID="{819E0582-8A69-4FF2-9586-9EA340E20EFC}" presName="rootnode" presStyleCnt="0">
        <dgm:presLayoutVars>
          <dgm:chMax/>
          <dgm:chPref/>
          <dgm:dir/>
          <dgm:animLvl val="lvl"/>
        </dgm:presLayoutVars>
      </dgm:prSet>
      <dgm:spPr/>
    </dgm:pt>
    <dgm:pt modelId="{A0E0C60F-1865-4D25-9FFE-8894FEC2C68A}" type="pres">
      <dgm:prSet presAssocID="{E75EF65C-A32A-42A7-BA52-E32F50E45EB7}" presName="composite" presStyleCnt="0"/>
      <dgm:spPr/>
    </dgm:pt>
    <dgm:pt modelId="{027F9858-D3C3-4FCA-917D-35C035C74CAF}" type="pres">
      <dgm:prSet presAssocID="{E75EF65C-A32A-42A7-BA52-E32F50E45EB7}" presName="bentUpArrow1" presStyleLbl="alignImgPlace1" presStyleIdx="0" presStyleCnt="2"/>
      <dgm:spPr/>
    </dgm:pt>
    <dgm:pt modelId="{A23AFC8E-793D-4832-B3BF-A9D36AB4DB95}" type="pres">
      <dgm:prSet presAssocID="{E75EF65C-A32A-42A7-BA52-E32F50E45EB7}" presName="ParentText" presStyleLbl="node1" presStyleIdx="0" presStyleCnt="3">
        <dgm:presLayoutVars>
          <dgm:chMax val="1"/>
          <dgm:chPref val="1"/>
          <dgm:bulletEnabled val="1"/>
        </dgm:presLayoutVars>
      </dgm:prSet>
      <dgm:spPr/>
    </dgm:pt>
    <dgm:pt modelId="{22960891-8CFA-48C6-A4A0-E51DFE375C78}" type="pres">
      <dgm:prSet presAssocID="{E75EF65C-A32A-42A7-BA52-E32F50E45EB7}" presName="ChildText" presStyleLbl="revTx" presStyleIdx="0" presStyleCnt="3">
        <dgm:presLayoutVars>
          <dgm:chMax val="0"/>
          <dgm:chPref val="0"/>
          <dgm:bulletEnabled val="1"/>
        </dgm:presLayoutVars>
      </dgm:prSet>
      <dgm:spPr/>
    </dgm:pt>
    <dgm:pt modelId="{6A4F57CA-2F27-43D8-8900-F534525563EC}" type="pres">
      <dgm:prSet presAssocID="{520CBC95-2F81-495F-814B-1821FF9FFA17}" presName="sibTrans" presStyleCnt="0"/>
      <dgm:spPr/>
    </dgm:pt>
    <dgm:pt modelId="{E9E13642-220F-4F4C-802C-FBBA378B70F2}" type="pres">
      <dgm:prSet presAssocID="{F77E90C5-8103-4E2D-BD0E-648E9F589ADD}" presName="composite" presStyleCnt="0"/>
      <dgm:spPr/>
    </dgm:pt>
    <dgm:pt modelId="{1D9C0877-8921-4B27-9AD6-455C8AAD698E}" type="pres">
      <dgm:prSet presAssocID="{F77E90C5-8103-4E2D-BD0E-648E9F589ADD}" presName="bentUpArrow1" presStyleLbl="alignImgPlace1" presStyleIdx="1" presStyleCnt="2"/>
      <dgm:spPr/>
    </dgm:pt>
    <dgm:pt modelId="{F7165F76-2E7C-4FCD-BED1-FAE3A9AA6C39}" type="pres">
      <dgm:prSet presAssocID="{F77E90C5-8103-4E2D-BD0E-648E9F589ADD}" presName="ParentText" presStyleLbl="node1" presStyleIdx="1" presStyleCnt="3">
        <dgm:presLayoutVars>
          <dgm:chMax val="1"/>
          <dgm:chPref val="1"/>
          <dgm:bulletEnabled val="1"/>
        </dgm:presLayoutVars>
      </dgm:prSet>
      <dgm:spPr/>
    </dgm:pt>
    <dgm:pt modelId="{D28DFF86-EA19-4978-BBF5-5AA4C84D0E7F}" type="pres">
      <dgm:prSet presAssocID="{F77E90C5-8103-4E2D-BD0E-648E9F589ADD}" presName="ChildText" presStyleLbl="revTx" presStyleIdx="1" presStyleCnt="3">
        <dgm:presLayoutVars>
          <dgm:chMax val="0"/>
          <dgm:chPref val="0"/>
          <dgm:bulletEnabled val="1"/>
        </dgm:presLayoutVars>
      </dgm:prSet>
      <dgm:spPr/>
    </dgm:pt>
    <dgm:pt modelId="{EE6138EB-E65D-42B2-875A-2C8C1E3AC80F}" type="pres">
      <dgm:prSet presAssocID="{936F9589-D74A-45E8-97A8-42F94461C909}" presName="sibTrans" presStyleCnt="0"/>
      <dgm:spPr/>
    </dgm:pt>
    <dgm:pt modelId="{2699ADFA-A7CC-4608-8C67-6174C237953A}" type="pres">
      <dgm:prSet presAssocID="{5AD57A04-5596-48B7-8F63-7701CDD2C544}" presName="composite" presStyleCnt="0"/>
      <dgm:spPr/>
    </dgm:pt>
    <dgm:pt modelId="{02AA28D9-CD31-43D5-AC39-C36245675FE1}" type="pres">
      <dgm:prSet presAssocID="{5AD57A04-5596-48B7-8F63-7701CDD2C544}" presName="ParentText" presStyleLbl="node1" presStyleIdx="2" presStyleCnt="3">
        <dgm:presLayoutVars>
          <dgm:chMax val="1"/>
          <dgm:chPref val="1"/>
          <dgm:bulletEnabled val="1"/>
        </dgm:presLayoutVars>
      </dgm:prSet>
      <dgm:spPr/>
    </dgm:pt>
    <dgm:pt modelId="{6B781162-F9D7-49E3-A997-54EBD80670C0}" type="pres">
      <dgm:prSet presAssocID="{5AD57A04-5596-48B7-8F63-7701CDD2C544}" presName="FinalChildText" presStyleLbl="revTx" presStyleIdx="2" presStyleCnt="3">
        <dgm:presLayoutVars>
          <dgm:chMax val="0"/>
          <dgm:chPref val="0"/>
          <dgm:bulletEnabled val="1"/>
        </dgm:presLayoutVars>
      </dgm:prSet>
      <dgm:spPr/>
    </dgm:pt>
  </dgm:ptLst>
  <dgm:cxnLst>
    <dgm:cxn modelId="{EF0FE117-C916-4E28-A9B5-277DEC444DC6}" srcId="{F77E90C5-8103-4E2D-BD0E-648E9F589ADD}" destId="{F7C07E81-14DD-4672-A7BB-A4EEA2FBF7EF}" srcOrd="0" destOrd="0" parTransId="{1038949C-D51F-40A5-9C84-DFE579966A21}" sibTransId="{796950C3-73BF-4C44-A94B-EB16EBF692C3}"/>
    <dgm:cxn modelId="{421C2126-E667-4605-B194-B91615542FE5}" type="presOf" srcId="{5AD57A04-5596-48B7-8F63-7701CDD2C544}" destId="{02AA28D9-CD31-43D5-AC39-C36245675FE1}" srcOrd="0" destOrd="0" presId="urn:microsoft.com/office/officeart/2005/8/layout/StepDownProcess"/>
    <dgm:cxn modelId="{47EA7761-E7FD-48ED-9A2B-85B53D1D1FDB}" type="presOf" srcId="{F7C07E81-14DD-4672-A7BB-A4EEA2FBF7EF}" destId="{D28DFF86-EA19-4978-BBF5-5AA4C84D0E7F}" srcOrd="0" destOrd="0" presId="urn:microsoft.com/office/officeart/2005/8/layout/StepDownProcess"/>
    <dgm:cxn modelId="{AD5B8942-CAA9-402A-8465-8DE880692802}" type="presOf" srcId="{F77E90C5-8103-4E2D-BD0E-648E9F589ADD}" destId="{F7165F76-2E7C-4FCD-BED1-FAE3A9AA6C39}" srcOrd="0" destOrd="0" presId="urn:microsoft.com/office/officeart/2005/8/layout/StepDownProcess"/>
    <dgm:cxn modelId="{DC224C65-D5F9-4A3F-B896-A856E1254C17}" type="presOf" srcId="{23E9064C-244D-4D26-84A0-FD97D4B57D63}" destId="{22960891-8CFA-48C6-A4A0-E51DFE375C78}" srcOrd="0" destOrd="0" presId="urn:microsoft.com/office/officeart/2005/8/layout/StepDownProcess"/>
    <dgm:cxn modelId="{AB99664E-3B98-464B-9C88-79DE841DD531}" type="presOf" srcId="{E75EF65C-A32A-42A7-BA52-E32F50E45EB7}" destId="{A23AFC8E-793D-4832-B3BF-A9D36AB4DB95}" srcOrd="0" destOrd="0" presId="urn:microsoft.com/office/officeart/2005/8/layout/StepDownProcess"/>
    <dgm:cxn modelId="{00C08074-F650-41CA-9D1C-714193948E52}" srcId="{819E0582-8A69-4FF2-9586-9EA340E20EFC}" destId="{5AD57A04-5596-48B7-8F63-7701CDD2C544}" srcOrd="2" destOrd="0" parTransId="{5266F451-07D7-4355-BF50-74A92ABD71EF}" sibTransId="{2F977A56-DB2B-4658-A69E-8942B453181D}"/>
    <dgm:cxn modelId="{B63AE876-F5FA-4BC5-9D3E-ACB0A0A200F7}" srcId="{5AD57A04-5596-48B7-8F63-7701CDD2C544}" destId="{3C67D129-C02B-4025-9170-B483A8AD1794}" srcOrd="0" destOrd="0" parTransId="{7306B469-32C7-4B19-91F6-35333BF77620}" sibTransId="{94A88286-0DC1-483F-AAC4-B68FB7BC8CAB}"/>
    <dgm:cxn modelId="{BE80F979-2AAF-4B7B-8F88-765E47DC4AAA}" type="presOf" srcId="{3C67D129-C02B-4025-9170-B483A8AD1794}" destId="{6B781162-F9D7-49E3-A997-54EBD80670C0}" srcOrd="0" destOrd="0" presId="urn:microsoft.com/office/officeart/2005/8/layout/StepDownProcess"/>
    <dgm:cxn modelId="{B123C3B4-4873-4434-8B5C-97165FEB9EB6}" srcId="{819E0582-8A69-4FF2-9586-9EA340E20EFC}" destId="{E75EF65C-A32A-42A7-BA52-E32F50E45EB7}" srcOrd="0" destOrd="0" parTransId="{3CA4357C-A2AB-45A4-B318-AE75F7BAF62F}" sibTransId="{520CBC95-2F81-495F-814B-1821FF9FFA17}"/>
    <dgm:cxn modelId="{E08A3ABF-2CD5-49CC-97AB-C3761C5F15EF}" srcId="{E75EF65C-A32A-42A7-BA52-E32F50E45EB7}" destId="{23E9064C-244D-4D26-84A0-FD97D4B57D63}" srcOrd="0" destOrd="0" parTransId="{3D4D2145-B297-46A4-8AC2-33FB551254F9}" sibTransId="{A8ADD80F-37E0-43C7-BE56-1158151AAAF5}"/>
    <dgm:cxn modelId="{FBFF8CCB-C111-4EEA-A872-5AB7AA188D59}" srcId="{819E0582-8A69-4FF2-9586-9EA340E20EFC}" destId="{F77E90C5-8103-4E2D-BD0E-648E9F589ADD}" srcOrd="1" destOrd="0" parTransId="{C7BA4ED7-70C1-482F-9E72-A3728EF35837}" sibTransId="{936F9589-D74A-45E8-97A8-42F94461C909}"/>
    <dgm:cxn modelId="{02F963F0-EA03-486A-B8A1-4D77D4C77253}" type="presOf" srcId="{819E0582-8A69-4FF2-9586-9EA340E20EFC}" destId="{79CF48E1-4349-402F-886E-7E877064EC3E}" srcOrd="0" destOrd="0" presId="urn:microsoft.com/office/officeart/2005/8/layout/StepDownProcess"/>
    <dgm:cxn modelId="{98CD15D5-8A63-4F6A-AF85-46A1E50E4D8E}" type="presParOf" srcId="{79CF48E1-4349-402F-886E-7E877064EC3E}" destId="{A0E0C60F-1865-4D25-9FFE-8894FEC2C68A}" srcOrd="0" destOrd="0" presId="urn:microsoft.com/office/officeart/2005/8/layout/StepDownProcess"/>
    <dgm:cxn modelId="{7A678179-6020-4C6C-BD79-A43A056BEC66}" type="presParOf" srcId="{A0E0C60F-1865-4D25-9FFE-8894FEC2C68A}" destId="{027F9858-D3C3-4FCA-917D-35C035C74CAF}" srcOrd="0" destOrd="0" presId="urn:microsoft.com/office/officeart/2005/8/layout/StepDownProcess"/>
    <dgm:cxn modelId="{AEBA5413-4113-48E9-BAB0-660B9ABFD455}" type="presParOf" srcId="{A0E0C60F-1865-4D25-9FFE-8894FEC2C68A}" destId="{A23AFC8E-793D-4832-B3BF-A9D36AB4DB95}" srcOrd="1" destOrd="0" presId="urn:microsoft.com/office/officeart/2005/8/layout/StepDownProcess"/>
    <dgm:cxn modelId="{046C84C8-DE93-4448-8429-8E2F80798654}" type="presParOf" srcId="{A0E0C60F-1865-4D25-9FFE-8894FEC2C68A}" destId="{22960891-8CFA-48C6-A4A0-E51DFE375C78}" srcOrd="2" destOrd="0" presId="urn:microsoft.com/office/officeart/2005/8/layout/StepDownProcess"/>
    <dgm:cxn modelId="{0833E1CA-4025-4648-8D7B-7A93BC7621EC}" type="presParOf" srcId="{79CF48E1-4349-402F-886E-7E877064EC3E}" destId="{6A4F57CA-2F27-43D8-8900-F534525563EC}" srcOrd="1" destOrd="0" presId="urn:microsoft.com/office/officeart/2005/8/layout/StepDownProcess"/>
    <dgm:cxn modelId="{FE71BADD-62AC-4A6B-810E-1BDC96F666AE}" type="presParOf" srcId="{79CF48E1-4349-402F-886E-7E877064EC3E}" destId="{E9E13642-220F-4F4C-802C-FBBA378B70F2}" srcOrd="2" destOrd="0" presId="urn:microsoft.com/office/officeart/2005/8/layout/StepDownProcess"/>
    <dgm:cxn modelId="{C46E7277-C521-4654-A014-20CC8F08219F}" type="presParOf" srcId="{E9E13642-220F-4F4C-802C-FBBA378B70F2}" destId="{1D9C0877-8921-4B27-9AD6-455C8AAD698E}" srcOrd="0" destOrd="0" presId="urn:microsoft.com/office/officeart/2005/8/layout/StepDownProcess"/>
    <dgm:cxn modelId="{CA6664DA-7148-4E4E-B01F-D1268AC392F0}" type="presParOf" srcId="{E9E13642-220F-4F4C-802C-FBBA378B70F2}" destId="{F7165F76-2E7C-4FCD-BED1-FAE3A9AA6C39}" srcOrd="1" destOrd="0" presId="urn:microsoft.com/office/officeart/2005/8/layout/StepDownProcess"/>
    <dgm:cxn modelId="{C51CE2AC-EBFA-4786-A407-E31B423CB4F6}" type="presParOf" srcId="{E9E13642-220F-4F4C-802C-FBBA378B70F2}" destId="{D28DFF86-EA19-4978-BBF5-5AA4C84D0E7F}" srcOrd="2" destOrd="0" presId="urn:microsoft.com/office/officeart/2005/8/layout/StepDownProcess"/>
    <dgm:cxn modelId="{EC2650C7-E3C8-4DE3-B83C-094C553CC3B1}" type="presParOf" srcId="{79CF48E1-4349-402F-886E-7E877064EC3E}" destId="{EE6138EB-E65D-42B2-875A-2C8C1E3AC80F}" srcOrd="3" destOrd="0" presId="urn:microsoft.com/office/officeart/2005/8/layout/StepDownProcess"/>
    <dgm:cxn modelId="{585A4634-2D64-44E6-B389-8FF5A6B55DE9}" type="presParOf" srcId="{79CF48E1-4349-402F-886E-7E877064EC3E}" destId="{2699ADFA-A7CC-4608-8C67-6174C237953A}" srcOrd="4" destOrd="0" presId="urn:microsoft.com/office/officeart/2005/8/layout/StepDownProcess"/>
    <dgm:cxn modelId="{BB632AB0-549F-41B0-B1B7-121810015AFD}" type="presParOf" srcId="{2699ADFA-A7CC-4608-8C67-6174C237953A}" destId="{02AA28D9-CD31-43D5-AC39-C36245675FE1}" srcOrd="0" destOrd="0" presId="urn:microsoft.com/office/officeart/2005/8/layout/StepDownProcess"/>
    <dgm:cxn modelId="{A48A11F5-553F-485F-8EB4-48D09A1AAFE4}" type="presParOf" srcId="{2699ADFA-A7CC-4608-8C67-6174C237953A}" destId="{6B781162-F9D7-49E3-A997-54EBD80670C0}" srcOrd="1" destOrd="0" presId="urn:microsoft.com/office/officeart/2005/8/layout/StepDownProces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5E0E9D3D-31E8-434D-8456-4782E8876D6C}" type="doc">
      <dgm:prSet loTypeId="urn:microsoft.com/office/officeart/2005/8/layout/hierarchy3" loCatId="list" qsTypeId="urn:microsoft.com/office/officeart/2005/8/quickstyle/simple1" qsCatId="simple" csTypeId="urn:microsoft.com/office/officeart/2005/8/colors/accent1_2" csCatId="accent1" phldr="1"/>
      <dgm:spPr/>
      <dgm:t>
        <a:bodyPr/>
        <a:lstStyle/>
        <a:p>
          <a:endParaRPr lang="zh-TW" altLang="en-US"/>
        </a:p>
      </dgm:t>
    </dgm:pt>
    <dgm:pt modelId="{2F16201B-933E-4461-8BC8-87F21D9E7E4D}">
      <dgm:prSet phldrT="[文字]" custT="1"/>
      <dgm:spPr>
        <a:solidFill>
          <a:srgbClr val="0070C0"/>
        </a:solidFill>
      </dgm:spPr>
      <dgm:t>
        <a:bodyPr/>
        <a:lstStyle/>
        <a:p>
          <a:r>
            <a:rPr lang="zh-TW" altLang="en-US" sz="2800" dirty="0">
              <a:latin typeface="Adobe 繁黑體 Std B" pitchFamily="34" charset="-120"/>
              <a:ea typeface="Adobe 繁黑體 Std B" pitchFamily="34" charset="-120"/>
            </a:rPr>
            <a:t>適性輔導</a:t>
          </a:r>
        </a:p>
      </dgm:t>
    </dgm:pt>
    <dgm:pt modelId="{B4D6E7F7-157A-4492-AD4C-33FD7A0C03D8}" type="parTrans" cxnId="{8F4C0C58-5CD3-44D3-911B-7E3430DCB0DF}">
      <dgm:prSet/>
      <dgm:spPr/>
      <dgm:t>
        <a:bodyPr/>
        <a:lstStyle/>
        <a:p>
          <a:endParaRPr lang="zh-TW" altLang="en-US">
            <a:latin typeface="Adobe 繁黑體 Std B" pitchFamily="34" charset="-120"/>
            <a:ea typeface="Adobe 繁黑體 Std B" pitchFamily="34" charset="-120"/>
          </a:endParaRPr>
        </a:p>
      </dgm:t>
    </dgm:pt>
    <dgm:pt modelId="{45D63E77-F9A4-4C19-89E0-FC059BB88665}" type="sibTrans" cxnId="{8F4C0C58-5CD3-44D3-911B-7E3430DCB0DF}">
      <dgm:prSet/>
      <dgm:spPr/>
      <dgm:t>
        <a:bodyPr/>
        <a:lstStyle/>
        <a:p>
          <a:endParaRPr lang="zh-TW" altLang="en-US">
            <a:latin typeface="Adobe 繁黑體 Std B" pitchFamily="34" charset="-120"/>
            <a:ea typeface="Adobe 繁黑體 Std B" pitchFamily="34" charset="-120"/>
          </a:endParaRPr>
        </a:p>
      </dgm:t>
    </dgm:pt>
    <dgm:pt modelId="{B5B93514-293B-4163-93D7-60F01CD73AAC}">
      <dgm:prSet phldrT="[文字]" custT="1"/>
      <dgm:spPr/>
      <dgm:t>
        <a:bodyPr/>
        <a:lstStyle/>
        <a:p>
          <a:pPr algn="l"/>
          <a:r>
            <a:rPr lang="zh-TW" altLang="en-US" sz="2400" dirty="0">
              <a:latin typeface="Adobe 繁黑體 Std B" pitchFamily="34" charset="-120"/>
              <a:ea typeface="Adobe 繁黑體 Std B" pitchFamily="34" charset="-120"/>
            </a:rPr>
            <a:t>國中生涯發展教育</a:t>
          </a:r>
        </a:p>
      </dgm:t>
    </dgm:pt>
    <dgm:pt modelId="{48AD86C8-54F7-4C25-AA16-E58FA5CD0C0B}" type="parTrans" cxnId="{24C8527E-252F-4C8E-B0B9-F6AF87CC550F}">
      <dgm:prSet/>
      <dgm:spPr/>
      <dgm:t>
        <a:bodyPr/>
        <a:lstStyle/>
        <a:p>
          <a:endParaRPr lang="zh-TW" altLang="en-US">
            <a:latin typeface="Adobe 繁黑體 Std B" pitchFamily="34" charset="-120"/>
            <a:ea typeface="Adobe 繁黑體 Std B" pitchFamily="34" charset="-120"/>
          </a:endParaRPr>
        </a:p>
      </dgm:t>
    </dgm:pt>
    <dgm:pt modelId="{98009AC0-11AA-4217-B584-8A6BE3D3A223}" type="sibTrans" cxnId="{24C8527E-252F-4C8E-B0B9-F6AF87CC550F}">
      <dgm:prSet/>
      <dgm:spPr/>
      <dgm:t>
        <a:bodyPr/>
        <a:lstStyle/>
        <a:p>
          <a:endParaRPr lang="zh-TW" altLang="en-US">
            <a:latin typeface="Adobe 繁黑體 Std B" pitchFamily="34" charset="-120"/>
            <a:ea typeface="Adobe 繁黑體 Std B" pitchFamily="34" charset="-120"/>
          </a:endParaRPr>
        </a:p>
      </dgm:t>
    </dgm:pt>
    <dgm:pt modelId="{F33CC9CD-0C9D-4442-90E6-FEDD82388C93}">
      <dgm:prSet phldrT="[文字]" custT="1"/>
      <dgm:spPr/>
      <dgm:t>
        <a:bodyPr/>
        <a:lstStyle/>
        <a:p>
          <a:pPr algn="l"/>
          <a:r>
            <a:rPr lang="zh-TW" altLang="en-US" sz="2400" dirty="0">
              <a:latin typeface="Adobe 繁黑體 Std B" pitchFamily="34" charset="-120"/>
              <a:ea typeface="Adobe 繁黑體 Std B" pitchFamily="34" charset="-120"/>
            </a:rPr>
            <a:t>技職教育宣導</a:t>
          </a:r>
        </a:p>
      </dgm:t>
    </dgm:pt>
    <dgm:pt modelId="{F6BDEB2C-66AF-4479-B261-F66C552B91A6}" type="parTrans" cxnId="{740B942A-B9DA-498E-97BF-E26BF3A85A08}">
      <dgm:prSet/>
      <dgm:spPr/>
      <dgm:t>
        <a:bodyPr/>
        <a:lstStyle/>
        <a:p>
          <a:endParaRPr lang="zh-TW" altLang="en-US">
            <a:latin typeface="Adobe 繁黑體 Std B" pitchFamily="34" charset="-120"/>
            <a:ea typeface="Adobe 繁黑體 Std B" pitchFamily="34" charset="-120"/>
          </a:endParaRPr>
        </a:p>
      </dgm:t>
    </dgm:pt>
    <dgm:pt modelId="{5E44B3BF-6934-47D8-9CE4-1827E17EAC8F}" type="sibTrans" cxnId="{740B942A-B9DA-498E-97BF-E26BF3A85A08}">
      <dgm:prSet/>
      <dgm:spPr/>
      <dgm:t>
        <a:bodyPr/>
        <a:lstStyle/>
        <a:p>
          <a:endParaRPr lang="zh-TW" altLang="en-US">
            <a:latin typeface="Adobe 繁黑體 Std B" pitchFamily="34" charset="-120"/>
            <a:ea typeface="Adobe 繁黑體 Std B" pitchFamily="34" charset="-120"/>
          </a:endParaRPr>
        </a:p>
      </dgm:t>
    </dgm:pt>
    <dgm:pt modelId="{A8F33A36-00A2-497B-A143-2211AEEFE4AD}">
      <dgm:prSet phldrT="[文字]" custT="1"/>
      <dgm:spPr>
        <a:solidFill>
          <a:srgbClr val="0070C0"/>
        </a:solidFill>
      </dgm:spPr>
      <dgm:t>
        <a:bodyPr/>
        <a:lstStyle/>
        <a:p>
          <a:r>
            <a:rPr lang="zh-TW" altLang="en-US" sz="2800" dirty="0">
              <a:latin typeface="Adobe 繁黑體 Std B" pitchFamily="34" charset="-120"/>
              <a:ea typeface="Adobe 繁黑體 Std B" pitchFamily="34" charset="-120"/>
            </a:rPr>
            <a:t>適性入學</a:t>
          </a:r>
        </a:p>
      </dgm:t>
    </dgm:pt>
    <dgm:pt modelId="{1FC5A4E0-D2AF-4E91-8B1A-3E031C80A579}" type="parTrans" cxnId="{A7B67FC3-5DA2-404D-BD3F-1831C9F5E072}">
      <dgm:prSet/>
      <dgm:spPr/>
      <dgm:t>
        <a:bodyPr/>
        <a:lstStyle/>
        <a:p>
          <a:endParaRPr lang="zh-TW" altLang="en-US">
            <a:latin typeface="Adobe 繁黑體 Std B" pitchFamily="34" charset="-120"/>
            <a:ea typeface="Adobe 繁黑體 Std B" pitchFamily="34" charset="-120"/>
          </a:endParaRPr>
        </a:p>
      </dgm:t>
    </dgm:pt>
    <dgm:pt modelId="{CD378044-B65B-4711-A51C-B57CDF6ACFBC}" type="sibTrans" cxnId="{A7B67FC3-5DA2-404D-BD3F-1831C9F5E072}">
      <dgm:prSet/>
      <dgm:spPr/>
      <dgm:t>
        <a:bodyPr/>
        <a:lstStyle/>
        <a:p>
          <a:endParaRPr lang="zh-TW" altLang="en-US">
            <a:latin typeface="Adobe 繁黑體 Std B" pitchFamily="34" charset="-120"/>
            <a:ea typeface="Adobe 繁黑體 Std B" pitchFamily="34" charset="-120"/>
          </a:endParaRPr>
        </a:p>
      </dgm:t>
    </dgm:pt>
    <dgm:pt modelId="{7906BCB2-65D6-4620-9354-2CAD6D34095E}">
      <dgm:prSet phldrT="[文字]" custT="1"/>
      <dgm:spPr/>
      <dgm:t>
        <a:bodyPr/>
        <a:lstStyle/>
        <a:p>
          <a:pPr algn="ctr"/>
          <a:r>
            <a:rPr lang="zh-TW" altLang="en-US" sz="2400" dirty="0">
              <a:latin typeface="Adobe 繁黑體 Std B" pitchFamily="34" charset="-120"/>
              <a:ea typeface="Adobe 繁黑體 Std B" pitchFamily="34" charset="-120"/>
            </a:rPr>
            <a:t>適性入學宣導</a:t>
          </a:r>
        </a:p>
      </dgm:t>
    </dgm:pt>
    <dgm:pt modelId="{AE8250C6-2632-4F91-96CD-833239B2BF92}" type="parTrans" cxnId="{2548176F-ABE1-4D9A-89D3-84E8E417E41C}">
      <dgm:prSet/>
      <dgm:spPr/>
      <dgm:t>
        <a:bodyPr/>
        <a:lstStyle/>
        <a:p>
          <a:endParaRPr lang="zh-TW" altLang="en-US">
            <a:latin typeface="Adobe 繁黑體 Std B" pitchFamily="34" charset="-120"/>
            <a:ea typeface="Adobe 繁黑體 Std B" pitchFamily="34" charset="-120"/>
          </a:endParaRPr>
        </a:p>
      </dgm:t>
    </dgm:pt>
    <dgm:pt modelId="{121BDA2C-86AF-4009-B11A-AF978602DA01}" type="sibTrans" cxnId="{2548176F-ABE1-4D9A-89D3-84E8E417E41C}">
      <dgm:prSet/>
      <dgm:spPr/>
      <dgm:t>
        <a:bodyPr/>
        <a:lstStyle/>
        <a:p>
          <a:endParaRPr lang="zh-TW" altLang="en-US">
            <a:latin typeface="Adobe 繁黑體 Std B" pitchFamily="34" charset="-120"/>
            <a:ea typeface="Adobe 繁黑體 Std B" pitchFamily="34" charset="-120"/>
          </a:endParaRPr>
        </a:p>
      </dgm:t>
    </dgm:pt>
    <dgm:pt modelId="{212B52B5-2BCA-483A-96A7-55A25432BEA9}">
      <dgm:prSet phldrT="[文字]" custT="1"/>
      <dgm:spPr/>
      <dgm:t>
        <a:bodyPr/>
        <a:lstStyle/>
        <a:p>
          <a:pPr algn="ctr"/>
          <a:r>
            <a:rPr lang="zh-TW" altLang="en-US" sz="2400" dirty="0">
              <a:latin typeface="Adobe 繁黑體 Std B" pitchFamily="34" charset="-120"/>
              <a:ea typeface="Adobe 繁黑體 Std B" pitchFamily="34" charset="-120"/>
            </a:rPr>
            <a:t>免試入學作業</a:t>
          </a:r>
        </a:p>
      </dgm:t>
    </dgm:pt>
    <dgm:pt modelId="{489D68AB-C690-4511-8DBA-D22F42F069A3}" type="parTrans" cxnId="{B99AB1FF-B59A-4A96-879A-B72250E27F70}">
      <dgm:prSet/>
      <dgm:spPr/>
      <dgm:t>
        <a:bodyPr/>
        <a:lstStyle/>
        <a:p>
          <a:endParaRPr lang="zh-TW" altLang="en-US">
            <a:latin typeface="Adobe 繁黑體 Std B" pitchFamily="34" charset="-120"/>
            <a:ea typeface="Adobe 繁黑體 Std B" pitchFamily="34" charset="-120"/>
          </a:endParaRPr>
        </a:p>
      </dgm:t>
    </dgm:pt>
    <dgm:pt modelId="{7DD01FB6-287E-4A3D-A4FB-B735F1F787D1}" type="sibTrans" cxnId="{B99AB1FF-B59A-4A96-879A-B72250E27F70}">
      <dgm:prSet/>
      <dgm:spPr/>
      <dgm:t>
        <a:bodyPr/>
        <a:lstStyle/>
        <a:p>
          <a:endParaRPr lang="zh-TW" altLang="en-US">
            <a:latin typeface="Adobe 繁黑體 Std B" pitchFamily="34" charset="-120"/>
            <a:ea typeface="Adobe 繁黑體 Std B" pitchFamily="34" charset="-120"/>
          </a:endParaRPr>
        </a:p>
      </dgm:t>
    </dgm:pt>
    <dgm:pt modelId="{3B75BCFF-1A40-4DEB-8C22-6F0A5078E387}">
      <dgm:prSet phldrT="[文字]" custT="1"/>
      <dgm:spPr/>
      <dgm:t>
        <a:bodyPr/>
        <a:lstStyle/>
        <a:p>
          <a:pPr algn="l"/>
          <a:r>
            <a:rPr lang="zh-TW" altLang="en-US" sz="2400" dirty="0">
              <a:latin typeface="Adobe 繁黑體 Std B" pitchFamily="34" charset="-120"/>
              <a:ea typeface="Adobe 繁黑體 Std B" pitchFamily="34" charset="-120"/>
            </a:rPr>
            <a:t>推展生涯輔導</a:t>
          </a:r>
        </a:p>
      </dgm:t>
    </dgm:pt>
    <dgm:pt modelId="{C5BD3101-2BD5-4577-8FFA-9A94C0CA7CA8}" type="parTrans" cxnId="{B33D107B-5A25-412C-9594-DC42ED018137}">
      <dgm:prSet/>
      <dgm:spPr/>
      <dgm:t>
        <a:bodyPr/>
        <a:lstStyle/>
        <a:p>
          <a:endParaRPr lang="zh-TW" altLang="en-US">
            <a:latin typeface="Adobe 繁黑體 Std B" pitchFamily="34" charset="-120"/>
            <a:ea typeface="Adobe 繁黑體 Std B" pitchFamily="34" charset="-120"/>
          </a:endParaRPr>
        </a:p>
      </dgm:t>
    </dgm:pt>
    <dgm:pt modelId="{BC2868AF-B81A-41DD-9545-7C59AFD3F10F}" type="sibTrans" cxnId="{B33D107B-5A25-412C-9594-DC42ED018137}">
      <dgm:prSet/>
      <dgm:spPr/>
      <dgm:t>
        <a:bodyPr/>
        <a:lstStyle/>
        <a:p>
          <a:endParaRPr lang="zh-TW" altLang="en-US">
            <a:latin typeface="Adobe 繁黑體 Std B" pitchFamily="34" charset="-120"/>
            <a:ea typeface="Adobe 繁黑體 Std B" pitchFamily="34" charset="-120"/>
          </a:endParaRPr>
        </a:p>
      </dgm:t>
    </dgm:pt>
    <dgm:pt modelId="{1F6B2464-6055-41BA-995F-7081D0EAD73B}">
      <dgm:prSet phldrT="[文字]" custT="1"/>
      <dgm:spPr>
        <a:solidFill>
          <a:srgbClr val="0070C0"/>
        </a:solidFill>
      </dgm:spPr>
      <dgm:t>
        <a:bodyPr/>
        <a:lstStyle/>
        <a:p>
          <a:pPr algn="ctr">
            <a:lnSpc>
              <a:spcPct val="100000"/>
            </a:lnSpc>
            <a:spcAft>
              <a:spcPts val="0"/>
            </a:spcAft>
          </a:pPr>
          <a:r>
            <a:rPr lang="zh-TW" altLang="en-US" sz="2400" dirty="0">
              <a:latin typeface="Adobe 繁黑體 Std B" pitchFamily="34" charset="-120"/>
              <a:ea typeface="Adobe 繁黑體 Std B" pitchFamily="34" charset="-120"/>
            </a:rPr>
            <a:t>志願選填</a:t>
          </a:r>
          <a:endParaRPr lang="en-US" altLang="zh-TW" sz="2400" dirty="0">
            <a:latin typeface="Adobe 繁黑體 Std B" pitchFamily="34" charset="-120"/>
            <a:ea typeface="Adobe 繁黑體 Std B" pitchFamily="34" charset="-120"/>
          </a:endParaRPr>
        </a:p>
        <a:p>
          <a:pPr algn="ctr">
            <a:lnSpc>
              <a:spcPct val="100000"/>
            </a:lnSpc>
            <a:spcAft>
              <a:spcPts val="0"/>
            </a:spcAft>
          </a:pPr>
          <a:r>
            <a:rPr lang="zh-TW" altLang="en-US" sz="2400" dirty="0">
              <a:latin typeface="Adobe 繁黑體 Std B" pitchFamily="34" charset="-120"/>
              <a:ea typeface="Adobe 繁黑體 Std B" pitchFamily="34" charset="-120"/>
            </a:rPr>
            <a:t>試探與輔導</a:t>
          </a:r>
        </a:p>
      </dgm:t>
    </dgm:pt>
    <dgm:pt modelId="{AF3C3EA0-F541-4E06-97C7-462D80F1C98D}" type="parTrans" cxnId="{650B37AC-190C-46BA-B3A1-049297F647F2}">
      <dgm:prSet/>
      <dgm:spPr/>
      <dgm:t>
        <a:bodyPr/>
        <a:lstStyle/>
        <a:p>
          <a:endParaRPr lang="zh-TW" altLang="en-US">
            <a:latin typeface="Adobe 繁黑體 Std B" pitchFamily="34" charset="-120"/>
            <a:ea typeface="Adobe 繁黑體 Std B" pitchFamily="34" charset="-120"/>
          </a:endParaRPr>
        </a:p>
      </dgm:t>
    </dgm:pt>
    <dgm:pt modelId="{4CA36987-9351-4B5A-8320-40FC0378E9A5}" type="sibTrans" cxnId="{650B37AC-190C-46BA-B3A1-049297F647F2}">
      <dgm:prSet/>
      <dgm:spPr/>
      <dgm:t>
        <a:bodyPr/>
        <a:lstStyle/>
        <a:p>
          <a:endParaRPr lang="zh-TW" altLang="en-US">
            <a:latin typeface="Adobe 繁黑體 Std B" pitchFamily="34" charset="-120"/>
            <a:ea typeface="Adobe 繁黑體 Std B" pitchFamily="34" charset="-120"/>
          </a:endParaRPr>
        </a:p>
      </dgm:t>
    </dgm:pt>
    <dgm:pt modelId="{5A4DE850-63A1-4B10-A90D-6CD91D6BDDC4}">
      <dgm:prSet phldrT="[文字]" custT="1"/>
      <dgm:spPr/>
      <dgm:t>
        <a:bodyPr/>
        <a:lstStyle/>
        <a:p>
          <a:pPr algn="ctr"/>
          <a:r>
            <a:rPr lang="zh-TW" altLang="en-US" sz="2400" dirty="0">
              <a:latin typeface="Adobe 繁黑體 Std B" pitchFamily="34" charset="-120"/>
              <a:ea typeface="Adobe 繁黑體 Std B" pitchFamily="34" charset="-120"/>
            </a:rPr>
            <a:t>特色招生作業</a:t>
          </a:r>
        </a:p>
      </dgm:t>
    </dgm:pt>
    <dgm:pt modelId="{9BB5BE1D-B71E-47F6-93FB-C53A909E2FFC}" type="parTrans" cxnId="{4710A585-9DAC-43C4-8224-3975BCDE8B5A}">
      <dgm:prSet/>
      <dgm:spPr/>
      <dgm:t>
        <a:bodyPr/>
        <a:lstStyle/>
        <a:p>
          <a:endParaRPr lang="zh-TW" altLang="en-US">
            <a:latin typeface="Adobe 繁黑體 Std B" pitchFamily="34" charset="-120"/>
            <a:ea typeface="Adobe 繁黑體 Std B" pitchFamily="34" charset="-120"/>
          </a:endParaRPr>
        </a:p>
      </dgm:t>
    </dgm:pt>
    <dgm:pt modelId="{A547BAFF-0A57-48A9-962E-3138736A50CB}" type="sibTrans" cxnId="{4710A585-9DAC-43C4-8224-3975BCDE8B5A}">
      <dgm:prSet/>
      <dgm:spPr/>
      <dgm:t>
        <a:bodyPr/>
        <a:lstStyle/>
        <a:p>
          <a:endParaRPr lang="zh-TW" altLang="en-US">
            <a:latin typeface="Adobe 繁黑體 Std B" pitchFamily="34" charset="-120"/>
            <a:ea typeface="Adobe 繁黑體 Std B" pitchFamily="34" charset="-120"/>
          </a:endParaRPr>
        </a:p>
      </dgm:t>
    </dgm:pt>
    <dgm:pt modelId="{6CEA7E8D-D31A-43EC-9041-37EFC61365C0}">
      <dgm:prSet phldrT="[文字]" custT="1"/>
      <dgm:spPr/>
      <dgm:t>
        <a:bodyPr/>
        <a:lstStyle/>
        <a:p>
          <a:pPr algn="ctr"/>
          <a:r>
            <a:rPr lang="zh-TW" altLang="en-US" sz="2400" dirty="0">
              <a:latin typeface="Adobe 繁黑體 Std B" pitchFamily="34" charset="-120"/>
              <a:ea typeface="Adobe 繁黑體 Std B" pitchFamily="34" charset="-120"/>
            </a:rPr>
            <a:t>適性入學</a:t>
          </a:r>
          <a:br>
            <a:rPr lang="en-US" altLang="zh-TW" sz="2400" dirty="0">
              <a:latin typeface="Adobe 繁黑體 Std B" pitchFamily="34" charset="-120"/>
              <a:ea typeface="Adobe 繁黑體 Std B" pitchFamily="34" charset="-120"/>
            </a:rPr>
          </a:br>
          <a:r>
            <a:rPr lang="zh-TW" altLang="en-US" sz="2400" dirty="0">
              <a:latin typeface="Adobe 繁黑體 Std B" pitchFamily="34" charset="-120"/>
              <a:ea typeface="Adobe 繁黑體 Std B" pitchFamily="34" charset="-120"/>
            </a:rPr>
            <a:t>協助措施</a:t>
          </a:r>
        </a:p>
      </dgm:t>
    </dgm:pt>
    <dgm:pt modelId="{93E4B0C3-96E5-41E0-8F32-9994598E4D56}" type="parTrans" cxnId="{D22BD018-A1F2-410D-8079-F6FB7789E5EA}">
      <dgm:prSet/>
      <dgm:spPr/>
      <dgm:t>
        <a:bodyPr/>
        <a:lstStyle/>
        <a:p>
          <a:endParaRPr lang="zh-TW" altLang="en-US">
            <a:latin typeface="Adobe 繁黑體 Std B" pitchFamily="34" charset="-120"/>
            <a:ea typeface="Adobe 繁黑體 Std B" pitchFamily="34" charset="-120"/>
          </a:endParaRPr>
        </a:p>
      </dgm:t>
    </dgm:pt>
    <dgm:pt modelId="{12DADA95-6A66-40E3-A014-6A993AE88324}" type="sibTrans" cxnId="{D22BD018-A1F2-410D-8079-F6FB7789E5EA}">
      <dgm:prSet/>
      <dgm:spPr/>
      <dgm:t>
        <a:bodyPr/>
        <a:lstStyle/>
        <a:p>
          <a:endParaRPr lang="zh-TW" altLang="en-US">
            <a:latin typeface="Adobe 繁黑體 Std B" pitchFamily="34" charset="-120"/>
            <a:ea typeface="Adobe 繁黑體 Std B" pitchFamily="34" charset="-120"/>
          </a:endParaRPr>
        </a:p>
      </dgm:t>
    </dgm:pt>
    <dgm:pt modelId="{7EF3C340-2C6B-4D94-9448-80C0CEB7834B}">
      <dgm:prSet phldrT="[文字]" custT="1"/>
      <dgm:spPr/>
      <dgm:t>
        <a:bodyPr/>
        <a:lstStyle/>
        <a:p>
          <a:pPr algn="ctr"/>
          <a:r>
            <a:rPr lang="zh-TW" altLang="en-US" sz="2400" dirty="0">
              <a:solidFill>
                <a:srgbClr val="FF0000"/>
              </a:solidFill>
              <a:latin typeface="Adobe 繁黑體 Std B" pitchFamily="34" charset="-120"/>
              <a:ea typeface="Adobe 繁黑體 Std B" pitchFamily="34" charset="-120"/>
            </a:rPr>
            <a:t>志願體驗</a:t>
          </a:r>
          <a:br>
            <a:rPr lang="en-US" altLang="zh-TW" sz="2400" dirty="0">
              <a:solidFill>
                <a:srgbClr val="FF0000"/>
              </a:solidFill>
              <a:latin typeface="Adobe 繁黑體 Std B" pitchFamily="34" charset="-120"/>
              <a:ea typeface="Adobe 繁黑體 Std B" pitchFamily="34" charset="-120"/>
            </a:rPr>
          </a:br>
          <a:r>
            <a:rPr lang="zh-TW" altLang="en-US" sz="2400" dirty="0">
              <a:solidFill>
                <a:srgbClr val="FF0000"/>
              </a:solidFill>
              <a:latin typeface="Adobe 繁黑體 Std B" pitchFamily="34" charset="-120"/>
              <a:ea typeface="Adobe 繁黑體 Std B" pitchFamily="34" charset="-120"/>
            </a:rPr>
            <a:t>探索省思</a:t>
          </a:r>
        </a:p>
      </dgm:t>
    </dgm:pt>
    <dgm:pt modelId="{383144D2-1977-4E03-8630-DC460BE7F288}" type="parTrans" cxnId="{5708DCCD-8AF3-4126-A2F1-D968BCC69E5F}">
      <dgm:prSet/>
      <dgm:spPr/>
      <dgm:t>
        <a:bodyPr/>
        <a:lstStyle/>
        <a:p>
          <a:endParaRPr lang="zh-TW" altLang="en-US">
            <a:latin typeface="Adobe 繁黑體 Std B" pitchFamily="34" charset="-120"/>
            <a:ea typeface="Adobe 繁黑體 Std B" pitchFamily="34" charset="-120"/>
          </a:endParaRPr>
        </a:p>
      </dgm:t>
    </dgm:pt>
    <dgm:pt modelId="{57B27C83-00A3-4EF7-8803-C03629C3D788}" type="sibTrans" cxnId="{5708DCCD-8AF3-4126-A2F1-D968BCC69E5F}">
      <dgm:prSet/>
      <dgm:spPr/>
      <dgm:t>
        <a:bodyPr/>
        <a:lstStyle/>
        <a:p>
          <a:endParaRPr lang="zh-TW" altLang="en-US">
            <a:latin typeface="Adobe 繁黑體 Std B" pitchFamily="34" charset="-120"/>
            <a:ea typeface="Adobe 繁黑體 Std B" pitchFamily="34" charset="-120"/>
          </a:endParaRPr>
        </a:p>
      </dgm:t>
    </dgm:pt>
    <dgm:pt modelId="{6C3C1F96-6D3A-4A67-A939-67E2CF10DD11}">
      <dgm:prSet phldrT="[文字]" custT="1"/>
      <dgm:spPr/>
      <dgm:t>
        <a:bodyPr/>
        <a:lstStyle/>
        <a:p>
          <a:pPr algn="ctr"/>
          <a:r>
            <a:rPr lang="zh-TW" altLang="en-US" sz="2400" dirty="0">
              <a:solidFill>
                <a:srgbClr val="FF0000"/>
              </a:solidFill>
              <a:latin typeface="Adobe 繁黑體 Std B" pitchFamily="34" charset="-120"/>
              <a:ea typeface="Adobe 繁黑體 Std B" pitchFamily="34" charset="-120"/>
            </a:rPr>
            <a:t>檢測</a:t>
          </a:r>
          <a:br>
            <a:rPr lang="en-US" altLang="zh-TW" sz="2400" dirty="0">
              <a:solidFill>
                <a:srgbClr val="FF0000"/>
              </a:solidFill>
              <a:latin typeface="Adobe 繁黑體 Std B" pitchFamily="34" charset="-120"/>
              <a:ea typeface="Adobe 繁黑體 Std B" pitchFamily="34" charset="-120"/>
            </a:rPr>
          </a:br>
          <a:r>
            <a:rPr lang="zh-TW" altLang="en-US" sz="2400" dirty="0">
              <a:solidFill>
                <a:srgbClr val="FF0000"/>
              </a:solidFill>
              <a:latin typeface="Adobe 繁黑體 Std B" pitchFamily="34" charset="-120"/>
              <a:ea typeface="Adobe 繁黑體 Std B" pitchFamily="34" charset="-120"/>
            </a:rPr>
            <a:t>免試作業系統</a:t>
          </a:r>
        </a:p>
      </dgm:t>
    </dgm:pt>
    <dgm:pt modelId="{0CF67CA4-6DDC-4950-ADB6-2829E5A954D2}" type="parTrans" cxnId="{35FFA2F7-714D-4F37-A282-22AF73A922DC}">
      <dgm:prSet/>
      <dgm:spPr/>
      <dgm:t>
        <a:bodyPr/>
        <a:lstStyle/>
        <a:p>
          <a:endParaRPr lang="zh-TW" altLang="en-US">
            <a:latin typeface="Adobe 繁黑體 Std B" pitchFamily="34" charset="-120"/>
            <a:ea typeface="Adobe 繁黑體 Std B" pitchFamily="34" charset="-120"/>
          </a:endParaRPr>
        </a:p>
      </dgm:t>
    </dgm:pt>
    <dgm:pt modelId="{E7F45E88-8A83-471F-90D5-48E907ECFA68}" type="sibTrans" cxnId="{35FFA2F7-714D-4F37-A282-22AF73A922DC}">
      <dgm:prSet/>
      <dgm:spPr/>
      <dgm:t>
        <a:bodyPr/>
        <a:lstStyle/>
        <a:p>
          <a:endParaRPr lang="zh-TW" altLang="en-US">
            <a:latin typeface="Adobe 繁黑體 Std B" pitchFamily="34" charset="-120"/>
            <a:ea typeface="Adobe 繁黑體 Std B" pitchFamily="34" charset="-120"/>
          </a:endParaRPr>
        </a:p>
      </dgm:t>
    </dgm:pt>
    <dgm:pt modelId="{BBDEFCEE-1486-4C46-9D96-9EB56093C49F}" type="pres">
      <dgm:prSet presAssocID="{5E0E9D3D-31E8-434D-8456-4782E8876D6C}" presName="diagram" presStyleCnt="0">
        <dgm:presLayoutVars>
          <dgm:chPref val="1"/>
          <dgm:dir/>
          <dgm:animOne val="branch"/>
          <dgm:animLvl val="lvl"/>
          <dgm:resizeHandles/>
        </dgm:presLayoutVars>
      </dgm:prSet>
      <dgm:spPr/>
    </dgm:pt>
    <dgm:pt modelId="{509ADAE6-7FD1-420E-85D0-A09276DC09F9}" type="pres">
      <dgm:prSet presAssocID="{2F16201B-933E-4461-8BC8-87F21D9E7E4D}" presName="root" presStyleCnt="0"/>
      <dgm:spPr/>
    </dgm:pt>
    <dgm:pt modelId="{DD80868F-8EEB-4369-9148-4D0E7073D58D}" type="pres">
      <dgm:prSet presAssocID="{2F16201B-933E-4461-8BC8-87F21D9E7E4D}" presName="rootComposite" presStyleCnt="0"/>
      <dgm:spPr/>
    </dgm:pt>
    <dgm:pt modelId="{BF7CD507-E0F1-4C24-8109-712D7C5AB9AC}" type="pres">
      <dgm:prSet presAssocID="{2F16201B-933E-4461-8BC8-87F21D9E7E4D}" presName="rootText" presStyleLbl="node1" presStyleIdx="0" presStyleCnt="3" custLinFactNeighborY="-5621"/>
      <dgm:spPr/>
    </dgm:pt>
    <dgm:pt modelId="{B140CF7C-7375-4B61-811B-CC4133916574}" type="pres">
      <dgm:prSet presAssocID="{2F16201B-933E-4461-8BC8-87F21D9E7E4D}" presName="rootConnector" presStyleLbl="node1" presStyleIdx="0" presStyleCnt="3"/>
      <dgm:spPr/>
    </dgm:pt>
    <dgm:pt modelId="{72FF4BD6-FB01-4606-8A63-B510900F9E5B}" type="pres">
      <dgm:prSet presAssocID="{2F16201B-933E-4461-8BC8-87F21D9E7E4D}" presName="childShape" presStyleCnt="0"/>
      <dgm:spPr/>
    </dgm:pt>
    <dgm:pt modelId="{BEE43D38-C371-4AF3-9B1C-20859E67A450}" type="pres">
      <dgm:prSet presAssocID="{48AD86C8-54F7-4C25-AA16-E58FA5CD0C0B}" presName="Name13" presStyleLbl="parChTrans1D2" presStyleIdx="0" presStyleCnt="9"/>
      <dgm:spPr/>
    </dgm:pt>
    <dgm:pt modelId="{DBD0592F-2E5E-4B97-8328-85175B988E71}" type="pres">
      <dgm:prSet presAssocID="{B5B93514-293B-4163-93D7-60F01CD73AAC}" presName="childText" presStyleLbl="bgAcc1" presStyleIdx="0" presStyleCnt="9" custScaleX="123496">
        <dgm:presLayoutVars>
          <dgm:bulletEnabled val="1"/>
        </dgm:presLayoutVars>
      </dgm:prSet>
      <dgm:spPr/>
    </dgm:pt>
    <dgm:pt modelId="{F093A886-9A24-4A6F-8842-1B9463DFC82F}" type="pres">
      <dgm:prSet presAssocID="{F6BDEB2C-66AF-4479-B261-F66C552B91A6}" presName="Name13" presStyleLbl="parChTrans1D2" presStyleIdx="1" presStyleCnt="9"/>
      <dgm:spPr/>
    </dgm:pt>
    <dgm:pt modelId="{1E55B344-3D5D-4821-87C0-C35F5E4B1F82}" type="pres">
      <dgm:prSet presAssocID="{F33CC9CD-0C9D-4442-90E6-FEDD82388C93}" presName="childText" presStyleLbl="bgAcc1" presStyleIdx="1" presStyleCnt="9" custScaleX="123496">
        <dgm:presLayoutVars>
          <dgm:bulletEnabled val="1"/>
        </dgm:presLayoutVars>
      </dgm:prSet>
      <dgm:spPr/>
    </dgm:pt>
    <dgm:pt modelId="{6BDDDAF2-015E-4C28-9370-677AC8DCB0BB}" type="pres">
      <dgm:prSet presAssocID="{C5BD3101-2BD5-4577-8FFA-9A94C0CA7CA8}" presName="Name13" presStyleLbl="parChTrans1D2" presStyleIdx="2" presStyleCnt="9"/>
      <dgm:spPr/>
    </dgm:pt>
    <dgm:pt modelId="{3BECD76B-389E-4A81-B244-6C0418F33830}" type="pres">
      <dgm:prSet presAssocID="{3B75BCFF-1A40-4DEB-8C22-6F0A5078E387}" presName="childText" presStyleLbl="bgAcc1" presStyleIdx="2" presStyleCnt="9" custScaleX="123496">
        <dgm:presLayoutVars>
          <dgm:bulletEnabled val="1"/>
        </dgm:presLayoutVars>
      </dgm:prSet>
      <dgm:spPr/>
    </dgm:pt>
    <dgm:pt modelId="{3BC5D1A3-A10E-4FB3-B76A-573B75489E46}" type="pres">
      <dgm:prSet presAssocID="{1F6B2464-6055-41BA-995F-7081D0EAD73B}" presName="root" presStyleCnt="0"/>
      <dgm:spPr/>
    </dgm:pt>
    <dgm:pt modelId="{5318CE2E-6EC7-477E-94F1-7D420756D5E8}" type="pres">
      <dgm:prSet presAssocID="{1F6B2464-6055-41BA-995F-7081D0EAD73B}" presName="rootComposite" presStyleCnt="0"/>
      <dgm:spPr/>
    </dgm:pt>
    <dgm:pt modelId="{85FCF6C0-E142-430F-A251-830F2FEC3A67}" type="pres">
      <dgm:prSet presAssocID="{1F6B2464-6055-41BA-995F-7081D0EAD73B}" presName="rootText" presStyleLbl="node1" presStyleIdx="1" presStyleCnt="3"/>
      <dgm:spPr/>
    </dgm:pt>
    <dgm:pt modelId="{D97BEAD7-400B-42E9-8EE0-2F7B8F31B459}" type="pres">
      <dgm:prSet presAssocID="{1F6B2464-6055-41BA-995F-7081D0EAD73B}" presName="rootConnector" presStyleLbl="node1" presStyleIdx="1" presStyleCnt="3"/>
      <dgm:spPr/>
    </dgm:pt>
    <dgm:pt modelId="{91E68602-5ED4-4365-AE9F-C58A152744D9}" type="pres">
      <dgm:prSet presAssocID="{1F6B2464-6055-41BA-995F-7081D0EAD73B}" presName="childShape" presStyleCnt="0"/>
      <dgm:spPr/>
    </dgm:pt>
    <dgm:pt modelId="{E973DCF4-0E6E-41E7-88CA-76B1BC2C3DFC}" type="pres">
      <dgm:prSet presAssocID="{93E4B0C3-96E5-41E0-8F32-9994598E4D56}" presName="Name13" presStyleLbl="parChTrans1D2" presStyleIdx="3" presStyleCnt="9"/>
      <dgm:spPr/>
    </dgm:pt>
    <dgm:pt modelId="{E4DF2E74-5265-46A7-BD70-17092C4A0D23}" type="pres">
      <dgm:prSet presAssocID="{6CEA7E8D-D31A-43EC-9041-37EFC61365C0}" presName="childText" presStyleLbl="bgAcc1" presStyleIdx="3" presStyleCnt="9" custScaleX="135460">
        <dgm:presLayoutVars>
          <dgm:bulletEnabled val="1"/>
        </dgm:presLayoutVars>
      </dgm:prSet>
      <dgm:spPr/>
    </dgm:pt>
    <dgm:pt modelId="{7F4C41A4-E9B8-42D3-8E2C-42ACC304BFB2}" type="pres">
      <dgm:prSet presAssocID="{383144D2-1977-4E03-8630-DC460BE7F288}" presName="Name13" presStyleLbl="parChTrans1D2" presStyleIdx="4" presStyleCnt="9"/>
      <dgm:spPr/>
    </dgm:pt>
    <dgm:pt modelId="{154B0646-13F6-4A67-AA8A-47D0CF61927A}" type="pres">
      <dgm:prSet presAssocID="{7EF3C340-2C6B-4D94-9448-80C0CEB7834B}" presName="childText" presStyleLbl="bgAcc1" presStyleIdx="4" presStyleCnt="9" custScaleX="135460">
        <dgm:presLayoutVars>
          <dgm:bulletEnabled val="1"/>
        </dgm:presLayoutVars>
      </dgm:prSet>
      <dgm:spPr/>
    </dgm:pt>
    <dgm:pt modelId="{364501B8-53D0-444F-AC7C-E925FEAB77A5}" type="pres">
      <dgm:prSet presAssocID="{0CF67CA4-6DDC-4950-ADB6-2829E5A954D2}" presName="Name13" presStyleLbl="parChTrans1D2" presStyleIdx="5" presStyleCnt="9"/>
      <dgm:spPr/>
    </dgm:pt>
    <dgm:pt modelId="{FC7D8BD6-DCAE-4923-9D2A-927FA4D613A3}" type="pres">
      <dgm:prSet presAssocID="{6C3C1F96-6D3A-4A67-A939-67E2CF10DD11}" presName="childText" presStyleLbl="bgAcc1" presStyleIdx="5" presStyleCnt="9" custScaleX="135460">
        <dgm:presLayoutVars>
          <dgm:bulletEnabled val="1"/>
        </dgm:presLayoutVars>
      </dgm:prSet>
      <dgm:spPr/>
    </dgm:pt>
    <dgm:pt modelId="{3F27FA12-4A92-4032-B647-774EEBF64FF1}" type="pres">
      <dgm:prSet presAssocID="{A8F33A36-00A2-497B-A143-2211AEEFE4AD}" presName="root" presStyleCnt="0"/>
      <dgm:spPr/>
    </dgm:pt>
    <dgm:pt modelId="{87E1E4F1-FF4B-4B7E-9FAD-0C9DA76E9F9D}" type="pres">
      <dgm:prSet presAssocID="{A8F33A36-00A2-497B-A143-2211AEEFE4AD}" presName="rootComposite" presStyleCnt="0"/>
      <dgm:spPr/>
    </dgm:pt>
    <dgm:pt modelId="{61FD8914-6389-4635-BA44-E39AC0A9387D}" type="pres">
      <dgm:prSet presAssocID="{A8F33A36-00A2-497B-A143-2211AEEFE4AD}" presName="rootText" presStyleLbl="node1" presStyleIdx="2" presStyleCnt="3"/>
      <dgm:spPr/>
    </dgm:pt>
    <dgm:pt modelId="{30B98B06-28F6-4525-8C4D-30CF06EB40D3}" type="pres">
      <dgm:prSet presAssocID="{A8F33A36-00A2-497B-A143-2211AEEFE4AD}" presName="rootConnector" presStyleLbl="node1" presStyleIdx="2" presStyleCnt="3"/>
      <dgm:spPr/>
    </dgm:pt>
    <dgm:pt modelId="{460D0187-8009-4BE2-B191-DD1D03C73BFF}" type="pres">
      <dgm:prSet presAssocID="{A8F33A36-00A2-497B-A143-2211AEEFE4AD}" presName="childShape" presStyleCnt="0"/>
      <dgm:spPr/>
    </dgm:pt>
    <dgm:pt modelId="{0DFD795E-052E-4AB5-8C21-4D993FF50002}" type="pres">
      <dgm:prSet presAssocID="{AE8250C6-2632-4F91-96CD-833239B2BF92}" presName="Name13" presStyleLbl="parChTrans1D2" presStyleIdx="6" presStyleCnt="9"/>
      <dgm:spPr/>
    </dgm:pt>
    <dgm:pt modelId="{13B25F41-AD46-4FA1-8EF3-8B1EEF6B3F9B}" type="pres">
      <dgm:prSet presAssocID="{7906BCB2-65D6-4620-9354-2CAD6D34095E}" presName="childText" presStyleLbl="bgAcc1" presStyleIdx="6" presStyleCnt="9" custScaleX="135189">
        <dgm:presLayoutVars>
          <dgm:bulletEnabled val="1"/>
        </dgm:presLayoutVars>
      </dgm:prSet>
      <dgm:spPr/>
    </dgm:pt>
    <dgm:pt modelId="{D64E767E-EA74-47CF-B878-B0F655200516}" type="pres">
      <dgm:prSet presAssocID="{489D68AB-C690-4511-8DBA-D22F42F069A3}" presName="Name13" presStyleLbl="parChTrans1D2" presStyleIdx="7" presStyleCnt="9"/>
      <dgm:spPr/>
    </dgm:pt>
    <dgm:pt modelId="{DDE86BB5-3B5E-48D4-8518-9BEFBD9698BD}" type="pres">
      <dgm:prSet presAssocID="{212B52B5-2BCA-483A-96A7-55A25432BEA9}" presName="childText" presStyleLbl="bgAcc1" presStyleIdx="7" presStyleCnt="9" custScaleX="135189">
        <dgm:presLayoutVars>
          <dgm:bulletEnabled val="1"/>
        </dgm:presLayoutVars>
      </dgm:prSet>
      <dgm:spPr/>
    </dgm:pt>
    <dgm:pt modelId="{CC0E329D-4715-4A16-9EC2-D8B5B3601286}" type="pres">
      <dgm:prSet presAssocID="{9BB5BE1D-B71E-47F6-93FB-C53A909E2FFC}" presName="Name13" presStyleLbl="parChTrans1D2" presStyleIdx="8" presStyleCnt="9"/>
      <dgm:spPr/>
    </dgm:pt>
    <dgm:pt modelId="{8A8C3431-501D-423E-9F69-920AD745161A}" type="pres">
      <dgm:prSet presAssocID="{5A4DE850-63A1-4B10-A90D-6CD91D6BDDC4}" presName="childText" presStyleLbl="bgAcc1" presStyleIdx="8" presStyleCnt="9" custScaleX="135189">
        <dgm:presLayoutVars>
          <dgm:bulletEnabled val="1"/>
        </dgm:presLayoutVars>
      </dgm:prSet>
      <dgm:spPr/>
    </dgm:pt>
  </dgm:ptLst>
  <dgm:cxnLst>
    <dgm:cxn modelId="{2E5E6309-F2E3-40F2-BD18-6BBA5B8BCB92}" type="presOf" srcId="{C5BD3101-2BD5-4577-8FFA-9A94C0CA7CA8}" destId="{6BDDDAF2-015E-4C28-9370-677AC8DCB0BB}" srcOrd="0" destOrd="0" presId="urn:microsoft.com/office/officeart/2005/8/layout/hierarchy3"/>
    <dgm:cxn modelId="{18E0C90F-530B-4F33-B89D-9621779C6DE6}" type="presOf" srcId="{7EF3C340-2C6B-4D94-9448-80C0CEB7834B}" destId="{154B0646-13F6-4A67-AA8A-47D0CF61927A}" srcOrd="0" destOrd="0" presId="urn:microsoft.com/office/officeart/2005/8/layout/hierarchy3"/>
    <dgm:cxn modelId="{24136212-71EB-4D19-A328-53D0EBA64109}" type="presOf" srcId="{383144D2-1977-4E03-8630-DC460BE7F288}" destId="{7F4C41A4-E9B8-42D3-8E2C-42ACC304BFB2}" srcOrd="0" destOrd="0" presId="urn:microsoft.com/office/officeart/2005/8/layout/hierarchy3"/>
    <dgm:cxn modelId="{D22BD018-A1F2-410D-8079-F6FB7789E5EA}" srcId="{1F6B2464-6055-41BA-995F-7081D0EAD73B}" destId="{6CEA7E8D-D31A-43EC-9041-37EFC61365C0}" srcOrd="0" destOrd="0" parTransId="{93E4B0C3-96E5-41E0-8F32-9994598E4D56}" sibTransId="{12DADA95-6A66-40E3-A014-6A993AE88324}"/>
    <dgm:cxn modelId="{B2F7311D-769D-44B2-8388-640621F3DFC7}" type="presOf" srcId="{1F6B2464-6055-41BA-995F-7081D0EAD73B}" destId="{D97BEAD7-400B-42E9-8EE0-2F7B8F31B459}" srcOrd="1" destOrd="0" presId="urn:microsoft.com/office/officeart/2005/8/layout/hierarchy3"/>
    <dgm:cxn modelId="{B22E5C24-7902-4E69-9E49-3C12775864BD}" type="presOf" srcId="{AE8250C6-2632-4F91-96CD-833239B2BF92}" destId="{0DFD795E-052E-4AB5-8C21-4D993FF50002}" srcOrd="0" destOrd="0" presId="urn:microsoft.com/office/officeart/2005/8/layout/hierarchy3"/>
    <dgm:cxn modelId="{75065626-CF6D-4FA1-9244-AC3CA29D5622}" type="presOf" srcId="{3B75BCFF-1A40-4DEB-8C22-6F0A5078E387}" destId="{3BECD76B-389E-4A81-B244-6C0418F33830}" srcOrd="0" destOrd="0" presId="urn:microsoft.com/office/officeart/2005/8/layout/hierarchy3"/>
    <dgm:cxn modelId="{740B942A-B9DA-498E-97BF-E26BF3A85A08}" srcId="{2F16201B-933E-4461-8BC8-87F21D9E7E4D}" destId="{F33CC9CD-0C9D-4442-90E6-FEDD82388C93}" srcOrd="1" destOrd="0" parTransId="{F6BDEB2C-66AF-4479-B261-F66C552B91A6}" sibTransId="{5E44B3BF-6934-47D8-9CE4-1827E17EAC8F}"/>
    <dgm:cxn modelId="{31761630-56EA-4DCD-9C27-1C16254858A4}" type="presOf" srcId="{5E0E9D3D-31E8-434D-8456-4782E8876D6C}" destId="{BBDEFCEE-1486-4C46-9D96-9EB56093C49F}" srcOrd="0" destOrd="0" presId="urn:microsoft.com/office/officeart/2005/8/layout/hierarchy3"/>
    <dgm:cxn modelId="{5D0B6332-9D47-4C8F-A739-28B264835EB8}" type="presOf" srcId="{2F16201B-933E-4461-8BC8-87F21D9E7E4D}" destId="{B140CF7C-7375-4B61-811B-CC4133916574}" srcOrd="1" destOrd="0" presId="urn:microsoft.com/office/officeart/2005/8/layout/hierarchy3"/>
    <dgm:cxn modelId="{A858EE36-25F8-43B2-9007-88222204F69A}" type="presOf" srcId="{6C3C1F96-6D3A-4A67-A939-67E2CF10DD11}" destId="{FC7D8BD6-DCAE-4923-9D2A-927FA4D613A3}" srcOrd="0" destOrd="0" presId="urn:microsoft.com/office/officeart/2005/8/layout/hierarchy3"/>
    <dgm:cxn modelId="{26C5E93F-F47E-4841-A8DB-8490855AAC6E}" type="presOf" srcId="{F6BDEB2C-66AF-4479-B261-F66C552B91A6}" destId="{F093A886-9A24-4A6F-8842-1B9463DFC82F}" srcOrd="0" destOrd="0" presId="urn:microsoft.com/office/officeart/2005/8/layout/hierarchy3"/>
    <dgm:cxn modelId="{83056260-A26B-4089-80F9-283150D05961}" type="presOf" srcId="{F33CC9CD-0C9D-4442-90E6-FEDD82388C93}" destId="{1E55B344-3D5D-4821-87C0-C35F5E4B1F82}" srcOrd="0" destOrd="0" presId="urn:microsoft.com/office/officeart/2005/8/layout/hierarchy3"/>
    <dgm:cxn modelId="{31EA5041-76D6-4E42-B4D8-E60B9604986D}" type="presOf" srcId="{2F16201B-933E-4461-8BC8-87F21D9E7E4D}" destId="{BF7CD507-E0F1-4C24-8109-712D7C5AB9AC}" srcOrd="0" destOrd="0" presId="urn:microsoft.com/office/officeart/2005/8/layout/hierarchy3"/>
    <dgm:cxn modelId="{2B317943-827F-4B80-816D-078B8CF9934C}" type="presOf" srcId="{7906BCB2-65D6-4620-9354-2CAD6D34095E}" destId="{13B25F41-AD46-4FA1-8EF3-8B1EEF6B3F9B}" srcOrd="0" destOrd="0" presId="urn:microsoft.com/office/officeart/2005/8/layout/hierarchy3"/>
    <dgm:cxn modelId="{A2F6ED45-0305-4B7C-AD41-FAFD765E3602}" type="presOf" srcId="{A8F33A36-00A2-497B-A143-2211AEEFE4AD}" destId="{61FD8914-6389-4635-BA44-E39AC0A9387D}" srcOrd="0" destOrd="0" presId="urn:microsoft.com/office/officeart/2005/8/layout/hierarchy3"/>
    <dgm:cxn modelId="{9D837166-BA38-41B2-9120-0FFD69FDB96B}" type="presOf" srcId="{9BB5BE1D-B71E-47F6-93FB-C53A909E2FFC}" destId="{CC0E329D-4715-4A16-9EC2-D8B5B3601286}" srcOrd="0" destOrd="0" presId="urn:microsoft.com/office/officeart/2005/8/layout/hierarchy3"/>
    <dgm:cxn modelId="{16B78A6C-7B34-4C66-A44B-757F3F845305}" type="presOf" srcId="{48AD86C8-54F7-4C25-AA16-E58FA5CD0C0B}" destId="{BEE43D38-C371-4AF3-9B1C-20859E67A450}" srcOrd="0" destOrd="0" presId="urn:microsoft.com/office/officeart/2005/8/layout/hierarchy3"/>
    <dgm:cxn modelId="{2548176F-ABE1-4D9A-89D3-84E8E417E41C}" srcId="{A8F33A36-00A2-497B-A143-2211AEEFE4AD}" destId="{7906BCB2-65D6-4620-9354-2CAD6D34095E}" srcOrd="0" destOrd="0" parTransId="{AE8250C6-2632-4F91-96CD-833239B2BF92}" sibTransId="{121BDA2C-86AF-4009-B11A-AF978602DA01}"/>
    <dgm:cxn modelId="{AB83CD4F-8F94-490F-8F6F-BE8F68875805}" type="presOf" srcId="{0CF67CA4-6DDC-4950-ADB6-2829E5A954D2}" destId="{364501B8-53D0-444F-AC7C-E925FEAB77A5}" srcOrd="0" destOrd="0" presId="urn:microsoft.com/office/officeart/2005/8/layout/hierarchy3"/>
    <dgm:cxn modelId="{82FEB971-A1AB-442E-82C0-56F6D1067737}" type="presOf" srcId="{A8F33A36-00A2-497B-A143-2211AEEFE4AD}" destId="{30B98B06-28F6-4525-8C4D-30CF06EB40D3}" srcOrd="1" destOrd="0" presId="urn:microsoft.com/office/officeart/2005/8/layout/hierarchy3"/>
    <dgm:cxn modelId="{8F4C0C58-5CD3-44D3-911B-7E3430DCB0DF}" srcId="{5E0E9D3D-31E8-434D-8456-4782E8876D6C}" destId="{2F16201B-933E-4461-8BC8-87F21D9E7E4D}" srcOrd="0" destOrd="0" parTransId="{B4D6E7F7-157A-4492-AD4C-33FD7A0C03D8}" sibTransId="{45D63E77-F9A4-4C19-89E0-FC059BB88665}"/>
    <dgm:cxn modelId="{11D22E7A-97BE-47A6-8B4B-4572AD891A3F}" type="presOf" srcId="{1F6B2464-6055-41BA-995F-7081D0EAD73B}" destId="{85FCF6C0-E142-430F-A251-830F2FEC3A67}" srcOrd="0" destOrd="0" presId="urn:microsoft.com/office/officeart/2005/8/layout/hierarchy3"/>
    <dgm:cxn modelId="{9302DD7A-35AC-460C-81D3-FF42EAFCB518}" type="presOf" srcId="{6CEA7E8D-D31A-43EC-9041-37EFC61365C0}" destId="{E4DF2E74-5265-46A7-BD70-17092C4A0D23}" srcOrd="0" destOrd="0" presId="urn:microsoft.com/office/officeart/2005/8/layout/hierarchy3"/>
    <dgm:cxn modelId="{B33D107B-5A25-412C-9594-DC42ED018137}" srcId="{2F16201B-933E-4461-8BC8-87F21D9E7E4D}" destId="{3B75BCFF-1A40-4DEB-8C22-6F0A5078E387}" srcOrd="2" destOrd="0" parTransId="{C5BD3101-2BD5-4577-8FFA-9A94C0CA7CA8}" sibTransId="{BC2868AF-B81A-41DD-9545-7C59AFD3F10F}"/>
    <dgm:cxn modelId="{24C8527E-252F-4C8E-B0B9-F6AF87CC550F}" srcId="{2F16201B-933E-4461-8BC8-87F21D9E7E4D}" destId="{B5B93514-293B-4163-93D7-60F01CD73AAC}" srcOrd="0" destOrd="0" parTransId="{48AD86C8-54F7-4C25-AA16-E58FA5CD0C0B}" sibTransId="{98009AC0-11AA-4217-B584-8A6BE3D3A223}"/>
    <dgm:cxn modelId="{4710A585-9DAC-43C4-8224-3975BCDE8B5A}" srcId="{A8F33A36-00A2-497B-A143-2211AEEFE4AD}" destId="{5A4DE850-63A1-4B10-A90D-6CD91D6BDDC4}" srcOrd="2" destOrd="0" parTransId="{9BB5BE1D-B71E-47F6-93FB-C53A909E2FFC}" sibTransId="{A547BAFF-0A57-48A9-962E-3138736A50CB}"/>
    <dgm:cxn modelId="{E82DD8A5-79F9-4F7B-9B96-5B1720B833E4}" type="presOf" srcId="{93E4B0C3-96E5-41E0-8F32-9994598E4D56}" destId="{E973DCF4-0E6E-41E7-88CA-76B1BC2C3DFC}" srcOrd="0" destOrd="0" presId="urn:microsoft.com/office/officeart/2005/8/layout/hierarchy3"/>
    <dgm:cxn modelId="{2EDA4EAA-F7BF-4CF5-BFFD-F9CF87FB5B1C}" type="presOf" srcId="{B5B93514-293B-4163-93D7-60F01CD73AAC}" destId="{DBD0592F-2E5E-4B97-8328-85175B988E71}" srcOrd="0" destOrd="0" presId="urn:microsoft.com/office/officeart/2005/8/layout/hierarchy3"/>
    <dgm:cxn modelId="{650B37AC-190C-46BA-B3A1-049297F647F2}" srcId="{5E0E9D3D-31E8-434D-8456-4782E8876D6C}" destId="{1F6B2464-6055-41BA-995F-7081D0EAD73B}" srcOrd="1" destOrd="0" parTransId="{AF3C3EA0-F541-4E06-97C7-462D80F1C98D}" sibTransId="{4CA36987-9351-4B5A-8320-40FC0378E9A5}"/>
    <dgm:cxn modelId="{6D898BB7-E2E9-4F65-929F-0C3318BF9291}" type="presOf" srcId="{489D68AB-C690-4511-8DBA-D22F42F069A3}" destId="{D64E767E-EA74-47CF-B878-B0F655200516}" srcOrd="0" destOrd="0" presId="urn:microsoft.com/office/officeart/2005/8/layout/hierarchy3"/>
    <dgm:cxn modelId="{A7B67FC3-5DA2-404D-BD3F-1831C9F5E072}" srcId="{5E0E9D3D-31E8-434D-8456-4782E8876D6C}" destId="{A8F33A36-00A2-497B-A143-2211AEEFE4AD}" srcOrd="2" destOrd="0" parTransId="{1FC5A4E0-D2AF-4E91-8B1A-3E031C80A579}" sibTransId="{CD378044-B65B-4711-A51C-B57CDF6ACFBC}"/>
    <dgm:cxn modelId="{5708DCCD-8AF3-4126-A2F1-D968BCC69E5F}" srcId="{1F6B2464-6055-41BA-995F-7081D0EAD73B}" destId="{7EF3C340-2C6B-4D94-9448-80C0CEB7834B}" srcOrd="1" destOrd="0" parTransId="{383144D2-1977-4E03-8630-DC460BE7F288}" sibTransId="{57B27C83-00A3-4EF7-8803-C03629C3D788}"/>
    <dgm:cxn modelId="{17830CE9-394A-4F6F-BB02-C6D119DAAF53}" type="presOf" srcId="{212B52B5-2BCA-483A-96A7-55A25432BEA9}" destId="{DDE86BB5-3B5E-48D4-8518-9BEFBD9698BD}" srcOrd="0" destOrd="0" presId="urn:microsoft.com/office/officeart/2005/8/layout/hierarchy3"/>
    <dgm:cxn modelId="{35FFA2F7-714D-4F37-A282-22AF73A922DC}" srcId="{1F6B2464-6055-41BA-995F-7081D0EAD73B}" destId="{6C3C1F96-6D3A-4A67-A939-67E2CF10DD11}" srcOrd="2" destOrd="0" parTransId="{0CF67CA4-6DDC-4950-ADB6-2829E5A954D2}" sibTransId="{E7F45E88-8A83-471F-90D5-48E907ECFA68}"/>
    <dgm:cxn modelId="{CD7463FB-5852-4C2B-9F96-2AB26BEFAF89}" type="presOf" srcId="{5A4DE850-63A1-4B10-A90D-6CD91D6BDDC4}" destId="{8A8C3431-501D-423E-9F69-920AD745161A}" srcOrd="0" destOrd="0" presId="urn:microsoft.com/office/officeart/2005/8/layout/hierarchy3"/>
    <dgm:cxn modelId="{B99AB1FF-B59A-4A96-879A-B72250E27F70}" srcId="{A8F33A36-00A2-497B-A143-2211AEEFE4AD}" destId="{212B52B5-2BCA-483A-96A7-55A25432BEA9}" srcOrd="1" destOrd="0" parTransId="{489D68AB-C690-4511-8DBA-D22F42F069A3}" sibTransId="{7DD01FB6-287E-4A3D-A4FB-B735F1F787D1}"/>
    <dgm:cxn modelId="{4496197C-4064-4754-B2F2-AEDB9A8FAFC2}" type="presParOf" srcId="{BBDEFCEE-1486-4C46-9D96-9EB56093C49F}" destId="{509ADAE6-7FD1-420E-85D0-A09276DC09F9}" srcOrd="0" destOrd="0" presId="urn:microsoft.com/office/officeart/2005/8/layout/hierarchy3"/>
    <dgm:cxn modelId="{E214E48D-0B59-46CF-B52B-F9F62AE44032}" type="presParOf" srcId="{509ADAE6-7FD1-420E-85D0-A09276DC09F9}" destId="{DD80868F-8EEB-4369-9148-4D0E7073D58D}" srcOrd="0" destOrd="0" presId="urn:microsoft.com/office/officeart/2005/8/layout/hierarchy3"/>
    <dgm:cxn modelId="{0F0A650F-42B2-4AE3-B3D0-6CAD138424FA}" type="presParOf" srcId="{DD80868F-8EEB-4369-9148-4D0E7073D58D}" destId="{BF7CD507-E0F1-4C24-8109-712D7C5AB9AC}" srcOrd="0" destOrd="0" presId="urn:microsoft.com/office/officeart/2005/8/layout/hierarchy3"/>
    <dgm:cxn modelId="{0C8C9436-FB86-4535-B65A-0D58E885D0C8}" type="presParOf" srcId="{DD80868F-8EEB-4369-9148-4D0E7073D58D}" destId="{B140CF7C-7375-4B61-811B-CC4133916574}" srcOrd="1" destOrd="0" presId="urn:microsoft.com/office/officeart/2005/8/layout/hierarchy3"/>
    <dgm:cxn modelId="{FA791D41-157F-41B6-9A1A-1AF9B90D862E}" type="presParOf" srcId="{509ADAE6-7FD1-420E-85D0-A09276DC09F9}" destId="{72FF4BD6-FB01-4606-8A63-B510900F9E5B}" srcOrd="1" destOrd="0" presId="urn:microsoft.com/office/officeart/2005/8/layout/hierarchy3"/>
    <dgm:cxn modelId="{498C30BF-F058-42E7-A5F2-CC4316B8F9E0}" type="presParOf" srcId="{72FF4BD6-FB01-4606-8A63-B510900F9E5B}" destId="{BEE43D38-C371-4AF3-9B1C-20859E67A450}" srcOrd="0" destOrd="0" presId="urn:microsoft.com/office/officeart/2005/8/layout/hierarchy3"/>
    <dgm:cxn modelId="{85708D46-CC1D-4CCB-B16B-84226FB8249F}" type="presParOf" srcId="{72FF4BD6-FB01-4606-8A63-B510900F9E5B}" destId="{DBD0592F-2E5E-4B97-8328-85175B988E71}" srcOrd="1" destOrd="0" presId="urn:microsoft.com/office/officeart/2005/8/layout/hierarchy3"/>
    <dgm:cxn modelId="{036C3494-BFE6-4F3C-A9A9-4332B3D0F5C4}" type="presParOf" srcId="{72FF4BD6-FB01-4606-8A63-B510900F9E5B}" destId="{F093A886-9A24-4A6F-8842-1B9463DFC82F}" srcOrd="2" destOrd="0" presId="urn:microsoft.com/office/officeart/2005/8/layout/hierarchy3"/>
    <dgm:cxn modelId="{E20F1625-B273-4695-AF91-789FDCBB523C}" type="presParOf" srcId="{72FF4BD6-FB01-4606-8A63-B510900F9E5B}" destId="{1E55B344-3D5D-4821-87C0-C35F5E4B1F82}" srcOrd="3" destOrd="0" presId="urn:microsoft.com/office/officeart/2005/8/layout/hierarchy3"/>
    <dgm:cxn modelId="{1810FC12-682D-41A2-BA01-38D28128707B}" type="presParOf" srcId="{72FF4BD6-FB01-4606-8A63-B510900F9E5B}" destId="{6BDDDAF2-015E-4C28-9370-677AC8DCB0BB}" srcOrd="4" destOrd="0" presId="urn:microsoft.com/office/officeart/2005/8/layout/hierarchy3"/>
    <dgm:cxn modelId="{8A537947-546B-4FA3-A29A-6D64743204E6}" type="presParOf" srcId="{72FF4BD6-FB01-4606-8A63-B510900F9E5B}" destId="{3BECD76B-389E-4A81-B244-6C0418F33830}" srcOrd="5" destOrd="0" presId="urn:microsoft.com/office/officeart/2005/8/layout/hierarchy3"/>
    <dgm:cxn modelId="{E254051D-F98E-49C0-9698-A7265599C59B}" type="presParOf" srcId="{BBDEFCEE-1486-4C46-9D96-9EB56093C49F}" destId="{3BC5D1A3-A10E-4FB3-B76A-573B75489E46}" srcOrd="1" destOrd="0" presId="urn:microsoft.com/office/officeart/2005/8/layout/hierarchy3"/>
    <dgm:cxn modelId="{AD33C23B-B3D5-49E4-B042-B266F8189602}" type="presParOf" srcId="{3BC5D1A3-A10E-4FB3-B76A-573B75489E46}" destId="{5318CE2E-6EC7-477E-94F1-7D420756D5E8}" srcOrd="0" destOrd="0" presId="urn:microsoft.com/office/officeart/2005/8/layout/hierarchy3"/>
    <dgm:cxn modelId="{92FF809E-491A-4111-8E65-913C4859EDBD}" type="presParOf" srcId="{5318CE2E-6EC7-477E-94F1-7D420756D5E8}" destId="{85FCF6C0-E142-430F-A251-830F2FEC3A67}" srcOrd="0" destOrd="0" presId="urn:microsoft.com/office/officeart/2005/8/layout/hierarchy3"/>
    <dgm:cxn modelId="{6F37D7CC-7C46-4E1B-B528-E352A553DACF}" type="presParOf" srcId="{5318CE2E-6EC7-477E-94F1-7D420756D5E8}" destId="{D97BEAD7-400B-42E9-8EE0-2F7B8F31B459}" srcOrd="1" destOrd="0" presId="urn:microsoft.com/office/officeart/2005/8/layout/hierarchy3"/>
    <dgm:cxn modelId="{7EB17CC8-1174-4F34-8CBA-2F8FDF884406}" type="presParOf" srcId="{3BC5D1A3-A10E-4FB3-B76A-573B75489E46}" destId="{91E68602-5ED4-4365-AE9F-C58A152744D9}" srcOrd="1" destOrd="0" presId="urn:microsoft.com/office/officeart/2005/8/layout/hierarchy3"/>
    <dgm:cxn modelId="{69A5710D-D105-4F6E-B265-FAAF16358D8C}" type="presParOf" srcId="{91E68602-5ED4-4365-AE9F-C58A152744D9}" destId="{E973DCF4-0E6E-41E7-88CA-76B1BC2C3DFC}" srcOrd="0" destOrd="0" presId="urn:microsoft.com/office/officeart/2005/8/layout/hierarchy3"/>
    <dgm:cxn modelId="{2D4E9D3F-D2E6-4B90-8BCA-043CF7A7D5FE}" type="presParOf" srcId="{91E68602-5ED4-4365-AE9F-C58A152744D9}" destId="{E4DF2E74-5265-46A7-BD70-17092C4A0D23}" srcOrd="1" destOrd="0" presId="urn:microsoft.com/office/officeart/2005/8/layout/hierarchy3"/>
    <dgm:cxn modelId="{28A83013-D64B-4247-A443-7191BB5727A7}" type="presParOf" srcId="{91E68602-5ED4-4365-AE9F-C58A152744D9}" destId="{7F4C41A4-E9B8-42D3-8E2C-42ACC304BFB2}" srcOrd="2" destOrd="0" presId="urn:microsoft.com/office/officeart/2005/8/layout/hierarchy3"/>
    <dgm:cxn modelId="{96F949CF-B2F9-44B6-AB41-5C15DDB287E4}" type="presParOf" srcId="{91E68602-5ED4-4365-AE9F-C58A152744D9}" destId="{154B0646-13F6-4A67-AA8A-47D0CF61927A}" srcOrd="3" destOrd="0" presId="urn:microsoft.com/office/officeart/2005/8/layout/hierarchy3"/>
    <dgm:cxn modelId="{360EABF1-A2F9-4583-9DCB-1463A9327188}" type="presParOf" srcId="{91E68602-5ED4-4365-AE9F-C58A152744D9}" destId="{364501B8-53D0-444F-AC7C-E925FEAB77A5}" srcOrd="4" destOrd="0" presId="urn:microsoft.com/office/officeart/2005/8/layout/hierarchy3"/>
    <dgm:cxn modelId="{FDAEF095-448E-4BDD-85E4-86EC5B068E28}" type="presParOf" srcId="{91E68602-5ED4-4365-AE9F-C58A152744D9}" destId="{FC7D8BD6-DCAE-4923-9D2A-927FA4D613A3}" srcOrd="5" destOrd="0" presId="urn:microsoft.com/office/officeart/2005/8/layout/hierarchy3"/>
    <dgm:cxn modelId="{4E5B0EDE-CF83-4ACD-9880-1D3F536001B5}" type="presParOf" srcId="{BBDEFCEE-1486-4C46-9D96-9EB56093C49F}" destId="{3F27FA12-4A92-4032-B647-774EEBF64FF1}" srcOrd="2" destOrd="0" presId="urn:microsoft.com/office/officeart/2005/8/layout/hierarchy3"/>
    <dgm:cxn modelId="{175C2F8A-8B5A-4293-A7B5-8E722FDF5117}" type="presParOf" srcId="{3F27FA12-4A92-4032-B647-774EEBF64FF1}" destId="{87E1E4F1-FF4B-4B7E-9FAD-0C9DA76E9F9D}" srcOrd="0" destOrd="0" presId="urn:microsoft.com/office/officeart/2005/8/layout/hierarchy3"/>
    <dgm:cxn modelId="{A724BC72-4E39-495D-B461-4E43C576353D}" type="presParOf" srcId="{87E1E4F1-FF4B-4B7E-9FAD-0C9DA76E9F9D}" destId="{61FD8914-6389-4635-BA44-E39AC0A9387D}" srcOrd="0" destOrd="0" presId="urn:microsoft.com/office/officeart/2005/8/layout/hierarchy3"/>
    <dgm:cxn modelId="{EBC865F4-022E-4A52-9062-7750D2DA6DCA}" type="presParOf" srcId="{87E1E4F1-FF4B-4B7E-9FAD-0C9DA76E9F9D}" destId="{30B98B06-28F6-4525-8C4D-30CF06EB40D3}" srcOrd="1" destOrd="0" presId="urn:microsoft.com/office/officeart/2005/8/layout/hierarchy3"/>
    <dgm:cxn modelId="{B8F1D34E-C758-4B4D-AFC5-FA838D3BCD91}" type="presParOf" srcId="{3F27FA12-4A92-4032-B647-774EEBF64FF1}" destId="{460D0187-8009-4BE2-B191-DD1D03C73BFF}" srcOrd="1" destOrd="0" presId="urn:microsoft.com/office/officeart/2005/8/layout/hierarchy3"/>
    <dgm:cxn modelId="{AB13FAD1-9A5B-457B-A0C6-2A854863C876}" type="presParOf" srcId="{460D0187-8009-4BE2-B191-DD1D03C73BFF}" destId="{0DFD795E-052E-4AB5-8C21-4D993FF50002}" srcOrd="0" destOrd="0" presId="urn:microsoft.com/office/officeart/2005/8/layout/hierarchy3"/>
    <dgm:cxn modelId="{AE21A7E0-98CF-4CEA-94F7-9906F7B24821}" type="presParOf" srcId="{460D0187-8009-4BE2-B191-DD1D03C73BFF}" destId="{13B25F41-AD46-4FA1-8EF3-8B1EEF6B3F9B}" srcOrd="1" destOrd="0" presId="urn:microsoft.com/office/officeart/2005/8/layout/hierarchy3"/>
    <dgm:cxn modelId="{DC5A2D48-2EBD-41E2-8E76-26D72FB6B8DD}" type="presParOf" srcId="{460D0187-8009-4BE2-B191-DD1D03C73BFF}" destId="{D64E767E-EA74-47CF-B878-B0F655200516}" srcOrd="2" destOrd="0" presId="urn:microsoft.com/office/officeart/2005/8/layout/hierarchy3"/>
    <dgm:cxn modelId="{C945C862-8DDF-46E1-91A3-A3A6002E424C}" type="presParOf" srcId="{460D0187-8009-4BE2-B191-DD1D03C73BFF}" destId="{DDE86BB5-3B5E-48D4-8518-9BEFBD9698BD}" srcOrd="3" destOrd="0" presId="urn:microsoft.com/office/officeart/2005/8/layout/hierarchy3"/>
    <dgm:cxn modelId="{61650933-C751-4789-B38F-97351AA15A0C}" type="presParOf" srcId="{460D0187-8009-4BE2-B191-DD1D03C73BFF}" destId="{CC0E329D-4715-4A16-9EC2-D8B5B3601286}" srcOrd="4" destOrd="0" presId="urn:microsoft.com/office/officeart/2005/8/layout/hierarchy3"/>
    <dgm:cxn modelId="{31799DF9-3650-4B56-A29C-638824051C9E}" type="presParOf" srcId="{460D0187-8009-4BE2-B191-DD1D03C73BFF}" destId="{8A8C3431-501D-423E-9F69-920AD745161A}" srcOrd="5" destOrd="0" presId="urn:microsoft.com/office/officeart/2005/8/layout/hierarchy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4ADED7EB-94B0-4652-A576-FC9C88E30C38}" type="doc">
      <dgm:prSet loTypeId="urn:microsoft.com/office/officeart/2005/8/layout/target3" loCatId="list" qsTypeId="urn:microsoft.com/office/officeart/2005/8/quickstyle/3d4" qsCatId="3D" csTypeId="urn:microsoft.com/office/officeart/2005/8/colors/colorful2" csCatId="colorful" phldr="1"/>
      <dgm:spPr/>
      <dgm:t>
        <a:bodyPr/>
        <a:lstStyle/>
        <a:p>
          <a:endParaRPr lang="zh-TW" altLang="en-US"/>
        </a:p>
      </dgm:t>
    </dgm:pt>
    <dgm:pt modelId="{DB2CBB9C-8D17-42F7-9D3F-925D477897A1}">
      <dgm:prSet phldrT="[文字]" custT="1"/>
      <dgm:spPr>
        <a:solidFill>
          <a:schemeClr val="accent1">
            <a:lumMod val="20000"/>
            <a:lumOff val="80000"/>
          </a:schemeClr>
        </a:solidFill>
      </dgm:spPr>
      <dgm:t>
        <a:bodyPr/>
        <a:lstStyle/>
        <a:p>
          <a:pPr algn="l"/>
          <a:r>
            <a:rPr lang="zh-TW" altLang="en-US" sz="3600" b="1" dirty="0">
              <a:effectLst>
                <a:outerShdw blurRad="38100" dist="38100" dir="2700000" algn="tl">
                  <a:srgbClr val="000000">
                    <a:alpha val="43137"/>
                  </a:srgbClr>
                </a:outerShdw>
              </a:effectLst>
              <a:latin typeface="Adobe 繁黑體 Std B" pitchFamily="34" charset="-120"/>
              <a:ea typeface="Adobe 繁黑體 Std B" pitchFamily="34" charset="-120"/>
            </a:rPr>
            <a:t>學生個人特質、能力、興趣</a:t>
          </a:r>
        </a:p>
      </dgm:t>
    </dgm:pt>
    <dgm:pt modelId="{FAE52A64-9A67-4283-8365-D8CD8B5B21A8}" type="parTrans" cxnId="{71E38F64-2324-40CF-A41A-0782FD56C202}">
      <dgm:prSet/>
      <dgm:spPr/>
      <dgm:t>
        <a:bodyPr/>
        <a:lstStyle/>
        <a:p>
          <a:endParaRPr lang="zh-TW" altLang="en-US">
            <a:latin typeface="Adobe 繁黑體 Std B" pitchFamily="34" charset="-120"/>
            <a:ea typeface="Adobe 繁黑體 Std B" pitchFamily="34" charset="-120"/>
          </a:endParaRPr>
        </a:p>
      </dgm:t>
    </dgm:pt>
    <dgm:pt modelId="{B1FDEBCF-F56E-46A1-A6E8-BEAF31FE15DC}" type="sibTrans" cxnId="{71E38F64-2324-40CF-A41A-0782FD56C202}">
      <dgm:prSet/>
      <dgm:spPr/>
      <dgm:t>
        <a:bodyPr/>
        <a:lstStyle/>
        <a:p>
          <a:endParaRPr lang="zh-TW" altLang="en-US">
            <a:latin typeface="Adobe 繁黑體 Std B" pitchFamily="34" charset="-120"/>
            <a:ea typeface="Adobe 繁黑體 Std B" pitchFamily="34" charset="-120"/>
          </a:endParaRPr>
        </a:p>
      </dgm:t>
    </dgm:pt>
    <dgm:pt modelId="{CB935B6A-E4E1-49FA-A893-C9A4E4E9A01D}">
      <dgm:prSet custT="1"/>
      <dgm:spPr>
        <a:solidFill>
          <a:schemeClr val="accent4">
            <a:lumMod val="40000"/>
            <a:lumOff val="60000"/>
          </a:schemeClr>
        </a:solidFill>
      </dgm:spPr>
      <dgm:t>
        <a:bodyPr/>
        <a:lstStyle/>
        <a:p>
          <a:pPr algn="l"/>
          <a:r>
            <a:rPr lang="zh-TW" altLang="en-US" sz="3600" b="1" dirty="0">
              <a:solidFill>
                <a:srgbClr val="FF0000"/>
              </a:solidFill>
              <a:effectLst>
                <a:outerShdw blurRad="38100" dist="38100" dir="2700000" algn="tl">
                  <a:srgbClr val="000000">
                    <a:alpha val="43137"/>
                  </a:srgbClr>
                </a:outerShdw>
              </a:effectLst>
              <a:latin typeface="Adobe 繁黑體 Std B" pitchFamily="34" charset="-120"/>
              <a:ea typeface="Adobe 繁黑體 Std B" pitchFamily="34" charset="-120"/>
            </a:rPr>
            <a:t>自我覺察及生涯探索歷程</a:t>
          </a:r>
          <a:endParaRPr lang="en-US" altLang="zh-TW" sz="3600" b="1" dirty="0">
            <a:solidFill>
              <a:srgbClr val="FF0000"/>
            </a:solidFill>
            <a:effectLst>
              <a:outerShdw blurRad="38100" dist="38100" dir="2700000" algn="tl">
                <a:srgbClr val="000000">
                  <a:alpha val="43137"/>
                </a:srgbClr>
              </a:outerShdw>
            </a:effectLst>
            <a:latin typeface="Adobe 繁黑體 Std B" pitchFamily="34" charset="-120"/>
            <a:ea typeface="Adobe 繁黑體 Std B" pitchFamily="34" charset="-120"/>
          </a:endParaRPr>
        </a:p>
      </dgm:t>
    </dgm:pt>
    <dgm:pt modelId="{F74D11AA-FFEB-4F64-9985-592612F93B4C}" type="parTrans" cxnId="{91144CB4-CA09-4A03-B6E3-01B53CBFE62B}">
      <dgm:prSet/>
      <dgm:spPr/>
      <dgm:t>
        <a:bodyPr/>
        <a:lstStyle/>
        <a:p>
          <a:endParaRPr lang="zh-TW" altLang="en-US">
            <a:latin typeface="Adobe 繁黑體 Std B" pitchFamily="34" charset="-120"/>
            <a:ea typeface="Adobe 繁黑體 Std B" pitchFamily="34" charset="-120"/>
          </a:endParaRPr>
        </a:p>
      </dgm:t>
    </dgm:pt>
    <dgm:pt modelId="{26B0D3B6-4E33-4B50-8897-57393A9DAA91}" type="sibTrans" cxnId="{91144CB4-CA09-4A03-B6E3-01B53CBFE62B}">
      <dgm:prSet/>
      <dgm:spPr/>
      <dgm:t>
        <a:bodyPr/>
        <a:lstStyle/>
        <a:p>
          <a:endParaRPr lang="zh-TW" altLang="en-US">
            <a:latin typeface="Adobe 繁黑體 Std B" pitchFamily="34" charset="-120"/>
            <a:ea typeface="Adobe 繁黑體 Std B" pitchFamily="34" charset="-120"/>
          </a:endParaRPr>
        </a:p>
      </dgm:t>
    </dgm:pt>
    <dgm:pt modelId="{8BCD9CB2-BB31-40F3-8395-8C8AE8AEA47F}">
      <dgm:prSet custT="1"/>
      <dgm:spPr>
        <a:solidFill>
          <a:schemeClr val="accent1">
            <a:lumMod val="40000"/>
            <a:lumOff val="60000"/>
          </a:schemeClr>
        </a:solidFill>
      </dgm:spPr>
      <dgm:t>
        <a:bodyPr/>
        <a:lstStyle/>
        <a:p>
          <a:pPr algn="l"/>
          <a:r>
            <a:rPr lang="zh-TW" altLang="en-US" sz="3600" b="1" dirty="0">
              <a:effectLst>
                <a:outerShdw blurRad="38100" dist="38100" dir="2700000" algn="tl">
                  <a:srgbClr val="000000">
                    <a:alpha val="43137"/>
                  </a:srgbClr>
                </a:outerShdw>
              </a:effectLst>
              <a:latin typeface="Adobe 繁黑體 Std B" pitchFamily="34" charset="-120"/>
              <a:ea typeface="Adobe 繁黑體 Std B" pitchFamily="34" charset="-120"/>
            </a:rPr>
            <a:t>國中學生生涯輔導紀錄手冊</a:t>
          </a:r>
          <a:endParaRPr lang="en-US" altLang="zh-TW" sz="3600" b="1" dirty="0">
            <a:effectLst>
              <a:outerShdw blurRad="38100" dist="38100" dir="2700000" algn="tl">
                <a:srgbClr val="000000">
                  <a:alpha val="43137"/>
                </a:srgbClr>
              </a:outerShdw>
            </a:effectLst>
            <a:latin typeface="Adobe 繁黑體 Std B" pitchFamily="34" charset="-120"/>
            <a:ea typeface="Adobe 繁黑體 Std B" pitchFamily="34" charset="-120"/>
          </a:endParaRPr>
        </a:p>
      </dgm:t>
    </dgm:pt>
    <dgm:pt modelId="{CCBE3059-C1E4-4C44-BE5E-CFD54122F102}" type="parTrans" cxnId="{32092E62-57E0-4892-9D8F-61AEEC13A49E}">
      <dgm:prSet/>
      <dgm:spPr/>
      <dgm:t>
        <a:bodyPr/>
        <a:lstStyle/>
        <a:p>
          <a:endParaRPr lang="zh-TW" altLang="en-US">
            <a:latin typeface="Adobe 繁黑體 Std B" pitchFamily="34" charset="-120"/>
            <a:ea typeface="Adobe 繁黑體 Std B" pitchFamily="34" charset="-120"/>
          </a:endParaRPr>
        </a:p>
      </dgm:t>
    </dgm:pt>
    <dgm:pt modelId="{6C1F630C-4D45-4187-9A9A-6CBF8FC0AD5D}" type="sibTrans" cxnId="{32092E62-57E0-4892-9D8F-61AEEC13A49E}">
      <dgm:prSet/>
      <dgm:spPr/>
      <dgm:t>
        <a:bodyPr/>
        <a:lstStyle/>
        <a:p>
          <a:endParaRPr lang="zh-TW" altLang="en-US">
            <a:latin typeface="Adobe 繁黑體 Std B" pitchFamily="34" charset="-120"/>
            <a:ea typeface="Adobe 繁黑體 Std B" pitchFamily="34" charset="-120"/>
          </a:endParaRPr>
        </a:p>
      </dgm:t>
    </dgm:pt>
    <dgm:pt modelId="{9D8983B4-539E-4CF3-B9A0-14C3E2954126}">
      <dgm:prSet custT="1"/>
      <dgm:spPr>
        <a:solidFill>
          <a:schemeClr val="accent1">
            <a:lumMod val="40000"/>
            <a:lumOff val="60000"/>
          </a:schemeClr>
        </a:solidFill>
      </dgm:spPr>
      <dgm:t>
        <a:bodyPr/>
        <a:lstStyle/>
        <a:p>
          <a:pPr algn="l"/>
          <a:r>
            <a:rPr lang="zh-TW" altLang="en-US" sz="3600" b="1" dirty="0">
              <a:solidFill>
                <a:schemeClr val="tx1"/>
              </a:solidFill>
              <a:effectLst>
                <a:outerShdw blurRad="38100" dist="38100" dir="2700000" algn="tl">
                  <a:srgbClr val="000000">
                    <a:alpha val="43137"/>
                  </a:srgbClr>
                </a:outerShdw>
              </a:effectLst>
              <a:latin typeface="Adobe 繁黑體 Std B" pitchFamily="34" charset="-120"/>
              <a:ea typeface="Adobe 繁黑體 Std B" pitchFamily="34" charset="-120"/>
            </a:rPr>
            <a:t>成長背景與家長期待</a:t>
          </a:r>
          <a:endParaRPr lang="en-US" altLang="zh-TW" sz="3600" b="1" dirty="0">
            <a:solidFill>
              <a:schemeClr val="tx1"/>
            </a:solidFill>
            <a:effectLst>
              <a:outerShdw blurRad="38100" dist="38100" dir="2700000" algn="tl">
                <a:srgbClr val="000000">
                  <a:alpha val="43137"/>
                </a:srgbClr>
              </a:outerShdw>
            </a:effectLst>
            <a:latin typeface="Adobe 繁黑體 Std B" pitchFamily="34" charset="-120"/>
            <a:ea typeface="Adobe 繁黑體 Std B" pitchFamily="34" charset="-120"/>
          </a:endParaRPr>
        </a:p>
      </dgm:t>
    </dgm:pt>
    <dgm:pt modelId="{0982113F-D55E-493F-8395-EC4D6CA00B10}" type="parTrans" cxnId="{922B8B4B-7FC2-48B0-96ED-6C0532E28B19}">
      <dgm:prSet/>
      <dgm:spPr/>
      <dgm:t>
        <a:bodyPr/>
        <a:lstStyle/>
        <a:p>
          <a:endParaRPr lang="zh-TW" altLang="en-US"/>
        </a:p>
      </dgm:t>
    </dgm:pt>
    <dgm:pt modelId="{6FDD356B-D409-41C7-8B68-B0008389BB94}" type="sibTrans" cxnId="{922B8B4B-7FC2-48B0-96ED-6C0532E28B19}">
      <dgm:prSet/>
      <dgm:spPr/>
      <dgm:t>
        <a:bodyPr/>
        <a:lstStyle/>
        <a:p>
          <a:endParaRPr lang="zh-TW" altLang="en-US"/>
        </a:p>
      </dgm:t>
    </dgm:pt>
    <dgm:pt modelId="{02435530-D8BB-463C-AA58-41804F4B5294}">
      <dgm:prSet custT="1"/>
      <dgm:spPr>
        <a:solidFill>
          <a:schemeClr val="accent4">
            <a:lumMod val="40000"/>
            <a:lumOff val="60000"/>
          </a:schemeClr>
        </a:solidFill>
      </dgm:spPr>
      <dgm:t>
        <a:bodyPr/>
        <a:lstStyle/>
        <a:p>
          <a:pPr algn="l"/>
          <a:r>
            <a:rPr lang="zh-TW" altLang="en-US" sz="3600" b="1" dirty="0">
              <a:solidFill>
                <a:srgbClr val="FF0000"/>
              </a:solidFill>
              <a:effectLst>
                <a:outerShdw blurRad="38100" dist="38100" dir="2700000" algn="tl">
                  <a:srgbClr val="000000">
                    <a:alpha val="43137"/>
                  </a:srgbClr>
                </a:outerShdw>
              </a:effectLst>
              <a:latin typeface="Adobe 繁黑體 Std B" pitchFamily="34" charset="-120"/>
              <a:ea typeface="Adobe 繁黑體 Std B" pitchFamily="34" charset="-120"/>
            </a:rPr>
            <a:t>生涯檔案</a:t>
          </a:r>
          <a:endParaRPr lang="en-US" altLang="zh-TW" sz="3600" b="1" dirty="0">
            <a:solidFill>
              <a:srgbClr val="FF0000"/>
            </a:solidFill>
            <a:effectLst>
              <a:outerShdw blurRad="38100" dist="38100" dir="2700000" algn="tl">
                <a:srgbClr val="000000">
                  <a:alpha val="43137"/>
                </a:srgbClr>
              </a:outerShdw>
            </a:effectLst>
            <a:latin typeface="Adobe 繁黑體 Std B" pitchFamily="34" charset="-120"/>
            <a:ea typeface="Adobe 繁黑體 Std B" pitchFamily="34" charset="-120"/>
          </a:endParaRPr>
        </a:p>
      </dgm:t>
    </dgm:pt>
    <dgm:pt modelId="{29A7C1A7-A9FA-4D30-9321-409047145832}" type="parTrans" cxnId="{2CBDC952-2D0F-41C5-AF3B-ADF69F457B27}">
      <dgm:prSet/>
      <dgm:spPr/>
      <dgm:t>
        <a:bodyPr/>
        <a:lstStyle/>
        <a:p>
          <a:endParaRPr lang="zh-TW" altLang="en-US"/>
        </a:p>
      </dgm:t>
    </dgm:pt>
    <dgm:pt modelId="{E018987F-D33B-40A9-9B6A-5471C73C80AD}" type="sibTrans" cxnId="{2CBDC952-2D0F-41C5-AF3B-ADF69F457B27}">
      <dgm:prSet/>
      <dgm:spPr/>
      <dgm:t>
        <a:bodyPr/>
        <a:lstStyle/>
        <a:p>
          <a:endParaRPr lang="zh-TW" altLang="en-US"/>
        </a:p>
      </dgm:t>
    </dgm:pt>
    <dgm:pt modelId="{912A932C-06D9-41A0-8C97-6B05576CB6A3}" type="pres">
      <dgm:prSet presAssocID="{4ADED7EB-94B0-4652-A576-FC9C88E30C38}" presName="Name0" presStyleCnt="0">
        <dgm:presLayoutVars>
          <dgm:chMax val="7"/>
          <dgm:dir/>
          <dgm:animLvl val="lvl"/>
          <dgm:resizeHandles val="exact"/>
        </dgm:presLayoutVars>
      </dgm:prSet>
      <dgm:spPr/>
    </dgm:pt>
    <dgm:pt modelId="{F0502D24-771F-432A-B695-3D897BC8F479}" type="pres">
      <dgm:prSet presAssocID="{DB2CBB9C-8D17-42F7-9D3F-925D477897A1}" presName="circle1" presStyleLbl="node1" presStyleIdx="0" presStyleCnt="5"/>
      <dgm:spPr>
        <a:solidFill>
          <a:schemeClr val="accent6">
            <a:lumMod val="75000"/>
          </a:schemeClr>
        </a:solidFill>
      </dgm:spPr>
    </dgm:pt>
    <dgm:pt modelId="{C63C6240-D1AE-4600-A2A1-64CA749BD3D2}" type="pres">
      <dgm:prSet presAssocID="{DB2CBB9C-8D17-42F7-9D3F-925D477897A1}" presName="space" presStyleCnt="0"/>
      <dgm:spPr/>
    </dgm:pt>
    <dgm:pt modelId="{6B205877-69BB-4992-B38E-E23AB6473A4C}" type="pres">
      <dgm:prSet presAssocID="{DB2CBB9C-8D17-42F7-9D3F-925D477897A1}" presName="rect1" presStyleLbl="alignAcc1" presStyleIdx="0" presStyleCnt="5"/>
      <dgm:spPr/>
    </dgm:pt>
    <dgm:pt modelId="{1331511B-D4D1-49CB-8762-810154FF1CAD}" type="pres">
      <dgm:prSet presAssocID="{CB935B6A-E4E1-49FA-A893-C9A4E4E9A01D}" presName="vertSpace2" presStyleLbl="node1" presStyleIdx="0" presStyleCnt="5"/>
      <dgm:spPr/>
    </dgm:pt>
    <dgm:pt modelId="{A60DB8EC-5122-49F8-9F5E-2E1AFDEFEA02}" type="pres">
      <dgm:prSet presAssocID="{CB935B6A-E4E1-49FA-A893-C9A4E4E9A01D}" presName="circle2" presStyleLbl="node1" presStyleIdx="1" presStyleCnt="5"/>
      <dgm:spPr/>
    </dgm:pt>
    <dgm:pt modelId="{1BDE4CE8-D63F-4BF6-8C63-65974327F6C2}" type="pres">
      <dgm:prSet presAssocID="{CB935B6A-E4E1-49FA-A893-C9A4E4E9A01D}" presName="rect2" presStyleLbl="alignAcc1" presStyleIdx="1" presStyleCnt="5"/>
      <dgm:spPr/>
    </dgm:pt>
    <dgm:pt modelId="{8BE344DC-F043-4064-B905-14305029B061}" type="pres">
      <dgm:prSet presAssocID="{8BCD9CB2-BB31-40F3-8395-8C8AE8AEA47F}" presName="vertSpace3" presStyleLbl="node1" presStyleIdx="1" presStyleCnt="5"/>
      <dgm:spPr/>
    </dgm:pt>
    <dgm:pt modelId="{72DF94C4-368E-4084-AAEF-6A27E5C22B57}" type="pres">
      <dgm:prSet presAssocID="{8BCD9CB2-BB31-40F3-8395-8C8AE8AEA47F}" presName="circle3" presStyleLbl="node1" presStyleIdx="2" presStyleCnt="5"/>
      <dgm:spPr/>
    </dgm:pt>
    <dgm:pt modelId="{2BF77710-0A5C-4D72-8418-C0EF72C7798E}" type="pres">
      <dgm:prSet presAssocID="{8BCD9CB2-BB31-40F3-8395-8C8AE8AEA47F}" presName="rect3" presStyleLbl="alignAcc1" presStyleIdx="2" presStyleCnt="5"/>
      <dgm:spPr/>
    </dgm:pt>
    <dgm:pt modelId="{2A9A6C6F-2AB9-42B5-9B4C-ED20F18BBA3F}" type="pres">
      <dgm:prSet presAssocID="{02435530-D8BB-463C-AA58-41804F4B5294}" presName="vertSpace4" presStyleLbl="node1" presStyleIdx="2" presStyleCnt="5"/>
      <dgm:spPr/>
    </dgm:pt>
    <dgm:pt modelId="{F1179B17-C9B4-4417-8E54-A3BD982DCBCF}" type="pres">
      <dgm:prSet presAssocID="{02435530-D8BB-463C-AA58-41804F4B5294}" presName="circle4" presStyleLbl="node1" presStyleIdx="3" presStyleCnt="5"/>
      <dgm:spPr/>
    </dgm:pt>
    <dgm:pt modelId="{181AE565-3545-418A-9CE9-5F34A9DA5B3B}" type="pres">
      <dgm:prSet presAssocID="{02435530-D8BB-463C-AA58-41804F4B5294}" presName="rect4" presStyleLbl="alignAcc1" presStyleIdx="3" presStyleCnt="5"/>
      <dgm:spPr/>
    </dgm:pt>
    <dgm:pt modelId="{39107A58-E890-4EED-8910-E9F2DDE150A8}" type="pres">
      <dgm:prSet presAssocID="{9D8983B4-539E-4CF3-B9A0-14C3E2954126}" presName="vertSpace5" presStyleLbl="node1" presStyleIdx="3" presStyleCnt="5"/>
      <dgm:spPr/>
    </dgm:pt>
    <dgm:pt modelId="{C7F34E13-41D2-4312-A295-F36C9706C158}" type="pres">
      <dgm:prSet presAssocID="{9D8983B4-539E-4CF3-B9A0-14C3E2954126}" presName="circle5" presStyleLbl="node1" presStyleIdx="4" presStyleCnt="5"/>
      <dgm:spPr/>
    </dgm:pt>
    <dgm:pt modelId="{B2045E14-692F-44B1-8475-28843B0ABCEF}" type="pres">
      <dgm:prSet presAssocID="{9D8983B4-539E-4CF3-B9A0-14C3E2954126}" presName="rect5" presStyleLbl="alignAcc1" presStyleIdx="4" presStyleCnt="5"/>
      <dgm:spPr/>
    </dgm:pt>
    <dgm:pt modelId="{4E891975-F07B-4313-8C04-D1C6D85491E8}" type="pres">
      <dgm:prSet presAssocID="{DB2CBB9C-8D17-42F7-9D3F-925D477897A1}" presName="rect1ParTxNoCh" presStyleLbl="alignAcc1" presStyleIdx="4" presStyleCnt="5">
        <dgm:presLayoutVars>
          <dgm:chMax val="1"/>
          <dgm:bulletEnabled val="1"/>
        </dgm:presLayoutVars>
      </dgm:prSet>
      <dgm:spPr/>
    </dgm:pt>
    <dgm:pt modelId="{199010EB-071D-498F-A900-849CE223602D}" type="pres">
      <dgm:prSet presAssocID="{CB935B6A-E4E1-49FA-A893-C9A4E4E9A01D}" presName="rect2ParTxNoCh" presStyleLbl="alignAcc1" presStyleIdx="4" presStyleCnt="5">
        <dgm:presLayoutVars>
          <dgm:chMax val="1"/>
          <dgm:bulletEnabled val="1"/>
        </dgm:presLayoutVars>
      </dgm:prSet>
      <dgm:spPr/>
    </dgm:pt>
    <dgm:pt modelId="{A8C70D63-96F9-44FE-B174-BD7C742FE7D8}" type="pres">
      <dgm:prSet presAssocID="{8BCD9CB2-BB31-40F3-8395-8C8AE8AEA47F}" presName="rect3ParTxNoCh" presStyleLbl="alignAcc1" presStyleIdx="4" presStyleCnt="5">
        <dgm:presLayoutVars>
          <dgm:chMax val="1"/>
          <dgm:bulletEnabled val="1"/>
        </dgm:presLayoutVars>
      </dgm:prSet>
      <dgm:spPr/>
    </dgm:pt>
    <dgm:pt modelId="{671CB80D-4DB8-4C95-B1A1-11A16E6211C9}" type="pres">
      <dgm:prSet presAssocID="{02435530-D8BB-463C-AA58-41804F4B5294}" presName="rect4ParTxNoCh" presStyleLbl="alignAcc1" presStyleIdx="4" presStyleCnt="5">
        <dgm:presLayoutVars>
          <dgm:chMax val="1"/>
          <dgm:bulletEnabled val="1"/>
        </dgm:presLayoutVars>
      </dgm:prSet>
      <dgm:spPr/>
    </dgm:pt>
    <dgm:pt modelId="{C99F7746-50B4-4E14-8EDC-D83BAB558F1B}" type="pres">
      <dgm:prSet presAssocID="{9D8983B4-539E-4CF3-B9A0-14C3E2954126}" presName="rect5ParTxNoCh" presStyleLbl="alignAcc1" presStyleIdx="4" presStyleCnt="5">
        <dgm:presLayoutVars>
          <dgm:chMax val="1"/>
          <dgm:bulletEnabled val="1"/>
        </dgm:presLayoutVars>
      </dgm:prSet>
      <dgm:spPr/>
    </dgm:pt>
  </dgm:ptLst>
  <dgm:cxnLst>
    <dgm:cxn modelId="{33184A22-BF17-4465-828F-A6A63DBA9B5A}" type="presOf" srcId="{9D8983B4-539E-4CF3-B9A0-14C3E2954126}" destId="{C99F7746-50B4-4E14-8EDC-D83BAB558F1B}" srcOrd="1" destOrd="0" presId="urn:microsoft.com/office/officeart/2005/8/layout/target3"/>
    <dgm:cxn modelId="{EF7F4061-A9B8-4C9E-8755-71F3666B5FBF}" type="presOf" srcId="{02435530-D8BB-463C-AA58-41804F4B5294}" destId="{671CB80D-4DB8-4C95-B1A1-11A16E6211C9}" srcOrd="1" destOrd="0" presId="urn:microsoft.com/office/officeart/2005/8/layout/target3"/>
    <dgm:cxn modelId="{32092E62-57E0-4892-9D8F-61AEEC13A49E}" srcId="{4ADED7EB-94B0-4652-A576-FC9C88E30C38}" destId="{8BCD9CB2-BB31-40F3-8395-8C8AE8AEA47F}" srcOrd="2" destOrd="0" parTransId="{CCBE3059-C1E4-4C44-BE5E-CFD54122F102}" sibTransId="{6C1F630C-4D45-4187-9A9A-6CBF8FC0AD5D}"/>
    <dgm:cxn modelId="{71E38F64-2324-40CF-A41A-0782FD56C202}" srcId="{4ADED7EB-94B0-4652-A576-FC9C88E30C38}" destId="{DB2CBB9C-8D17-42F7-9D3F-925D477897A1}" srcOrd="0" destOrd="0" parTransId="{FAE52A64-9A67-4283-8365-D8CD8B5B21A8}" sibTransId="{B1FDEBCF-F56E-46A1-A6E8-BEAF31FE15DC}"/>
    <dgm:cxn modelId="{A1550045-15D8-4E1E-B119-E7205E5A3B95}" type="presOf" srcId="{02435530-D8BB-463C-AA58-41804F4B5294}" destId="{181AE565-3545-418A-9CE9-5F34A9DA5B3B}" srcOrd="0" destOrd="0" presId="urn:microsoft.com/office/officeart/2005/8/layout/target3"/>
    <dgm:cxn modelId="{922B8B4B-7FC2-48B0-96ED-6C0532E28B19}" srcId="{4ADED7EB-94B0-4652-A576-FC9C88E30C38}" destId="{9D8983B4-539E-4CF3-B9A0-14C3E2954126}" srcOrd="4" destOrd="0" parTransId="{0982113F-D55E-493F-8395-EC4D6CA00B10}" sibTransId="{6FDD356B-D409-41C7-8B68-B0008389BB94}"/>
    <dgm:cxn modelId="{91995F6F-14F4-47EF-B7B3-7B34B5A7010A}" type="presOf" srcId="{DB2CBB9C-8D17-42F7-9D3F-925D477897A1}" destId="{6B205877-69BB-4992-B38E-E23AB6473A4C}" srcOrd="0" destOrd="0" presId="urn:microsoft.com/office/officeart/2005/8/layout/target3"/>
    <dgm:cxn modelId="{2CBDC952-2D0F-41C5-AF3B-ADF69F457B27}" srcId="{4ADED7EB-94B0-4652-A576-FC9C88E30C38}" destId="{02435530-D8BB-463C-AA58-41804F4B5294}" srcOrd="3" destOrd="0" parTransId="{29A7C1A7-A9FA-4D30-9321-409047145832}" sibTransId="{E018987F-D33B-40A9-9B6A-5471C73C80AD}"/>
    <dgm:cxn modelId="{D7CB6B56-5A68-4E8E-9BAB-C61AD2DBBD04}" type="presOf" srcId="{9D8983B4-539E-4CF3-B9A0-14C3E2954126}" destId="{B2045E14-692F-44B1-8475-28843B0ABCEF}" srcOrd="0" destOrd="0" presId="urn:microsoft.com/office/officeart/2005/8/layout/target3"/>
    <dgm:cxn modelId="{E2306482-BF65-4015-902C-37EA6482E3F9}" type="presOf" srcId="{8BCD9CB2-BB31-40F3-8395-8C8AE8AEA47F}" destId="{2BF77710-0A5C-4D72-8418-C0EF72C7798E}" srcOrd="0" destOrd="0" presId="urn:microsoft.com/office/officeart/2005/8/layout/target3"/>
    <dgm:cxn modelId="{0AE42A85-CF95-413B-9F5D-1A5E5A88ADBE}" type="presOf" srcId="{CB935B6A-E4E1-49FA-A893-C9A4E4E9A01D}" destId="{199010EB-071D-498F-A900-849CE223602D}" srcOrd="1" destOrd="0" presId="urn:microsoft.com/office/officeart/2005/8/layout/target3"/>
    <dgm:cxn modelId="{DD70828A-C6BB-414E-B994-1009C67F11E9}" type="presOf" srcId="{CB935B6A-E4E1-49FA-A893-C9A4E4E9A01D}" destId="{1BDE4CE8-D63F-4BF6-8C63-65974327F6C2}" srcOrd="0" destOrd="0" presId="urn:microsoft.com/office/officeart/2005/8/layout/target3"/>
    <dgm:cxn modelId="{91144CB4-CA09-4A03-B6E3-01B53CBFE62B}" srcId="{4ADED7EB-94B0-4652-A576-FC9C88E30C38}" destId="{CB935B6A-E4E1-49FA-A893-C9A4E4E9A01D}" srcOrd="1" destOrd="0" parTransId="{F74D11AA-FFEB-4F64-9985-592612F93B4C}" sibTransId="{26B0D3B6-4E33-4B50-8897-57393A9DAA91}"/>
    <dgm:cxn modelId="{7B1453B8-664D-4E4E-A77B-AE6E767DBD34}" type="presOf" srcId="{8BCD9CB2-BB31-40F3-8395-8C8AE8AEA47F}" destId="{A8C70D63-96F9-44FE-B174-BD7C742FE7D8}" srcOrd="1" destOrd="0" presId="urn:microsoft.com/office/officeart/2005/8/layout/target3"/>
    <dgm:cxn modelId="{5BB6B6D9-F0B3-4707-B93B-B3C138843484}" type="presOf" srcId="{4ADED7EB-94B0-4652-A576-FC9C88E30C38}" destId="{912A932C-06D9-41A0-8C97-6B05576CB6A3}" srcOrd="0" destOrd="0" presId="urn:microsoft.com/office/officeart/2005/8/layout/target3"/>
    <dgm:cxn modelId="{D76F43F7-2172-462F-AB9F-D110ACE01FE6}" type="presOf" srcId="{DB2CBB9C-8D17-42F7-9D3F-925D477897A1}" destId="{4E891975-F07B-4313-8C04-D1C6D85491E8}" srcOrd="1" destOrd="0" presId="urn:microsoft.com/office/officeart/2005/8/layout/target3"/>
    <dgm:cxn modelId="{918F42C6-98AA-4CA1-9B4F-517A0E13A75D}" type="presParOf" srcId="{912A932C-06D9-41A0-8C97-6B05576CB6A3}" destId="{F0502D24-771F-432A-B695-3D897BC8F479}" srcOrd="0" destOrd="0" presId="urn:microsoft.com/office/officeart/2005/8/layout/target3"/>
    <dgm:cxn modelId="{89AEB3CC-FB12-4A68-B1CF-373381319130}" type="presParOf" srcId="{912A932C-06D9-41A0-8C97-6B05576CB6A3}" destId="{C63C6240-D1AE-4600-A2A1-64CA749BD3D2}" srcOrd="1" destOrd="0" presId="urn:microsoft.com/office/officeart/2005/8/layout/target3"/>
    <dgm:cxn modelId="{7597A20F-967F-4C89-88EC-B51532A2DE93}" type="presParOf" srcId="{912A932C-06D9-41A0-8C97-6B05576CB6A3}" destId="{6B205877-69BB-4992-B38E-E23AB6473A4C}" srcOrd="2" destOrd="0" presId="urn:microsoft.com/office/officeart/2005/8/layout/target3"/>
    <dgm:cxn modelId="{0AD67385-12B3-4648-A215-1106960A4A2F}" type="presParOf" srcId="{912A932C-06D9-41A0-8C97-6B05576CB6A3}" destId="{1331511B-D4D1-49CB-8762-810154FF1CAD}" srcOrd="3" destOrd="0" presId="urn:microsoft.com/office/officeart/2005/8/layout/target3"/>
    <dgm:cxn modelId="{87A6FECC-BF11-4AD5-9E25-E199467DE6BF}" type="presParOf" srcId="{912A932C-06D9-41A0-8C97-6B05576CB6A3}" destId="{A60DB8EC-5122-49F8-9F5E-2E1AFDEFEA02}" srcOrd="4" destOrd="0" presId="urn:microsoft.com/office/officeart/2005/8/layout/target3"/>
    <dgm:cxn modelId="{A2308522-E3F2-449D-97D7-9B55E8347169}" type="presParOf" srcId="{912A932C-06D9-41A0-8C97-6B05576CB6A3}" destId="{1BDE4CE8-D63F-4BF6-8C63-65974327F6C2}" srcOrd="5" destOrd="0" presId="urn:microsoft.com/office/officeart/2005/8/layout/target3"/>
    <dgm:cxn modelId="{684CC971-28A6-400D-B29B-7BB57C14D7A3}" type="presParOf" srcId="{912A932C-06D9-41A0-8C97-6B05576CB6A3}" destId="{8BE344DC-F043-4064-B905-14305029B061}" srcOrd="6" destOrd="0" presId="urn:microsoft.com/office/officeart/2005/8/layout/target3"/>
    <dgm:cxn modelId="{7E3A5C3B-6695-450C-A604-B5DB93B303BA}" type="presParOf" srcId="{912A932C-06D9-41A0-8C97-6B05576CB6A3}" destId="{72DF94C4-368E-4084-AAEF-6A27E5C22B57}" srcOrd="7" destOrd="0" presId="urn:microsoft.com/office/officeart/2005/8/layout/target3"/>
    <dgm:cxn modelId="{DFB1CBE4-31C0-4DB7-8BA9-8BF0AD0161C3}" type="presParOf" srcId="{912A932C-06D9-41A0-8C97-6B05576CB6A3}" destId="{2BF77710-0A5C-4D72-8418-C0EF72C7798E}" srcOrd="8" destOrd="0" presId="urn:microsoft.com/office/officeart/2005/8/layout/target3"/>
    <dgm:cxn modelId="{CB626FC6-1BE6-4A5A-B038-800F148FE3FE}" type="presParOf" srcId="{912A932C-06D9-41A0-8C97-6B05576CB6A3}" destId="{2A9A6C6F-2AB9-42B5-9B4C-ED20F18BBA3F}" srcOrd="9" destOrd="0" presId="urn:microsoft.com/office/officeart/2005/8/layout/target3"/>
    <dgm:cxn modelId="{0835CF91-ABCB-4C3B-AA55-4C1C218AACBF}" type="presParOf" srcId="{912A932C-06D9-41A0-8C97-6B05576CB6A3}" destId="{F1179B17-C9B4-4417-8E54-A3BD982DCBCF}" srcOrd="10" destOrd="0" presId="urn:microsoft.com/office/officeart/2005/8/layout/target3"/>
    <dgm:cxn modelId="{6B414CC7-5D59-4980-A189-2BA80F475FF1}" type="presParOf" srcId="{912A932C-06D9-41A0-8C97-6B05576CB6A3}" destId="{181AE565-3545-418A-9CE9-5F34A9DA5B3B}" srcOrd="11" destOrd="0" presId="urn:microsoft.com/office/officeart/2005/8/layout/target3"/>
    <dgm:cxn modelId="{EF25FD02-04FD-4D8A-A623-BA9349991AD0}" type="presParOf" srcId="{912A932C-06D9-41A0-8C97-6B05576CB6A3}" destId="{39107A58-E890-4EED-8910-E9F2DDE150A8}" srcOrd="12" destOrd="0" presId="urn:microsoft.com/office/officeart/2005/8/layout/target3"/>
    <dgm:cxn modelId="{97E1E2F7-3589-459C-8791-4845F3E4412A}" type="presParOf" srcId="{912A932C-06D9-41A0-8C97-6B05576CB6A3}" destId="{C7F34E13-41D2-4312-A295-F36C9706C158}" srcOrd="13" destOrd="0" presId="urn:microsoft.com/office/officeart/2005/8/layout/target3"/>
    <dgm:cxn modelId="{C5E9D0C6-4B38-4B6C-B9D6-6C0FA4DAB55A}" type="presParOf" srcId="{912A932C-06D9-41A0-8C97-6B05576CB6A3}" destId="{B2045E14-692F-44B1-8475-28843B0ABCEF}" srcOrd="14" destOrd="0" presId="urn:microsoft.com/office/officeart/2005/8/layout/target3"/>
    <dgm:cxn modelId="{421252DF-5D79-415E-B596-AAC47CE23733}" type="presParOf" srcId="{912A932C-06D9-41A0-8C97-6B05576CB6A3}" destId="{4E891975-F07B-4313-8C04-D1C6D85491E8}" srcOrd="15" destOrd="0" presId="urn:microsoft.com/office/officeart/2005/8/layout/target3"/>
    <dgm:cxn modelId="{F397C0C9-7C52-4752-B607-74F4B1ADB3A6}" type="presParOf" srcId="{912A932C-06D9-41A0-8C97-6B05576CB6A3}" destId="{199010EB-071D-498F-A900-849CE223602D}" srcOrd="16" destOrd="0" presId="urn:microsoft.com/office/officeart/2005/8/layout/target3"/>
    <dgm:cxn modelId="{814A1319-E0E2-47BD-B7F9-6135E34AAC8B}" type="presParOf" srcId="{912A932C-06D9-41A0-8C97-6B05576CB6A3}" destId="{A8C70D63-96F9-44FE-B174-BD7C742FE7D8}" srcOrd="17" destOrd="0" presId="urn:microsoft.com/office/officeart/2005/8/layout/target3"/>
    <dgm:cxn modelId="{57D33A93-A64C-4496-AE8B-14152723F767}" type="presParOf" srcId="{912A932C-06D9-41A0-8C97-6B05576CB6A3}" destId="{671CB80D-4DB8-4C95-B1A1-11A16E6211C9}" srcOrd="18" destOrd="0" presId="urn:microsoft.com/office/officeart/2005/8/layout/target3"/>
    <dgm:cxn modelId="{BE03BF60-A435-4B90-9A0D-0418277C2953}" type="presParOf" srcId="{912A932C-06D9-41A0-8C97-6B05576CB6A3}" destId="{C99F7746-50B4-4E14-8EDC-D83BAB558F1B}" srcOrd="19" destOrd="0" presId="urn:microsoft.com/office/officeart/2005/8/layout/target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4ADED7EB-94B0-4652-A576-FC9C88E30C38}" type="doc">
      <dgm:prSet loTypeId="urn:microsoft.com/office/officeart/2005/8/layout/list1" loCatId="list" qsTypeId="urn:microsoft.com/office/officeart/2005/8/quickstyle/3d1" qsCatId="3D" csTypeId="urn:microsoft.com/office/officeart/2005/8/colors/accent1_2" csCatId="accent1" phldr="1"/>
      <dgm:spPr/>
      <dgm:t>
        <a:bodyPr/>
        <a:lstStyle/>
        <a:p>
          <a:endParaRPr lang="zh-TW" altLang="en-US"/>
        </a:p>
      </dgm:t>
    </dgm:pt>
    <dgm:pt modelId="{801224FE-7EAB-4B59-8732-10876F140393}">
      <dgm:prSet custT="1"/>
      <dgm:spPr/>
      <dgm:t>
        <a:bodyPr/>
        <a:lstStyle/>
        <a:p>
          <a:r>
            <a:rPr lang="zh-TW" altLang="en-US" sz="3200" b="1" dirty="0">
              <a:solidFill>
                <a:srgbClr val="FFFF66"/>
              </a:solidFill>
              <a:latin typeface="標楷體" panose="03000509000000000000" pitchFamily="65" charset="-120"/>
              <a:ea typeface="標楷體" panose="03000509000000000000" pitchFamily="65" charset="-120"/>
            </a:rPr>
            <a:t>社區高中職就近入學獎學金</a:t>
          </a:r>
          <a:r>
            <a:rPr lang="en-US" altLang="zh-TW" sz="3200" b="1" dirty="0">
              <a:solidFill>
                <a:srgbClr val="FFFF66"/>
              </a:solidFill>
              <a:latin typeface="標楷體" panose="03000509000000000000" pitchFamily="65" charset="-120"/>
              <a:ea typeface="標楷體" panose="03000509000000000000" pitchFamily="65" charset="-120"/>
            </a:rPr>
            <a:t>(</a:t>
          </a:r>
          <a:r>
            <a:rPr lang="zh-TW" altLang="en-US" sz="3200" b="1" dirty="0">
              <a:solidFill>
                <a:srgbClr val="FFFF66"/>
              </a:solidFill>
              <a:latin typeface="標楷體" panose="03000509000000000000" pitchFamily="65" charset="-120"/>
              <a:ea typeface="標楷體" panose="03000509000000000000" pitchFamily="65" charset="-120"/>
            </a:rPr>
            <a:t>經濟考量</a:t>
          </a:r>
          <a:r>
            <a:rPr lang="en-US" altLang="zh-TW" sz="3200" b="1" dirty="0">
              <a:solidFill>
                <a:srgbClr val="FFFF66"/>
              </a:solidFill>
              <a:latin typeface="標楷體" panose="03000509000000000000" pitchFamily="65" charset="-120"/>
              <a:ea typeface="標楷體" panose="03000509000000000000" pitchFamily="65" charset="-120"/>
            </a:rPr>
            <a:t>)</a:t>
          </a:r>
        </a:p>
      </dgm:t>
    </dgm:pt>
    <dgm:pt modelId="{09E394D7-ECBA-4176-B629-EA812470FFA9}" type="parTrans" cxnId="{61666C7B-3D9F-494C-8A48-74373024D134}">
      <dgm:prSet/>
      <dgm:spPr/>
      <dgm:t>
        <a:bodyPr/>
        <a:lstStyle/>
        <a:p>
          <a:endParaRPr lang="zh-TW" altLang="en-US">
            <a:latin typeface="標楷體" panose="03000509000000000000" pitchFamily="65" charset="-120"/>
            <a:ea typeface="標楷體" panose="03000509000000000000" pitchFamily="65" charset="-120"/>
          </a:endParaRPr>
        </a:p>
      </dgm:t>
    </dgm:pt>
    <dgm:pt modelId="{48E81043-8753-4F44-A631-49057B5A4768}" type="sibTrans" cxnId="{61666C7B-3D9F-494C-8A48-74373024D134}">
      <dgm:prSet/>
      <dgm:spPr/>
      <dgm:t>
        <a:bodyPr/>
        <a:lstStyle/>
        <a:p>
          <a:endParaRPr lang="zh-TW" altLang="en-US">
            <a:latin typeface="標楷體" panose="03000509000000000000" pitchFamily="65" charset="-120"/>
            <a:ea typeface="標楷體" panose="03000509000000000000" pitchFamily="65" charset="-120"/>
          </a:endParaRPr>
        </a:p>
      </dgm:t>
    </dgm:pt>
    <dgm:pt modelId="{39E0A280-0A8D-422F-8C1D-B337DAF1A354}">
      <dgm:prSet custT="1"/>
      <dgm:spPr/>
      <dgm:t>
        <a:bodyPr/>
        <a:lstStyle/>
        <a:p>
          <a:r>
            <a:rPr lang="zh-TW" altLang="en-US" sz="3200" dirty="0">
              <a:latin typeface="標楷體" panose="03000509000000000000" pitchFamily="65" charset="-120"/>
              <a:ea typeface="標楷體" panose="03000509000000000000" pitchFamily="65" charset="-120"/>
            </a:rPr>
            <a:t>高中職學習扶助</a:t>
          </a:r>
          <a:r>
            <a:rPr lang="en-US" altLang="zh-TW" sz="3200" dirty="0">
              <a:latin typeface="標楷體" panose="03000509000000000000" pitchFamily="65" charset="-120"/>
              <a:ea typeface="標楷體" panose="03000509000000000000" pitchFamily="65" charset="-120"/>
            </a:rPr>
            <a:t>(</a:t>
          </a:r>
          <a:r>
            <a:rPr lang="zh-TW" altLang="en-US" sz="3200" dirty="0">
              <a:latin typeface="標楷體" panose="03000509000000000000" pitchFamily="65" charset="-120"/>
              <a:ea typeface="標楷體" panose="03000509000000000000" pitchFamily="65" charset="-120"/>
            </a:rPr>
            <a:t>學習弱勢協助</a:t>
          </a:r>
          <a:r>
            <a:rPr lang="en-US" altLang="zh-TW" sz="3200" dirty="0">
              <a:latin typeface="標楷體" panose="03000509000000000000" pitchFamily="65" charset="-120"/>
              <a:ea typeface="標楷體" panose="03000509000000000000" pitchFamily="65" charset="-120"/>
            </a:rPr>
            <a:t>)</a:t>
          </a:r>
        </a:p>
      </dgm:t>
    </dgm:pt>
    <dgm:pt modelId="{ECF18CA2-7DC7-48AA-B831-284FEDD1F5BE}" type="parTrans" cxnId="{08C083F7-8C89-4826-8195-BA5A31DD9CC8}">
      <dgm:prSet/>
      <dgm:spPr/>
      <dgm:t>
        <a:bodyPr/>
        <a:lstStyle/>
        <a:p>
          <a:endParaRPr lang="zh-TW" altLang="en-US">
            <a:latin typeface="標楷體" panose="03000509000000000000" pitchFamily="65" charset="-120"/>
            <a:ea typeface="標楷體" panose="03000509000000000000" pitchFamily="65" charset="-120"/>
          </a:endParaRPr>
        </a:p>
      </dgm:t>
    </dgm:pt>
    <dgm:pt modelId="{DD040FE0-6A75-41B1-8FA8-5CE2AECDB1CD}" type="sibTrans" cxnId="{08C083F7-8C89-4826-8195-BA5A31DD9CC8}">
      <dgm:prSet/>
      <dgm:spPr/>
      <dgm:t>
        <a:bodyPr/>
        <a:lstStyle/>
        <a:p>
          <a:endParaRPr lang="zh-TW" altLang="en-US">
            <a:latin typeface="標楷體" panose="03000509000000000000" pitchFamily="65" charset="-120"/>
            <a:ea typeface="標楷體" panose="03000509000000000000" pitchFamily="65" charset="-120"/>
          </a:endParaRPr>
        </a:p>
      </dgm:t>
    </dgm:pt>
    <dgm:pt modelId="{4554EC5F-830F-4D87-AE37-EEA18F0C571C}">
      <dgm:prSet custT="1"/>
      <dgm:spPr/>
      <dgm:t>
        <a:bodyPr/>
        <a:lstStyle/>
        <a:p>
          <a:r>
            <a:rPr lang="zh-TW" altLang="en-US" sz="3200" b="1" dirty="0">
              <a:solidFill>
                <a:srgbClr val="FFFF66"/>
              </a:solidFill>
              <a:latin typeface="標楷體" panose="03000509000000000000" pitchFamily="65" charset="-120"/>
              <a:ea typeface="標楷體" panose="03000509000000000000" pitchFamily="65" charset="-120"/>
            </a:rPr>
            <a:t>身心障礙學生適性輔導安置</a:t>
          </a:r>
          <a:r>
            <a:rPr lang="en-US" altLang="zh-TW" sz="3200" b="1" dirty="0">
              <a:solidFill>
                <a:srgbClr val="FFFF66"/>
              </a:solidFill>
              <a:latin typeface="標楷體" panose="03000509000000000000" pitchFamily="65" charset="-120"/>
              <a:ea typeface="標楷體" panose="03000509000000000000" pitchFamily="65" charset="-120"/>
            </a:rPr>
            <a:t>(</a:t>
          </a:r>
          <a:r>
            <a:rPr lang="zh-TW" altLang="en-US" sz="3200" b="1" dirty="0">
              <a:solidFill>
                <a:srgbClr val="FFFF66"/>
              </a:solidFill>
              <a:latin typeface="標楷體" panose="03000509000000000000" pitchFamily="65" charset="-120"/>
              <a:ea typeface="標楷體" panose="03000509000000000000" pitchFamily="65" charset="-120"/>
            </a:rPr>
            <a:t>弱勢學生</a:t>
          </a:r>
          <a:r>
            <a:rPr lang="en-US" altLang="zh-TW" sz="3200" b="1" dirty="0">
              <a:solidFill>
                <a:srgbClr val="FFFF66"/>
              </a:solidFill>
              <a:latin typeface="標楷體" panose="03000509000000000000" pitchFamily="65" charset="-120"/>
              <a:ea typeface="標楷體" panose="03000509000000000000" pitchFamily="65" charset="-120"/>
            </a:rPr>
            <a:t>)</a:t>
          </a:r>
        </a:p>
      </dgm:t>
    </dgm:pt>
    <dgm:pt modelId="{A8B4EABD-FE8E-4D1A-BF7A-80F9979CFDB3}" type="parTrans" cxnId="{9D94269A-1AB3-4FFD-8A7B-AE3AA21155E1}">
      <dgm:prSet/>
      <dgm:spPr/>
      <dgm:t>
        <a:bodyPr/>
        <a:lstStyle/>
        <a:p>
          <a:endParaRPr lang="zh-TW" altLang="en-US">
            <a:latin typeface="標楷體" panose="03000509000000000000" pitchFamily="65" charset="-120"/>
            <a:ea typeface="標楷體" panose="03000509000000000000" pitchFamily="65" charset="-120"/>
          </a:endParaRPr>
        </a:p>
      </dgm:t>
    </dgm:pt>
    <dgm:pt modelId="{24B49895-9AE9-4F39-877D-C8BCB82FC8CA}" type="sibTrans" cxnId="{9D94269A-1AB3-4FFD-8A7B-AE3AA21155E1}">
      <dgm:prSet/>
      <dgm:spPr/>
      <dgm:t>
        <a:bodyPr/>
        <a:lstStyle/>
        <a:p>
          <a:endParaRPr lang="zh-TW" altLang="en-US">
            <a:latin typeface="標楷體" panose="03000509000000000000" pitchFamily="65" charset="-120"/>
            <a:ea typeface="標楷體" panose="03000509000000000000" pitchFamily="65" charset="-120"/>
          </a:endParaRPr>
        </a:p>
      </dgm:t>
    </dgm:pt>
    <dgm:pt modelId="{60077154-E3D6-4ADC-8202-B7EAC34EE5F4}" type="pres">
      <dgm:prSet presAssocID="{4ADED7EB-94B0-4652-A576-FC9C88E30C38}" presName="linear" presStyleCnt="0">
        <dgm:presLayoutVars>
          <dgm:dir/>
          <dgm:animLvl val="lvl"/>
          <dgm:resizeHandles val="exact"/>
        </dgm:presLayoutVars>
      </dgm:prSet>
      <dgm:spPr/>
    </dgm:pt>
    <dgm:pt modelId="{3690BF96-E1EB-4513-A51F-ABCD2B8D38E2}" type="pres">
      <dgm:prSet presAssocID="{801224FE-7EAB-4B59-8732-10876F140393}" presName="parentLin" presStyleCnt="0"/>
      <dgm:spPr/>
    </dgm:pt>
    <dgm:pt modelId="{AE68F0E5-5581-4AC3-9E03-A1310ADAE706}" type="pres">
      <dgm:prSet presAssocID="{801224FE-7EAB-4B59-8732-10876F140393}" presName="parentLeftMargin" presStyleLbl="node1" presStyleIdx="0" presStyleCnt="3"/>
      <dgm:spPr/>
    </dgm:pt>
    <dgm:pt modelId="{DAB6A2A4-595A-41FF-B2B1-7A9BEE85F55C}" type="pres">
      <dgm:prSet presAssocID="{801224FE-7EAB-4B59-8732-10876F140393}" presName="parentText" presStyleLbl="node1" presStyleIdx="0" presStyleCnt="3" custScaleX="142857">
        <dgm:presLayoutVars>
          <dgm:chMax val="0"/>
          <dgm:bulletEnabled val="1"/>
        </dgm:presLayoutVars>
      </dgm:prSet>
      <dgm:spPr/>
    </dgm:pt>
    <dgm:pt modelId="{95CAE227-7833-4D67-825B-046E62356C05}" type="pres">
      <dgm:prSet presAssocID="{801224FE-7EAB-4B59-8732-10876F140393}" presName="negativeSpace" presStyleCnt="0"/>
      <dgm:spPr/>
    </dgm:pt>
    <dgm:pt modelId="{A32AAD09-7620-43E1-8BF8-1B58B9C129F7}" type="pres">
      <dgm:prSet presAssocID="{801224FE-7EAB-4B59-8732-10876F140393}" presName="childText" presStyleLbl="conFgAcc1" presStyleIdx="0" presStyleCnt="3">
        <dgm:presLayoutVars>
          <dgm:bulletEnabled val="1"/>
        </dgm:presLayoutVars>
      </dgm:prSet>
      <dgm:spPr/>
    </dgm:pt>
    <dgm:pt modelId="{E0D40E4D-95FA-4FB6-B009-68EB551A95D9}" type="pres">
      <dgm:prSet presAssocID="{48E81043-8753-4F44-A631-49057B5A4768}" presName="spaceBetweenRectangles" presStyleCnt="0"/>
      <dgm:spPr/>
    </dgm:pt>
    <dgm:pt modelId="{90EE9CD1-E221-49FB-AD3D-AC3BD231EADB}" type="pres">
      <dgm:prSet presAssocID="{39E0A280-0A8D-422F-8C1D-B337DAF1A354}" presName="parentLin" presStyleCnt="0"/>
      <dgm:spPr/>
    </dgm:pt>
    <dgm:pt modelId="{D29D94E1-832E-45F2-947F-B5214CF4C52A}" type="pres">
      <dgm:prSet presAssocID="{39E0A280-0A8D-422F-8C1D-B337DAF1A354}" presName="parentLeftMargin" presStyleLbl="node1" presStyleIdx="0" presStyleCnt="3"/>
      <dgm:spPr/>
    </dgm:pt>
    <dgm:pt modelId="{39F4C37F-618F-4C14-9ACE-DF013487D3A8}" type="pres">
      <dgm:prSet presAssocID="{39E0A280-0A8D-422F-8C1D-B337DAF1A354}" presName="parentText" presStyleLbl="node1" presStyleIdx="1" presStyleCnt="3" custScaleX="142857">
        <dgm:presLayoutVars>
          <dgm:chMax val="0"/>
          <dgm:bulletEnabled val="1"/>
        </dgm:presLayoutVars>
      </dgm:prSet>
      <dgm:spPr/>
    </dgm:pt>
    <dgm:pt modelId="{663F5BF8-7A6D-49E0-BF0B-26DBEC489CC1}" type="pres">
      <dgm:prSet presAssocID="{39E0A280-0A8D-422F-8C1D-B337DAF1A354}" presName="negativeSpace" presStyleCnt="0"/>
      <dgm:spPr/>
    </dgm:pt>
    <dgm:pt modelId="{CA7A1F4C-41DD-4F58-9267-81004995B169}" type="pres">
      <dgm:prSet presAssocID="{39E0A280-0A8D-422F-8C1D-B337DAF1A354}" presName="childText" presStyleLbl="conFgAcc1" presStyleIdx="1" presStyleCnt="3">
        <dgm:presLayoutVars>
          <dgm:bulletEnabled val="1"/>
        </dgm:presLayoutVars>
      </dgm:prSet>
      <dgm:spPr/>
    </dgm:pt>
    <dgm:pt modelId="{B53883FF-E39C-43C9-9EBF-A82598F9454C}" type="pres">
      <dgm:prSet presAssocID="{DD040FE0-6A75-41B1-8FA8-5CE2AECDB1CD}" presName="spaceBetweenRectangles" presStyleCnt="0"/>
      <dgm:spPr/>
    </dgm:pt>
    <dgm:pt modelId="{F018E7C4-9AA5-4BA1-8B52-66D748E65988}" type="pres">
      <dgm:prSet presAssocID="{4554EC5F-830F-4D87-AE37-EEA18F0C571C}" presName="parentLin" presStyleCnt="0"/>
      <dgm:spPr/>
    </dgm:pt>
    <dgm:pt modelId="{96AFB7FC-63D4-4310-9CA2-7AE70EB94306}" type="pres">
      <dgm:prSet presAssocID="{4554EC5F-830F-4D87-AE37-EEA18F0C571C}" presName="parentLeftMargin" presStyleLbl="node1" presStyleIdx="1" presStyleCnt="3"/>
      <dgm:spPr/>
    </dgm:pt>
    <dgm:pt modelId="{9C2D5CD8-E735-4A64-81CC-31F4B92BF390}" type="pres">
      <dgm:prSet presAssocID="{4554EC5F-830F-4D87-AE37-EEA18F0C571C}" presName="parentText" presStyleLbl="node1" presStyleIdx="2" presStyleCnt="3" custScaleX="142857">
        <dgm:presLayoutVars>
          <dgm:chMax val="0"/>
          <dgm:bulletEnabled val="1"/>
        </dgm:presLayoutVars>
      </dgm:prSet>
      <dgm:spPr/>
    </dgm:pt>
    <dgm:pt modelId="{A2B1FD45-BB83-470B-9F26-89416A3FE457}" type="pres">
      <dgm:prSet presAssocID="{4554EC5F-830F-4D87-AE37-EEA18F0C571C}" presName="negativeSpace" presStyleCnt="0"/>
      <dgm:spPr/>
    </dgm:pt>
    <dgm:pt modelId="{D5658559-4A64-4808-9C34-005366080D28}" type="pres">
      <dgm:prSet presAssocID="{4554EC5F-830F-4D87-AE37-EEA18F0C571C}" presName="childText" presStyleLbl="conFgAcc1" presStyleIdx="2" presStyleCnt="3">
        <dgm:presLayoutVars>
          <dgm:bulletEnabled val="1"/>
        </dgm:presLayoutVars>
      </dgm:prSet>
      <dgm:spPr/>
    </dgm:pt>
  </dgm:ptLst>
  <dgm:cxnLst>
    <dgm:cxn modelId="{DF452408-E1D5-47DA-83B0-79C53856065D}" type="presOf" srcId="{39E0A280-0A8D-422F-8C1D-B337DAF1A354}" destId="{D29D94E1-832E-45F2-947F-B5214CF4C52A}" srcOrd="0" destOrd="0" presId="urn:microsoft.com/office/officeart/2005/8/layout/list1"/>
    <dgm:cxn modelId="{75BDD01C-9D04-41E9-9CC6-A7E5754EEF22}" type="presOf" srcId="{801224FE-7EAB-4B59-8732-10876F140393}" destId="{AE68F0E5-5581-4AC3-9E03-A1310ADAE706}" srcOrd="0" destOrd="0" presId="urn:microsoft.com/office/officeart/2005/8/layout/list1"/>
    <dgm:cxn modelId="{73281E43-766A-41B2-8D0E-5622B532E7AA}" type="presOf" srcId="{4554EC5F-830F-4D87-AE37-EEA18F0C571C}" destId="{96AFB7FC-63D4-4310-9CA2-7AE70EB94306}" srcOrd="0" destOrd="0" presId="urn:microsoft.com/office/officeart/2005/8/layout/list1"/>
    <dgm:cxn modelId="{B40E8D4D-3DBC-4FDD-BFE9-B690F09E6622}" type="presOf" srcId="{801224FE-7EAB-4B59-8732-10876F140393}" destId="{DAB6A2A4-595A-41FF-B2B1-7A9BEE85F55C}" srcOrd="1" destOrd="0" presId="urn:microsoft.com/office/officeart/2005/8/layout/list1"/>
    <dgm:cxn modelId="{61666C7B-3D9F-494C-8A48-74373024D134}" srcId="{4ADED7EB-94B0-4652-A576-FC9C88E30C38}" destId="{801224FE-7EAB-4B59-8732-10876F140393}" srcOrd="0" destOrd="0" parTransId="{09E394D7-ECBA-4176-B629-EA812470FFA9}" sibTransId="{48E81043-8753-4F44-A631-49057B5A4768}"/>
    <dgm:cxn modelId="{DB91707C-D8D5-4D74-96DE-C1D3AEC932B2}" type="presOf" srcId="{4554EC5F-830F-4D87-AE37-EEA18F0C571C}" destId="{9C2D5CD8-E735-4A64-81CC-31F4B92BF390}" srcOrd="1" destOrd="0" presId="urn:microsoft.com/office/officeart/2005/8/layout/list1"/>
    <dgm:cxn modelId="{9D94269A-1AB3-4FFD-8A7B-AE3AA21155E1}" srcId="{4ADED7EB-94B0-4652-A576-FC9C88E30C38}" destId="{4554EC5F-830F-4D87-AE37-EEA18F0C571C}" srcOrd="2" destOrd="0" parTransId="{A8B4EABD-FE8E-4D1A-BF7A-80F9979CFDB3}" sibTransId="{24B49895-9AE9-4F39-877D-C8BCB82FC8CA}"/>
    <dgm:cxn modelId="{51512FC9-4A52-438A-8DE1-FD2258E0AF93}" type="presOf" srcId="{39E0A280-0A8D-422F-8C1D-B337DAF1A354}" destId="{39F4C37F-618F-4C14-9ACE-DF013487D3A8}" srcOrd="1" destOrd="0" presId="urn:microsoft.com/office/officeart/2005/8/layout/list1"/>
    <dgm:cxn modelId="{06C79DEE-F03D-4C53-A434-935164331DEC}" type="presOf" srcId="{4ADED7EB-94B0-4652-A576-FC9C88E30C38}" destId="{60077154-E3D6-4ADC-8202-B7EAC34EE5F4}" srcOrd="0" destOrd="0" presId="urn:microsoft.com/office/officeart/2005/8/layout/list1"/>
    <dgm:cxn modelId="{08C083F7-8C89-4826-8195-BA5A31DD9CC8}" srcId="{4ADED7EB-94B0-4652-A576-FC9C88E30C38}" destId="{39E0A280-0A8D-422F-8C1D-B337DAF1A354}" srcOrd="1" destOrd="0" parTransId="{ECF18CA2-7DC7-48AA-B831-284FEDD1F5BE}" sibTransId="{DD040FE0-6A75-41B1-8FA8-5CE2AECDB1CD}"/>
    <dgm:cxn modelId="{600482DE-3EF4-4E91-BA20-408BDC63B053}" type="presParOf" srcId="{60077154-E3D6-4ADC-8202-B7EAC34EE5F4}" destId="{3690BF96-E1EB-4513-A51F-ABCD2B8D38E2}" srcOrd="0" destOrd="0" presId="urn:microsoft.com/office/officeart/2005/8/layout/list1"/>
    <dgm:cxn modelId="{30E59864-B33A-4DB9-BBFC-2C84D5675901}" type="presParOf" srcId="{3690BF96-E1EB-4513-A51F-ABCD2B8D38E2}" destId="{AE68F0E5-5581-4AC3-9E03-A1310ADAE706}" srcOrd="0" destOrd="0" presId="urn:microsoft.com/office/officeart/2005/8/layout/list1"/>
    <dgm:cxn modelId="{69AFFAF0-2B11-4B77-BC0C-4A8B8B6112B2}" type="presParOf" srcId="{3690BF96-E1EB-4513-A51F-ABCD2B8D38E2}" destId="{DAB6A2A4-595A-41FF-B2B1-7A9BEE85F55C}" srcOrd="1" destOrd="0" presId="urn:microsoft.com/office/officeart/2005/8/layout/list1"/>
    <dgm:cxn modelId="{8A02D111-8452-4FFB-B137-ABB464876ADD}" type="presParOf" srcId="{60077154-E3D6-4ADC-8202-B7EAC34EE5F4}" destId="{95CAE227-7833-4D67-825B-046E62356C05}" srcOrd="1" destOrd="0" presId="urn:microsoft.com/office/officeart/2005/8/layout/list1"/>
    <dgm:cxn modelId="{EEE40C4C-A116-4A61-B69B-AE4B830E4178}" type="presParOf" srcId="{60077154-E3D6-4ADC-8202-B7EAC34EE5F4}" destId="{A32AAD09-7620-43E1-8BF8-1B58B9C129F7}" srcOrd="2" destOrd="0" presId="urn:microsoft.com/office/officeart/2005/8/layout/list1"/>
    <dgm:cxn modelId="{73343B22-5FEA-4F14-92F0-BC9642658C7C}" type="presParOf" srcId="{60077154-E3D6-4ADC-8202-B7EAC34EE5F4}" destId="{E0D40E4D-95FA-4FB6-B009-68EB551A95D9}" srcOrd="3" destOrd="0" presId="urn:microsoft.com/office/officeart/2005/8/layout/list1"/>
    <dgm:cxn modelId="{B1A5A2F0-9E43-49D5-B804-F4B2C5ED4DC4}" type="presParOf" srcId="{60077154-E3D6-4ADC-8202-B7EAC34EE5F4}" destId="{90EE9CD1-E221-49FB-AD3D-AC3BD231EADB}" srcOrd="4" destOrd="0" presId="urn:microsoft.com/office/officeart/2005/8/layout/list1"/>
    <dgm:cxn modelId="{985FF93F-3AD4-42A3-BA2C-A5DD214D6A5B}" type="presParOf" srcId="{90EE9CD1-E221-49FB-AD3D-AC3BD231EADB}" destId="{D29D94E1-832E-45F2-947F-B5214CF4C52A}" srcOrd="0" destOrd="0" presId="urn:microsoft.com/office/officeart/2005/8/layout/list1"/>
    <dgm:cxn modelId="{9FB59346-3843-4653-8780-A93847CFE650}" type="presParOf" srcId="{90EE9CD1-E221-49FB-AD3D-AC3BD231EADB}" destId="{39F4C37F-618F-4C14-9ACE-DF013487D3A8}" srcOrd="1" destOrd="0" presId="urn:microsoft.com/office/officeart/2005/8/layout/list1"/>
    <dgm:cxn modelId="{D7354DE2-728C-4F38-91C8-F264E06A60DC}" type="presParOf" srcId="{60077154-E3D6-4ADC-8202-B7EAC34EE5F4}" destId="{663F5BF8-7A6D-49E0-BF0B-26DBEC489CC1}" srcOrd="5" destOrd="0" presId="urn:microsoft.com/office/officeart/2005/8/layout/list1"/>
    <dgm:cxn modelId="{C7D9E7DE-53E3-47BE-92C5-994F150AFBF3}" type="presParOf" srcId="{60077154-E3D6-4ADC-8202-B7EAC34EE5F4}" destId="{CA7A1F4C-41DD-4F58-9267-81004995B169}" srcOrd="6" destOrd="0" presId="urn:microsoft.com/office/officeart/2005/8/layout/list1"/>
    <dgm:cxn modelId="{C594F7AC-B070-4AD6-B3BC-6FB81BC6B107}" type="presParOf" srcId="{60077154-E3D6-4ADC-8202-B7EAC34EE5F4}" destId="{B53883FF-E39C-43C9-9EBF-A82598F9454C}" srcOrd="7" destOrd="0" presId="urn:microsoft.com/office/officeart/2005/8/layout/list1"/>
    <dgm:cxn modelId="{A15F35AD-8F20-4F20-9442-7F27456144FB}" type="presParOf" srcId="{60077154-E3D6-4ADC-8202-B7EAC34EE5F4}" destId="{F018E7C4-9AA5-4BA1-8B52-66D748E65988}" srcOrd="8" destOrd="0" presId="urn:microsoft.com/office/officeart/2005/8/layout/list1"/>
    <dgm:cxn modelId="{16B3FA20-B501-4DA2-95CC-6A8A82B15CA2}" type="presParOf" srcId="{F018E7C4-9AA5-4BA1-8B52-66D748E65988}" destId="{96AFB7FC-63D4-4310-9CA2-7AE70EB94306}" srcOrd="0" destOrd="0" presId="urn:microsoft.com/office/officeart/2005/8/layout/list1"/>
    <dgm:cxn modelId="{DA10D095-C156-4869-91F2-A44143D5D4C0}" type="presParOf" srcId="{F018E7C4-9AA5-4BA1-8B52-66D748E65988}" destId="{9C2D5CD8-E735-4A64-81CC-31F4B92BF390}" srcOrd="1" destOrd="0" presId="urn:microsoft.com/office/officeart/2005/8/layout/list1"/>
    <dgm:cxn modelId="{3B4E3910-AD47-4EE2-B089-0B6756CF900E}" type="presParOf" srcId="{60077154-E3D6-4ADC-8202-B7EAC34EE5F4}" destId="{A2B1FD45-BB83-470B-9F26-89416A3FE457}" srcOrd="9" destOrd="0" presId="urn:microsoft.com/office/officeart/2005/8/layout/list1"/>
    <dgm:cxn modelId="{2D22A718-9126-478A-8F9E-CE87DD93A000}" type="presParOf" srcId="{60077154-E3D6-4ADC-8202-B7EAC34EE5F4}" destId="{D5658559-4A64-4808-9C34-005366080D28}" srcOrd="10"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4ADED7EB-94B0-4652-A576-FC9C88E30C38}" type="doc">
      <dgm:prSet loTypeId="urn:microsoft.com/office/officeart/2009/3/layout/StepUpProcess" loCatId="process" qsTypeId="urn:microsoft.com/office/officeart/2005/8/quickstyle/3d3" qsCatId="3D" csTypeId="urn:microsoft.com/office/officeart/2005/8/colors/accent4_2" csCatId="accent4" phldr="1"/>
      <dgm:spPr/>
      <dgm:t>
        <a:bodyPr/>
        <a:lstStyle/>
        <a:p>
          <a:endParaRPr lang="zh-TW" altLang="en-US"/>
        </a:p>
      </dgm:t>
    </dgm:pt>
    <dgm:pt modelId="{DB2CBB9C-8D17-42F7-9D3F-925D477897A1}">
      <dgm:prSet phldrT="[文字]" custT="1"/>
      <dgm:spPr/>
      <dgm:t>
        <a:bodyPr/>
        <a:lstStyle/>
        <a:p>
          <a:pPr algn="l">
            <a:lnSpc>
              <a:spcPts val="4000"/>
            </a:lnSpc>
            <a:spcAft>
              <a:spcPts val="0"/>
            </a:spcAft>
          </a:pPr>
          <a:r>
            <a:rPr lang="zh-TW" altLang="en-US" sz="3600" b="1" dirty="0">
              <a:solidFill>
                <a:schemeClr val="accent3">
                  <a:lumMod val="75000"/>
                </a:schemeClr>
              </a:solidFill>
              <a:latin typeface="微軟正黑體" panose="020B0604030504040204" pitchFamily="34" charset="-120"/>
              <a:ea typeface="微軟正黑體" panose="020B0604030504040204" pitchFamily="34" charset="-120"/>
            </a:rPr>
            <a:t>校本特色</a:t>
          </a:r>
          <a:r>
            <a:rPr lang="en-US" altLang="zh-TW" sz="2800" b="1" dirty="0">
              <a:solidFill>
                <a:schemeClr val="accent2">
                  <a:lumMod val="60000"/>
                  <a:lumOff val="40000"/>
                </a:schemeClr>
              </a:solidFill>
              <a:latin typeface="微軟正黑體" panose="020B0604030504040204" pitchFamily="34" charset="-120"/>
              <a:ea typeface="微軟正黑體" panose="020B0604030504040204" pitchFamily="34" charset="-120"/>
            </a:rPr>
            <a:t>(</a:t>
          </a:r>
          <a:r>
            <a:rPr lang="zh-TW" altLang="en-US" sz="2800" b="1" dirty="0">
              <a:solidFill>
                <a:schemeClr val="accent2">
                  <a:lumMod val="60000"/>
                  <a:lumOff val="40000"/>
                </a:schemeClr>
              </a:solidFill>
              <a:latin typeface="微軟正黑體" panose="020B0604030504040204" pitchFamily="34" charset="-120"/>
              <a:ea typeface="微軟正黑體" panose="020B0604030504040204" pitchFamily="34" charset="-120"/>
            </a:rPr>
            <a:t>課程特色、師資優良、數位學習等</a:t>
          </a:r>
          <a:r>
            <a:rPr lang="en-US" altLang="zh-TW" sz="2800" b="1" dirty="0">
              <a:solidFill>
                <a:schemeClr val="accent2">
                  <a:lumMod val="60000"/>
                  <a:lumOff val="40000"/>
                </a:schemeClr>
              </a:solidFill>
              <a:latin typeface="微軟正黑體" panose="020B0604030504040204" pitchFamily="34" charset="-120"/>
              <a:ea typeface="微軟正黑體" panose="020B0604030504040204" pitchFamily="34" charset="-120"/>
            </a:rPr>
            <a:t>)</a:t>
          </a:r>
          <a:endParaRPr lang="zh-TW" altLang="en-US" sz="2800" b="1" dirty="0">
            <a:solidFill>
              <a:schemeClr val="accent2">
                <a:lumMod val="60000"/>
                <a:lumOff val="40000"/>
              </a:schemeClr>
            </a:solidFill>
            <a:latin typeface="微軟正黑體" panose="020B0604030504040204" pitchFamily="34" charset="-120"/>
            <a:ea typeface="微軟正黑體" panose="020B0604030504040204" pitchFamily="34" charset="-120"/>
          </a:endParaRPr>
        </a:p>
      </dgm:t>
    </dgm:pt>
    <dgm:pt modelId="{FAE52A64-9A67-4283-8365-D8CD8B5B21A8}" type="parTrans" cxnId="{71E38F64-2324-40CF-A41A-0782FD56C202}">
      <dgm:prSet/>
      <dgm:spPr/>
      <dgm:t>
        <a:bodyPr/>
        <a:lstStyle/>
        <a:p>
          <a:endParaRPr lang="zh-TW" altLang="en-US">
            <a:latin typeface="Adobe 黑体 Std R" pitchFamily="34" charset="-128"/>
            <a:ea typeface="Adobe 黑体 Std R" pitchFamily="34" charset="-128"/>
          </a:endParaRPr>
        </a:p>
      </dgm:t>
    </dgm:pt>
    <dgm:pt modelId="{B1FDEBCF-F56E-46A1-A6E8-BEAF31FE15DC}" type="sibTrans" cxnId="{71E38F64-2324-40CF-A41A-0782FD56C202}">
      <dgm:prSet/>
      <dgm:spPr/>
      <dgm:t>
        <a:bodyPr/>
        <a:lstStyle/>
        <a:p>
          <a:endParaRPr lang="zh-TW" altLang="en-US">
            <a:latin typeface="Adobe 黑体 Std R" pitchFamily="34" charset="-128"/>
            <a:ea typeface="Adobe 黑体 Std R" pitchFamily="34" charset="-128"/>
          </a:endParaRPr>
        </a:p>
      </dgm:t>
    </dgm:pt>
    <dgm:pt modelId="{81822C5E-D318-43B3-95BB-F25F01ADFE1D}">
      <dgm:prSet custT="1"/>
      <dgm:spPr/>
      <dgm:t>
        <a:bodyPr/>
        <a:lstStyle/>
        <a:p>
          <a:pPr algn="l">
            <a:lnSpc>
              <a:spcPts val="4000"/>
            </a:lnSpc>
            <a:spcAft>
              <a:spcPts val="0"/>
            </a:spcAft>
          </a:pPr>
          <a:r>
            <a:rPr lang="zh-TW" altLang="en-US" sz="3600" b="1" dirty="0">
              <a:solidFill>
                <a:srgbClr val="0000FF"/>
              </a:solidFill>
              <a:latin typeface="微軟正黑體" panose="020B0604030504040204" pitchFamily="34" charset="-120"/>
              <a:ea typeface="微軟正黑體" panose="020B0604030504040204" pitchFamily="34" charset="-120"/>
            </a:rPr>
            <a:t>環境因素</a:t>
          </a:r>
          <a:r>
            <a:rPr lang="en-US" altLang="zh-TW" sz="2800" b="1" dirty="0">
              <a:solidFill>
                <a:schemeClr val="tx2">
                  <a:lumMod val="40000"/>
                  <a:lumOff val="60000"/>
                </a:schemeClr>
              </a:solidFill>
              <a:latin typeface="微軟正黑體" panose="020B0604030504040204" pitchFamily="34" charset="-120"/>
              <a:ea typeface="微軟正黑體" panose="020B0604030504040204" pitchFamily="34" charset="-120"/>
            </a:rPr>
            <a:t>(</a:t>
          </a:r>
          <a:r>
            <a:rPr lang="zh-TW" altLang="en-US" sz="2800" b="1" dirty="0">
              <a:solidFill>
                <a:schemeClr val="tx2">
                  <a:lumMod val="40000"/>
                  <a:lumOff val="60000"/>
                </a:schemeClr>
              </a:solidFill>
              <a:latin typeface="微軟正黑體" panose="020B0604030504040204" pitchFamily="34" charset="-120"/>
              <a:ea typeface="微軟正黑體" panose="020B0604030504040204" pitchFamily="34" charset="-120"/>
            </a:rPr>
            <a:t>交通便利、親生肯定、口碑聲望等</a:t>
          </a:r>
          <a:r>
            <a:rPr lang="en-US" altLang="zh-TW" sz="2800" b="1" dirty="0">
              <a:solidFill>
                <a:schemeClr val="tx2">
                  <a:lumMod val="40000"/>
                  <a:lumOff val="60000"/>
                </a:schemeClr>
              </a:solidFill>
              <a:latin typeface="微軟正黑體" panose="020B0604030504040204" pitchFamily="34" charset="-120"/>
              <a:ea typeface="微軟正黑體" panose="020B0604030504040204" pitchFamily="34" charset="-120"/>
            </a:rPr>
            <a:t>)</a:t>
          </a:r>
        </a:p>
      </dgm:t>
    </dgm:pt>
    <dgm:pt modelId="{032F9FA1-8139-4C8F-9266-3F9D64B4A550}" type="parTrans" cxnId="{7FAB22CB-395F-46B8-8727-5DE0E0E0DCC8}">
      <dgm:prSet/>
      <dgm:spPr/>
      <dgm:t>
        <a:bodyPr/>
        <a:lstStyle/>
        <a:p>
          <a:endParaRPr lang="zh-TW" altLang="en-US">
            <a:latin typeface="Adobe 黑体 Std R" pitchFamily="34" charset="-128"/>
            <a:ea typeface="Adobe 黑体 Std R" pitchFamily="34" charset="-128"/>
          </a:endParaRPr>
        </a:p>
      </dgm:t>
    </dgm:pt>
    <dgm:pt modelId="{01C4D307-2669-4A82-9DAD-CBD6FE545933}" type="sibTrans" cxnId="{7FAB22CB-395F-46B8-8727-5DE0E0E0DCC8}">
      <dgm:prSet/>
      <dgm:spPr/>
      <dgm:t>
        <a:bodyPr/>
        <a:lstStyle/>
        <a:p>
          <a:endParaRPr lang="zh-TW" altLang="en-US">
            <a:latin typeface="Adobe 黑体 Std R" pitchFamily="34" charset="-128"/>
            <a:ea typeface="Adobe 黑体 Std R" pitchFamily="34" charset="-128"/>
          </a:endParaRPr>
        </a:p>
      </dgm:t>
    </dgm:pt>
    <dgm:pt modelId="{BE5BD243-86BF-43AA-82E6-0306A460C592}">
      <dgm:prSet custT="1"/>
      <dgm:spPr/>
      <dgm:t>
        <a:bodyPr/>
        <a:lstStyle/>
        <a:p>
          <a:pPr algn="l">
            <a:lnSpc>
              <a:spcPts val="4000"/>
            </a:lnSpc>
            <a:spcAft>
              <a:spcPts val="0"/>
            </a:spcAft>
          </a:pPr>
          <a:r>
            <a:rPr lang="zh-TW" altLang="en-US" sz="3600" b="1" dirty="0">
              <a:solidFill>
                <a:schemeClr val="accent6">
                  <a:lumMod val="50000"/>
                </a:schemeClr>
              </a:solidFill>
              <a:latin typeface="微軟正黑體" panose="020B0604030504040204" pitchFamily="34" charset="-120"/>
              <a:ea typeface="微軟正黑體" panose="020B0604030504040204" pitchFamily="34" charset="-120"/>
            </a:rPr>
            <a:t>績效表現</a:t>
          </a:r>
          <a:br>
            <a:rPr lang="en-US" altLang="zh-TW" sz="3600" b="1" dirty="0">
              <a:solidFill>
                <a:schemeClr val="accent6">
                  <a:lumMod val="50000"/>
                </a:schemeClr>
              </a:solidFill>
              <a:latin typeface="微軟正黑體" panose="020B0604030504040204" pitchFamily="34" charset="-120"/>
              <a:ea typeface="微軟正黑體" panose="020B0604030504040204" pitchFamily="34" charset="-120"/>
            </a:rPr>
          </a:br>
          <a:r>
            <a:rPr lang="en-US" altLang="zh-TW" sz="2800" b="1" dirty="0">
              <a:solidFill>
                <a:schemeClr val="accent6">
                  <a:lumMod val="75000"/>
                </a:schemeClr>
              </a:solidFill>
              <a:latin typeface="微軟正黑體" panose="020B0604030504040204" pitchFamily="34" charset="-120"/>
              <a:ea typeface="微軟正黑體" panose="020B0604030504040204" pitchFamily="34" charset="-120"/>
            </a:rPr>
            <a:t>(</a:t>
          </a:r>
          <a:r>
            <a:rPr lang="zh-TW" altLang="en-US" sz="2800" b="1" dirty="0">
              <a:solidFill>
                <a:schemeClr val="accent6">
                  <a:lumMod val="75000"/>
                </a:schemeClr>
              </a:solidFill>
              <a:latin typeface="微軟正黑體" panose="020B0604030504040204" pitchFamily="34" charset="-120"/>
              <a:ea typeface="微軟正黑體" panose="020B0604030504040204" pitchFamily="34" charset="-120"/>
            </a:rPr>
            <a:t>多元成效、證照能力、競賽表現等</a:t>
          </a:r>
          <a:r>
            <a:rPr lang="en-US" altLang="zh-TW" sz="2800" b="1" dirty="0">
              <a:solidFill>
                <a:schemeClr val="accent6">
                  <a:lumMod val="75000"/>
                </a:schemeClr>
              </a:solidFill>
              <a:latin typeface="微軟正黑體" panose="020B0604030504040204" pitchFamily="34" charset="-120"/>
              <a:ea typeface="微軟正黑體" panose="020B0604030504040204" pitchFamily="34" charset="-120"/>
            </a:rPr>
            <a:t>)</a:t>
          </a:r>
        </a:p>
      </dgm:t>
    </dgm:pt>
    <dgm:pt modelId="{77AC2CC5-1FFF-4EC7-8755-911C3323A387}" type="parTrans" cxnId="{D3C7C160-0D8D-41A4-BFF7-82F43D15428F}">
      <dgm:prSet/>
      <dgm:spPr/>
      <dgm:t>
        <a:bodyPr/>
        <a:lstStyle/>
        <a:p>
          <a:endParaRPr lang="zh-TW" altLang="en-US"/>
        </a:p>
      </dgm:t>
    </dgm:pt>
    <dgm:pt modelId="{7484FE7E-B6C4-48CB-8542-E575C164FFA2}" type="sibTrans" cxnId="{D3C7C160-0D8D-41A4-BFF7-82F43D15428F}">
      <dgm:prSet/>
      <dgm:spPr/>
      <dgm:t>
        <a:bodyPr/>
        <a:lstStyle/>
        <a:p>
          <a:endParaRPr lang="zh-TW" altLang="en-US"/>
        </a:p>
      </dgm:t>
    </dgm:pt>
    <dgm:pt modelId="{EB814A9B-7D61-40A4-8A4F-6A7E5DD0619E}" type="pres">
      <dgm:prSet presAssocID="{4ADED7EB-94B0-4652-A576-FC9C88E30C38}" presName="rootnode" presStyleCnt="0">
        <dgm:presLayoutVars>
          <dgm:chMax/>
          <dgm:chPref/>
          <dgm:dir/>
          <dgm:animLvl val="lvl"/>
        </dgm:presLayoutVars>
      </dgm:prSet>
      <dgm:spPr/>
    </dgm:pt>
    <dgm:pt modelId="{FD6E54DB-CBCE-4E5F-9CD1-8BDC1334D7C2}" type="pres">
      <dgm:prSet presAssocID="{DB2CBB9C-8D17-42F7-9D3F-925D477897A1}" presName="composite" presStyleCnt="0"/>
      <dgm:spPr/>
    </dgm:pt>
    <dgm:pt modelId="{7004D839-17B5-4A48-A489-589329E545D9}" type="pres">
      <dgm:prSet presAssocID="{DB2CBB9C-8D17-42F7-9D3F-925D477897A1}" presName="LShape" presStyleLbl="alignNode1" presStyleIdx="0" presStyleCnt="5"/>
      <dgm:spPr/>
    </dgm:pt>
    <dgm:pt modelId="{96CF2E57-C84E-4D84-B214-2AD5196582AF}" type="pres">
      <dgm:prSet presAssocID="{DB2CBB9C-8D17-42F7-9D3F-925D477897A1}" presName="ParentText" presStyleLbl="revTx" presStyleIdx="0" presStyleCnt="3">
        <dgm:presLayoutVars>
          <dgm:chMax val="0"/>
          <dgm:chPref val="0"/>
          <dgm:bulletEnabled val="1"/>
        </dgm:presLayoutVars>
      </dgm:prSet>
      <dgm:spPr/>
    </dgm:pt>
    <dgm:pt modelId="{9F370F9E-925F-486B-883C-3315B759C1AB}" type="pres">
      <dgm:prSet presAssocID="{DB2CBB9C-8D17-42F7-9D3F-925D477897A1}" presName="Triangle" presStyleLbl="alignNode1" presStyleIdx="1" presStyleCnt="5"/>
      <dgm:spPr/>
    </dgm:pt>
    <dgm:pt modelId="{5EAF4917-E830-475F-890B-78528352D534}" type="pres">
      <dgm:prSet presAssocID="{B1FDEBCF-F56E-46A1-A6E8-BEAF31FE15DC}" presName="sibTrans" presStyleCnt="0"/>
      <dgm:spPr/>
    </dgm:pt>
    <dgm:pt modelId="{2904C670-E434-44E1-A666-4E286EAFF29E}" type="pres">
      <dgm:prSet presAssocID="{B1FDEBCF-F56E-46A1-A6E8-BEAF31FE15DC}" presName="space" presStyleCnt="0"/>
      <dgm:spPr/>
    </dgm:pt>
    <dgm:pt modelId="{0A44FECB-7C26-4B1F-B286-23B86971862B}" type="pres">
      <dgm:prSet presAssocID="{81822C5E-D318-43B3-95BB-F25F01ADFE1D}" presName="composite" presStyleCnt="0"/>
      <dgm:spPr/>
    </dgm:pt>
    <dgm:pt modelId="{E0492EAD-44F3-408B-A8D5-AE4EDC03937D}" type="pres">
      <dgm:prSet presAssocID="{81822C5E-D318-43B3-95BB-F25F01ADFE1D}" presName="LShape" presStyleLbl="alignNode1" presStyleIdx="2" presStyleCnt="5"/>
      <dgm:spPr/>
    </dgm:pt>
    <dgm:pt modelId="{E25FD64F-5C2C-4C36-B653-7C45BB18817C}" type="pres">
      <dgm:prSet presAssocID="{81822C5E-D318-43B3-95BB-F25F01ADFE1D}" presName="ParentText" presStyleLbl="revTx" presStyleIdx="1" presStyleCnt="3">
        <dgm:presLayoutVars>
          <dgm:chMax val="0"/>
          <dgm:chPref val="0"/>
          <dgm:bulletEnabled val="1"/>
        </dgm:presLayoutVars>
      </dgm:prSet>
      <dgm:spPr/>
    </dgm:pt>
    <dgm:pt modelId="{D52D2CA9-3866-4507-8993-FCD3EF0BB71A}" type="pres">
      <dgm:prSet presAssocID="{81822C5E-D318-43B3-95BB-F25F01ADFE1D}" presName="Triangle" presStyleLbl="alignNode1" presStyleIdx="3" presStyleCnt="5"/>
      <dgm:spPr/>
    </dgm:pt>
    <dgm:pt modelId="{BC0A29E0-0B21-4AA5-8905-F20AF9DE671C}" type="pres">
      <dgm:prSet presAssocID="{01C4D307-2669-4A82-9DAD-CBD6FE545933}" presName="sibTrans" presStyleCnt="0"/>
      <dgm:spPr/>
    </dgm:pt>
    <dgm:pt modelId="{69FFB6E8-D4BB-4BCF-8DA7-0204ECA49619}" type="pres">
      <dgm:prSet presAssocID="{01C4D307-2669-4A82-9DAD-CBD6FE545933}" presName="space" presStyleCnt="0"/>
      <dgm:spPr/>
    </dgm:pt>
    <dgm:pt modelId="{64919EAE-7684-404B-8677-7D6C5C44835F}" type="pres">
      <dgm:prSet presAssocID="{BE5BD243-86BF-43AA-82E6-0306A460C592}" presName="composite" presStyleCnt="0"/>
      <dgm:spPr/>
    </dgm:pt>
    <dgm:pt modelId="{298CE9F6-2814-45A9-9F5E-621CB92E3C76}" type="pres">
      <dgm:prSet presAssocID="{BE5BD243-86BF-43AA-82E6-0306A460C592}" presName="LShape" presStyleLbl="alignNode1" presStyleIdx="4" presStyleCnt="5"/>
      <dgm:spPr/>
    </dgm:pt>
    <dgm:pt modelId="{776B33CE-6091-47B8-B937-42863C72F34D}" type="pres">
      <dgm:prSet presAssocID="{BE5BD243-86BF-43AA-82E6-0306A460C592}" presName="ParentText" presStyleLbl="revTx" presStyleIdx="2" presStyleCnt="3">
        <dgm:presLayoutVars>
          <dgm:chMax val="0"/>
          <dgm:chPref val="0"/>
          <dgm:bulletEnabled val="1"/>
        </dgm:presLayoutVars>
      </dgm:prSet>
      <dgm:spPr/>
    </dgm:pt>
  </dgm:ptLst>
  <dgm:cxnLst>
    <dgm:cxn modelId="{D3C7C160-0D8D-41A4-BFF7-82F43D15428F}" srcId="{4ADED7EB-94B0-4652-A576-FC9C88E30C38}" destId="{BE5BD243-86BF-43AA-82E6-0306A460C592}" srcOrd="2" destOrd="0" parTransId="{77AC2CC5-1FFF-4EC7-8755-911C3323A387}" sibTransId="{7484FE7E-B6C4-48CB-8542-E575C164FFA2}"/>
    <dgm:cxn modelId="{71E38F64-2324-40CF-A41A-0782FD56C202}" srcId="{4ADED7EB-94B0-4652-A576-FC9C88E30C38}" destId="{DB2CBB9C-8D17-42F7-9D3F-925D477897A1}" srcOrd="0" destOrd="0" parTransId="{FAE52A64-9A67-4283-8365-D8CD8B5B21A8}" sibTransId="{B1FDEBCF-F56E-46A1-A6E8-BEAF31FE15DC}"/>
    <dgm:cxn modelId="{53BDA999-F148-4346-9D3E-F8B3A94B1BCE}" type="presOf" srcId="{81822C5E-D318-43B3-95BB-F25F01ADFE1D}" destId="{E25FD64F-5C2C-4C36-B653-7C45BB18817C}" srcOrd="0" destOrd="0" presId="urn:microsoft.com/office/officeart/2009/3/layout/StepUpProcess"/>
    <dgm:cxn modelId="{7FAB22CB-395F-46B8-8727-5DE0E0E0DCC8}" srcId="{4ADED7EB-94B0-4652-A576-FC9C88E30C38}" destId="{81822C5E-D318-43B3-95BB-F25F01ADFE1D}" srcOrd="1" destOrd="0" parTransId="{032F9FA1-8139-4C8F-9266-3F9D64B4A550}" sibTransId="{01C4D307-2669-4A82-9DAD-CBD6FE545933}"/>
    <dgm:cxn modelId="{C701CDD5-0C92-4C2E-92C9-027AD7871E61}" type="presOf" srcId="{DB2CBB9C-8D17-42F7-9D3F-925D477897A1}" destId="{96CF2E57-C84E-4D84-B214-2AD5196582AF}" srcOrd="0" destOrd="0" presId="urn:microsoft.com/office/officeart/2009/3/layout/StepUpProcess"/>
    <dgm:cxn modelId="{D7E7E8E8-BFCF-41EA-B8CB-368C7FACFBF4}" type="presOf" srcId="{BE5BD243-86BF-43AA-82E6-0306A460C592}" destId="{776B33CE-6091-47B8-B937-42863C72F34D}" srcOrd="0" destOrd="0" presId="urn:microsoft.com/office/officeart/2009/3/layout/StepUpProcess"/>
    <dgm:cxn modelId="{1F03E4FB-E35B-4D9B-9F85-B184DE042696}" type="presOf" srcId="{4ADED7EB-94B0-4652-A576-FC9C88E30C38}" destId="{EB814A9B-7D61-40A4-8A4F-6A7E5DD0619E}" srcOrd="0" destOrd="0" presId="urn:microsoft.com/office/officeart/2009/3/layout/StepUpProcess"/>
    <dgm:cxn modelId="{AECFDB42-C9BE-47DD-8813-8CD3999708AF}" type="presParOf" srcId="{EB814A9B-7D61-40A4-8A4F-6A7E5DD0619E}" destId="{FD6E54DB-CBCE-4E5F-9CD1-8BDC1334D7C2}" srcOrd="0" destOrd="0" presId="urn:microsoft.com/office/officeart/2009/3/layout/StepUpProcess"/>
    <dgm:cxn modelId="{5527BF53-BE5F-44D0-A99C-8816F3C0538C}" type="presParOf" srcId="{FD6E54DB-CBCE-4E5F-9CD1-8BDC1334D7C2}" destId="{7004D839-17B5-4A48-A489-589329E545D9}" srcOrd="0" destOrd="0" presId="urn:microsoft.com/office/officeart/2009/3/layout/StepUpProcess"/>
    <dgm:cxn modelId="{B68D1F74-C6AB-473D-AF4F-9FD503133D8E}" type="presParOf" srcId="{FD6E54DB-CBCE-4E5F-9CD1-8BDC1334D7C2}" destId="{96CF2E57-C84E-4D84-B214-2AD5196582AF}" srcOrd="1" destOrd="0" presId="urn:microsoft.com/office/officeart/2009/3/layout/StepUpProcess"/>
    <dgm:cxn modelId="{2BDDC760-FB82-45A9-B056-015CA0AB45DE}" type="presParOf" srcId="{FD6E54DB-CBCE-4E5F-9CD1-8BDC1334D7C2}" destId="{9F370F9E-925F-486B-883C-3315B759C1AB}" srcOrd="2" destOrd="0" presId="urn:microsoft.com/office/officeart/2009/3/layout/StepUpProcess"/>
    <dgm:cxn modelId="{F6049941-D7CC-4484-A046-CC4BAECF0453}" type="presParOf" srcId="{EB814A9B-7D61-40A4-8A4F-6A7E5DD0619E}" destId="{5EAF4917-E830-475F-890B-78528352D534}" srcOrd="1" destOrd="0" presId="urn:microsoft.com/office/officeart/2009/3/layout/StepUpProcess"/>
    <dgm:cxn modelId="{84EB0395-4597-4C56-83A9-26E41EC471E4}" type="presParOf" srcId="{5EAF4917-E830-475F-890B-78528352D534}" destId="{2904C670-E434-44E1-A666-4E286EAFF29E}" srcOrd="0" destOrd="0" presId="urn:microsoft.com/office/officeart/2009/3/layout/StepUpProcess"/>
    <dgm:cxn modelId="{084C1E08-E994-426F-9A8E-2CB53ADEBF8D}" type="presParOf" srcId="{EB814A9B-7D61-40A4-8A4F-6A7E5DD0619E}" destId="{0A44FECB-7C26-4B1F-B286-23B86971862B}" srcOrd="2" destOrd="0" presId="urn:microsoft.com/office/officeart/2009/3/layout/StepUpProcess"/>
    <dgm:cxn modelId="{B476F4CA-3AF5-46C5-91ED-BA84F5BAB6AD}" type="presParOf" srcId="{0A44FECB-7C26-4B1F-B286-23B86971862B}" destId="{E0492EAD-44F3-408B-A8D5-AE4EDC03937D}" srcOrd="0" destOrd="0" presId="urn:microsoft.com/office/officeart/2009/3/layout/StepUpProcess"/>
    <dgm:cxn modelId="{69DDDA06-9087-4BF6-81DB-CDF152B2B560}" type="presParOf" srcId="{0A44FECB-7C26-4B1F-B286-23B86971862B}" destId="{E25FD64F-5C2C-4C36-B653-7C45BB18817C}" srcOrd="1" destOrd="0" presId="urn:microsoft.com/office/officeart/2009/3/layout/StepUpProcess"/>
    <dgm:cxn modelId="{C95D3511-57E1-4145-9347-090C4AF86797}" type="presParOf" srcId="{0A44FECB-7C26-4B1F-B286-23B86971862B}" destId="{D52D2CA9-3866-4507-8993-FCD3EF0BB71A}" srcOrd="2" destOrd="0" presId="urn:microsoft.com/office/officeart/2009/3/layout/StepUpProcess"/>
    <dgm:cxn modelId="{EEA35B7E-2046-4E8E-9AAA-31592D6D0890}" type="presParOf" srcId="{EB814A9B-7D61-40A4-8A4F-6A7E5DD0619E}" destId="{BC0A29E0-0B21-4AA5-8905-F20AF9DE671C}" srcOrd="3" destOrd="0" presId="urn:microsoft.com/office/officeart/2009/3/layout/StepUpProcess"/>
    <dgm:cxn modelId="{9F007352-F601-49AE-8559-1CAFA2151758}" type="presParOf" srcId="{BC0A29E0-0B21-4AA5-8905-F20AF9DE671C}" destId="{69FFB6E8-D4BB-4BCF-8DA7-0204ECA49619}" srcOrd="0" destOrd="0" presId="urn:microsoft.com/office/officeart/2009/3/layout/StepUpProcess"/>
    <dgm:cxn modelId="{1CBE1577-AA1E-4928-8277-7B182D6CAFD5}" type="presParOf" srcId="{EB814A9B-7D61-40A4-8A4F-6A7E5DD0619E}" destId="{64919EAE-7684-404B-8677-7D6C5C44835F}" srcOrd="4" destOrd="0" presId="urn:microsoft.com/office/officeart/2009/3/layout/StepUpProcess"/>
    <dgm:cxn modelId="{B68B9856-3106-402B-98D4-1633473961FB}" type="presParOf" srcId="{64919EAE-7684-404B-8677-7D6C5C44835F}" destId="{298CE9F6-2814-45A9-9F5E-621CB92E3C76}" srcOrd="0" destOrd="0" presId="urn:microsoft.com/office/officeart/2009/3/layout/StepUpProcess"/>
    <dgm:cxn modelId="{472A744D-C74D-4245-9B95-97E1DFC60DE3}" type="presParOf" srcId="{64919EAE-7684-404B-8677-7D6C5C44835F}" destId="{776B33CE-6091-47B8-B937-42863C72F34D}" srcOrd="1" destOrd="0" presId="urn:microsoft.com/office/officeart/2009/3/layout/StepUpProcess"/>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4ADED7EB-94B0-4652-A576-FC9C88E30C38}" type="doc">
      <dgm:prSet loTypeId="urn:microsoft.com/office/officeart/2005/8/layout/process4" loCatId="list" qsTypeId="urn:microsoft.com/office/officeart/2005/8/quickstyle/simple4" qsCatId="simple" csTypeId="urn:microsoft.com/office/officeart/2005/8/colors/colorful4" csCatId="colorful" phldr="1"/>
      <dgm:spPr/>
      <dgm:t>
        <a:bodyPr/>
        <a:lstStyle/>
        <a:p>
          <a:endParaRPr lang="zh-TW" altLang="en-US"/>
        </a:p>
      </dgm:t>
    </dgm:pt>
    <dgm:pt modelId="{DB2CBB9C-8D17-42F7-9D3F-925D477897A1}">
      <dgm:prSet phldrT="[文字]" custT="1"/>
      <dgm:spPr/>
      <dgm:t>
        <a:bodyPr/>
        <a:lstStyle/>
        <a:p>
          <a:pPr algn="l"/>
          <a:r>
            <a:rPr lang="zh-TW" altLang="en-US" sz="3600" b="1" dirty="0">
              <a:latin typeface="微軟正黑體" panose="020B0604030504040204" pitchFamily="34" charset="-120"/>
              <a:ea typeface="微軟正黑體" panose="020B0604030504040204" pitchFamily="34" charset="-120"/>
            </a:rPr>
            <a:t>繁星推薦</a:t>
          </a:r>
          <a:r>
            <a:rPr lang="en-US" altLang="zh-TW" sz="3600" b="1" dirty="0">
              <a:latin typeface="微軟正黑體" panose="020B0604030504040204" pitchFamily="34" charset="-120"/>
              <a:ea typeface="微軟正黑體" panose="020B0604030504040204" pitchFamily="34" charset="-120"/>
            </a:rPr>
            <a:t>(</a:t>
          </a:r>
          <a:r>
            <a:rPr lang="zh-TW" altLang="en-US" sz="3600" b="1" dirty="0">
              <a:latin typeface="微軟正黑體" panose="020B0604030504040204" pitchFamily="34" charset="-120"/>
              <a:ea typeface="微軟正黑體" panose="020B0604030504040204" pitchFamily="34" charset="-120"/>
            </a:rPr>
            <a:t>社區高中職優勢，生涯進路</a:t>
          </a:r>
          <a:r>
            <a:rPr lang="en-US" altLang="zh-TW" sz="3600" b="1" dirty="0">
              <a:latin typeface="微軟正黑體" panose="020B0604030504040204" pitchFamily="34" charset="-120"/>
              <a:ea typeface="微軟正黑體" panose="020B0604030504040204" pitchFamily="34" charset="-120"/>
            </a:rPr>
            <a:t>)</a:t>
          </a:r>
          <a:endParaRPr lang="zh-TW" altLang="en-US" sz="3600" b="1" dirty="0">
            <a:latin typeface="微軟正黑體" panose="020B0604030504040204" pitchFamily="34" charset="-120"/>
            <a:ea typeface="微軟正黑體" panose="020B0604030504040204" pitchFamily="34" charset="-120"/>
          </a:endParaRPr>
        </a:p>
      </dgm:t>
    </dgm:pt>
    <dgm:pt modelId="{FAE52A64-9A67-4283-8365-D8CD8B5B21A8}" type="parTrans" cxnId="{71E38F64-2324-40CF-A41A-0782FD56C202}">
      <dgm:prSet/>
      <dgm:spPr/>
      <dgm:t>
        <a:bodyPr/>
        <a:lstStyle/>
        <a:p>
          <a:endParaRPr lang="zh-TW" altLang="en-US">
            <a:latin typeface="Adobe 黑体 Std R" pitchFamily="34" charset="-128"/>
            <a:ea typeface="Adobe 黑体 Std R" pitchFamily="34" charset="-128"/>
          </a:endParaRPr>
        </a:p>
      </dgm:t>
    </dgm:pt>
    <dgm:pt modelId="{B1FDEBCF-F56E-46A1-A6E8-BEAF31FE15DC}" type="sibTrans" cxnId="{71E38F64-2324-40CF-A41A-0782FD56C202}">
      <dgm:prSet/>
      <dgm:spPr/>
      <dgm:t>
        <a:bodyPr/>
        <a:lstStyle/>
        <a:p>
          <a:endParaRPr lang="zh-TW" altLang="en-US">
            <a:latin typeface="Adobe 黑体 Std R" pitchFamily="34" charset="-128"/>
            <a:ea typeface="Adobe 黑体 Std R" pitchFamily="34" charset="-128"/>
          </a:endParaRPr>
        </a:p>
      </dgm:t>
    </dgm:pt>
    <dgm:pt modelId="{4CA206DE-B563-4DBB-A27B-D716B482F9C2}">
      <dgm:prSet custT="1"/>
      <dgm:spPr/>
      <dgm:t>
        <a:bodyPr/>
        <a:lstStyle/>
        <a:p>
          <a:pPr algn="l"/>
          <a:r>
            <a:rPr lang="zh-TW" altLang="en-US" sz="3600" b="1" dirty="0">
              <a:latin typeface="微軟正黑體" panose="020B0604030504040204" pitchFamily="34" charset="-120"/>
              <a:ea typeface="微軟正黑體" panose="020B0604030504040204" pitchFamily="34" charset="-120"/>
            </a:rPr>
            <a:t>普通、技術、綜合與單科型</a:t>
          </a:r>
          <a:r>
            <a:rPr lang="en-US" altLang="zh-TW" sz="3600" b="1" dirty="0">
              <a:latin typeface="微軟正黑體" panose="020B0604030504040204" pitchFamily="34" charset="-120"/>
              <a:ea typeface="微軟正黑體" panose="020B0604030504040204" pitchFamily="34" charset="-120"/>
            </a:rPr>
            <a:t>(</a:t>
          </a:r>
          <a:r>
            <a:rPr lang="zh-TW" altLang="en-US" sz="3600" b="1" dirty="0">
              <a:latin typeface="微軟正黑體" panose="020B0604030504040204" pitchFamily="34" charset="-120"/>
              <a:ea typeface="微軟正黑體" panose="020B0604030504040204" pitchFamily="34" charset="-120"/>
            </a:rPr>
            <a:t>生涯進路</a:t>
          </a:r>
          <a:r>
            <a:rPr lang="en-US" altLang="zh-TW" sz="3600" b="1" dirty="0">
              <a:latin typeface="微軟正黑體" panose="020B0604030504040204" pitchFamily="34" charset="-120"/>
              <a:ea typeface="微軟正黑體" panose="020B0604030504040204" pitchFamily="34" charset="-120"/>
            </a:rPr>
            <a:t>)</a:t>
          </a:r>
        </a:p>
      </dgm:t>
    </dgm:pt>
    <dgm:pt modelId="{5BDEEE50-0F84-4022-8D27-EFA926A16AAE}" type="parTrans" cxnId="{209EA311-E362-4E8F-BF4C-ADAD852D747D}">
      <dgm:prSet/>
      <dgm:spPr/>
      <dgm:t>
        <a:bodyPr/>
        <a:lstStyle/>
        <a:p>
          <a:endParaRPr lang="zh-TW" altLang="en-US"/>
        </a:p>
      </dgm:t>
    </dgm:pt>
    <dgm:pt modelId="{2E9D1511-C215-498A-A7CA-747C067B7DE8}" type="sibTrans" cxnId="{209EA311-E362-4E8F-BF4C-ADAD852D747D}">
      <dgm:prSet/>
      <dgm:spPr/>
      <dgm:t>
        <a:bodyPr/>
        <a:lstStyle/>
        <a:p>
          <a:endParaRPr lang="zh-TW" altLang="en-US"/>
        </a:p>
      </dgm:t>
    </dgm:pt>
    <dgm:pt modelId="{1476138C-DD1A-4462-AFCE-5F5FE8B01B41}">
      <dgm:prSet custT="1"/>
      <dgm:spPr/>
      <dgm:t>
        <a:bodyPr/>
        <a:lstStyle/>
        <a:p>
          <a:pPr algn="l"/>
          <a:r>
            <a:rPr lang="zh-TW" altLang="en-US" sz="3600" b="1" i="0" dirty="0">
              <a:latin typeface="微軟正黑體" panose="020B0604030504040204" pitchFamily="34" charset="-120"/>
              <a:ea typeface="微軟正黑體" panose="020B0604030504040204" pitchFamily="34" charset="-120"/>
            </a:rPr>
            <a:t>大專院校申請</a:t>
          </a:r>
          <a:r>
            <a:rPr lang="en-US" altLang="zh-TW" sz="3600" b="1" i="0" dirty="0">
              <a:latin typeface="微軟正黑體" panose="020B0604030504040204" pitchFamily="34" charset="-120"/>
              <a:ea typeface="微軟正黑體" panose="020B0604030504040204" pitchFamily="34" charset="-120"/>
            </a:rPr>
            <a:t>(</a:t>
          </a:r>
          <a:r>
            <a:rPr lang="zh-TW" altLang="en-US" sz="3600" b="1" i="0" dirty="0">
              <a:latin typeface="微軟正黑體" panose="020B0604030504040204" pitchFamily="34" charset="-120"/>
              <a:ea typeface="微軟正黑體" panose="020B0604030504040204" pitchFamily="34" charset="-120"/>
            </a:rPr>
            <a:t>甄選</a:t>
          </a:r>
          <a:r>
            <a:rPr lang="en-US" altLang="zh-TW" sz="3600" b="1" i="0" dirty="0">
              <a:latin typeface="微軟正黑體" panose="020B0604030504040204" pitchFamily="34" charset="-120"/>
              <a:ea typeface="微軟正黑體" panose="020B0604030504040204" pitchFamily="34" charset="-120"/>
            </a:rPr>
            <a:t>)</a:t>
          </a:r>
          <a:r>
            <a:rPr lang="zh-TW" altLang="en-US" sz="3600" b="1" i="0" dirty="0">
              <a:latin typeface="微軟正黑體" panose="020B0604030504040204" pitchFamily="34" charset="-120"/>
              <a:ea typeface="微軟正黑體" panose="020B0604030504040204" pitchFamily="34" charset="-120"/>
            </a:rPr>
            <a:t>入學</a:t>
          </a:r>
          <a:r>
            <a:rPr lang="en-US" altLang="zh-TW" sz="3600" b="1" i="0" dirty="0">
              <a:latin typeface="微軟正黑體" panose="020B0604030504040204" pitchFamily="34" charset="-120"/>
              <a:ea typeface="微軟正黑體" panose="020B0604030504040204" pitchFamily="34" charset="-120"/>
            </a:rPr>
            <a:t>(</a:t>
          </a:r>
          <a:r>
            <a:rPr lang="zh-TW" altLang="en-US" sz="3600" b="1" i="0" dirty="0">
              <a:latin typeface="微軟正黑體" panose="020B0604030504040204" pitchFamily="34" charset="-120"/>
              <a:ea typeface="微軟正黑體" panose="020B0604030504040204" pitchFamily="34" charset="-120"/>
            </a:rPr>
            <a:t>優良表現</a:t>
          </a:r>
          <a:r>
            <a:rPr lang="en-US" altLang="zh-TW" sz="3600" b="1" i="0" dirty="0">
              <a:latin typeface="微軟正黑體" panose="020B0604030504040204" pitchFamily="34" charset="-120"/>
              <a:ea typeface="微軟正黑體" panose="020B0604030504040204" pitchFamily="34" charset="-120"/>
            </a:rPr>
            <a:t>)</a:t>
          </a:r>
        </a:p>
      </dgm:t>
    </dgm:pt>
    <dgm:pt modelId="{26D083D8-CDFD-4C43-94D6-ACDEC55AC8E2}" type="parTrans" cxnId="{80D6EAEC-4FE6-4D20-840F-DD137F4CDD3C}">
      <dgm:prSet/>
      <dgm:spPr/>
      <dgm:t>
        <a:bodyPr/>
        <a:lstStyle/>
        <a:p>
          <a:endParaRPr lang="zh-TW" altLang="en-US"/>
        </a:p>
      </dgm:t>
    </dgm:pt>
    <dgm:pt modelId="{CBCD3718-44DE-4FA0-B688-285ED2444CDC}" type="sibTrans" cxnId="{80D6EAEC-4FE6-4D20-840F-DD137F4CDD3C}">
      <dgm:prSet/>
      <dgm:spPr/>
      <dgm:t>
        <a:bodyPr/>
        <a:lstStyle/>
        <a:p>
          <a:endParaRPr lang="zh-TW" altLang="en-US"/>
        </a:p>
      </dgm:t>
    </dgm:pt>
    <dgm:pt modelId="{13DBDE9C-C18B-4EAD-A486-ECBC920B01F9}" type="pres">
      <dgm:prSet presAssocID="{4ADED7EB-94B0-4652-A576-FC9C88E30C38}" presName="Name0" presStyleCnt="0">
        <dgm:presLayoutVars>
          <dgm:dir/>
          <dgm:animLvl val="lvl"/>
          <dgm:resizeHandles val="exact"/>
        </dgm:presLayoutVars>
      </dgm:prSet>
      <dgm:spPr/>
    </dgm:pt>
    <dgm:pt modelId="{B0C52C4B-F2D3-42AC-B74D-4673BCD66945}" type="pres">
      <dgm:prSet presAssocID="{1476138C-DD1A-4462-AFCE-5F5FE8B01B41}" presName="boxAndChildren" presStyleCnt="0"/>
      <dgm:spPr/>
    </dgm:pt>
    <dgm:pt modelId="{69C89893-C9FB-4CC3-8C64-194528DA107F}" type="pres">
      <dgm:prSet presAssocID="{1476138C-DD1A-4462-AFCE-5F5FE8B01B41}" presName="parentTextBox" presStyleLbl="node1" presStyleIdx="0" presStyleCnt="3"/>
      <dgm:spPr/>
    </dgm:pt>
    <dgm:pt modelId="{826F46FB-7199-4F8E-9239-6BFB9066B825}" type="pres">
      <dgm:prSet presAssocID="{2E9D1511-C215-498A-A7CA-747C067B7DE8}" presName="sp" presStyleCnt="0"/>
      <dgm:spPr/>
    </dgm:pt>
    <dgm:pt modelId="{DDACA942-8785-4ED1-8D3A-CFE99464D771}" type="pres">
      <dgm:prSet presAssocID="{4CA206DE-B563-4DBB-A27B-D716B482F9C2}" presName="arrowAndChildren" presStyleCnt="0"/>
      <dgm:spPr/>
    </dgm:pt>
    <dgm:pt modelId="{501A2EA7-72F7-473D-8080-1C042E6E4743}" type="pres">
      <dgm:prSet presAssocID="{4CA206DE-B563-4DBB-A27B-D716B482F9C2}" presName="parentTextArrow" presStyleLbl="node1" presStyleIdx="1" presStyleCnt="3"/>
      <dgm:spPr/>
    </dgm:pt>
    <dgm:pt modelId="{5D31EE75-32FA-42A4-9B5B-1974BC2381C4}" type="pres">
      <dgm:prSet presAssocID="{B1FDEBCF-F56E-46A1-A6E8-BEAF31FE15DC}" presName="sp" presStyleCnt="0"/>
      <dgm:spPr/>
    </dgm:pt>
    <dgm:pt modelId="{3BD19877-0366-467C-9D66-D2FCD947CC42}" type="pres">
      <dgm:prSet presAssocID="{DB2CBB9C-8D17-42F7-9D3F-925D477897A1}" presName="arrowAndChildren" presStyleCnt="0"/>
      <dgm:spPr/>
    </dgm:pt>
    <dgm:pt modelId="{1AAA6ED5-A95C-4A71-A454-9A113E12F725}" type="pres">
      <dgm:prSet presAssocID="{DB2CBB9C-8D17-42F7-9D3F-925D477897A1}" presName="parentTextArrow" presStyleLbl="node1" presStyleIdx="2" presStyleCnt="3"/>
      <dgm:spPr/>
    </dgm:pt>
  </dgm:ptLst>
  <dgm:cxnLst>
    <dgm:cxn modelId="{209EA311-E362-4E8F-BF4C-ADAD852D747D}" srcId="{4ADED7EB-94B0-4652-A576-FC9C88E30C38}" destId="{4CA206DE-B563-4DBB-A27B-D716B482F9C2}" srcOrd="1" destOrd="0" parTransId="{5BDEEE50-0F84-4022-8D27-EFA926A16AAE}" sibTransId="{2E9D1511-C215-498A-A7CA-747C067B7DE8}"/>
    <dgm:cxn modelId="{6818065F-77BE-4B6B-9813-BADAFC1069AE}" type="presOf" srcId="{4CA206DE-B563-4DBB-A27B-D716B482F9C2}" destId="{501A2EA7-72F7-473D-8080-1C042E6E4743}" srcOrd="0" destOrd="0" presId="urn:microsoft.com/office/officeart/2005/8/layout/process4"/>
    <dgm:cxn modelId="{71E38F64-2324-40CF-A41A-0782FD56C202}" srcId="{4ADED7EB-94B0-4652-A576-FC9C88E30C38}" destId="{DB2CBB9C-8D17-42F7-9D3F-925D477897A1}" srcOrd="0" destOrd="0" parTransId="{FAE52A64-9A67-4283-8365-D8CD8B5B21A8}" sibTransId="{B1FDEBCF-F56E-46A1-A6E8-BEAF31FE15DC}"/>
    <dgm:cxn modelId="{06EB744C-5FC0-498F-BDE7-C547E4010388}" type="presOf" srcId="{4ADED7EB-94B0-4652-A576-FC9C88E30C38}" destId="{13DBDE9C-C18B-4EAD-A486-ECBC920B01F9}" srcOrd="0" destOrd="0" presId="urn:microsoft.com/office/officeart/2005/8/layout/process4"/>
    <dgm:cxn modelId="{4453D9C1-A2FB-40EB-A049-8B8660973CAB}" type="presOf" srcId="{1476138C-DD1A-4462-AFCE-5F5FE8B01B41}" destId="{69C89893-C9FB-4CC3-8C64-194528DA107F}" srcOrd="0" destOrd="0" presId="urn:microsoft.com/office/officeart/2005/8/layout/process4"/>
    <dgm:cxn modelId="{80D6EAEC-4FE6-4D20-840F-DD137F4CDD3C}" srcId="{4ADED7EB-94B0-4652-A576-FC9C88E30C38}" destId="{1476138C-DD1A-4462-AFCE-5F5FE8B01B41}" srcOrd="2" destOrd="0" parTransId="{26D083D8-CDFD-4C43-94D6-ACDEC55AC8E2}" sibTransId="{CBCD3718-44DE-4FA0-B688-285ED2444CDC}"/>
    <dgm:cxn modelId="{C3DC0EF9-6CA5-400F-939D-4778EAF9C9C6}" type="presOf" srcId="{DB2CBB9C-8D17-42F7-9D3F-925D477897A1}" destId="{1AAA6ED5-A95C-4A71-A454-9A113E12F725}" srcOrd="0" destOrd="0" presId="urn:microsoft.com/office/officeart/2005/8/layout/process4"/>
    <dgm:cxn modelId="{E8D5E0A4-2503-441E-A30F-A13D56F2F608}" type="presParOf" srcId="{13DBDE9C-C18B-4EAD-A486-ECBC920B01F9}" destId="{B0C52C4B-F2D3-42AC-B74D-4673BCD66945}" srcOrd="0" destOrd="0" presId="urn:microsoft.com/office/officeart/2005/8/layout/process4"/>
    <dgm:cxn modelId="{5A20766B-B75F-4FA4-8B5B-774B1BFAAFB8}" type="presParOf" srcId="{B0C52C4B-F2D3-42AC-B74D-4673BCD66945}" destId="{69C89893-C9FB-4CC3-8C64-194528DA107F}" srcOrd="0" destOrd="0" presId="urn:microsoft.com/office/officeart/2005/8/layout/process4"/>
    <dgm:cxn modelId="{B42065C1-DEA8-40E7-874F-E69322501B87}" type="presParOf" srcId="{13DBDE9C-C18B-4EAD-A486-ECBC920B01F9}" destId="{826F46FB-7199-4F8E-9239-6BFB9066B825}" srcOrd="1" destOrd="0" presId="urn:microsoft.com/office/officeart/2005/8/layout/process4"/>
    <dgm:cxn modelId="{890BF23E-8138-4D4A-8259-EE5F6B6975FC}" type="presParOf" srcId="{13DBDE9C-C18B-4EAD-A486-ECBC920B01F9}" destId="{DDACA942-8785-4ED1-8D3A-CFE99464D771}" srcOrd="2" destOrd="0" presId="urn:microsoft.com/office/officeart/2005/8/layout/process4"/>
    <dgm:cxn modelId="{856D1318-AAE3-42D8-866C-F49AB1B741E9}" type="presParOf" srcId="{DDACA942-8785-4ED1-8D3A-CFE99464D771}" destId="{501A2EA7-72F7-473D-8080-1C042E6E4743}" srcOrd="0" destOrd="0" presId="urn:microsoft.com/office/officeart/2005/8/layout/process4"/>
    <dgm:cxn modelId="{48796F70-182A-4A30-BBCB-3DDF9D333C99}" type="presParOf" srcId="{13DBDE9C-C18B-4EAD-A486-ECBC920B01F9}" destId="{5D31EE75-32FA-42A4-9B5B-1974BC2381C4}" srcOrd="3" destOrd="0" presId="urn:microsoft.com/office/officeart/2005/8/layout/process4"/>
    <dgm:cxn modelId="{8B636213-5666-4E48-BD16-841C46CCD0C6}" type="presParOf" srcId="{13DBDE9C-C18B-4EAD-A486-ECBC920B01F9}" destId="{3BD19877-0366-467C-9D66-D2FCD947CC42}" srcOrd="4" destOrd="0" presId="urn:microsoft.com/office/officeart/2005/8/layout/process4"/>
    <dgm:cxn modelId="{2DD213F6-2C21-4945-A871-4BE12EEE17CB}" type="presParOf" srcId="{3BD19877-0366-467C-9D66-D2FCD947CC42}" destId="{1AAA6ED5-A95C-4A71-A454-9A113E12F725}" srcOrd="0" destOrd="0" presId="urn:microsoft.com/office/officeart/2005/8/layout/process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858616B5-744A-463F-97BE-DF60F3B46C36}" type="doc">
      <dgm:prSet loTypeId="urn:microsoft.com/office/officeart/2008/layout/VerticalCurvedList" loCatId="list" qsTypeId="urn:microsoft.com/office/officeart/2005/8/quickstyle/simple2" qsCatId="simple" csTypeId="urn:microsoft.com/office/officeart/2005/8/colors/colorful1#6" csCatId="colorful" phldr="1"/>
      <dgm:spPr/>
      <dgm:t>
        <a:bodyPr/>
        <a:lstStyle/>
        <a:p>
          <a:endParaRPr lang="zh-TW" altLang="en-US"/>
        </a:p>
      </dgm:t>
    </dgm:pt>
    <dgm:pt modelId="{357DC9C5-F1AD-418F-BD31-79903A24C6E2}">
      <dgm:prSet custT="1"/>
      <dgm:spPr/>
      <dgm:t>
        <a:bodyPr/>
        <a:lstStyle/>
        <a:p>
          <a:pPr algn="l" rtl="0"/>
          <a:r>
            <a:rPr lang="zh-TW" sz="4000" b="1" dirty="0">
              <a:latin typeface="微軟正黑體" pitchFamily="34" charset="-120"/>
              <a:ea typeface="微軟正黑體" pitchFamily="34" charset="-120"/>
            </a:rPr>
            <a:t>掌握外部因素</a:t>
          </a:r>
          <a:br>
            <a:rPr lang="en-US" altLang="zh-TW" sz="4000" b="1" dirty="0">
              <a:latin typeface="微軟正黑體" pitchFamily="34" charset="-120"/>
              <a:ea typeface="微軟正黑體" pitchFamily="34" charset="-120"/>
            </a:rPr>
          </a:br>
          <a:r>
            <a:rPr lang="en-US" altLang="zh-TW" sz="4000" dirty="0">
              <a:latin typeface="微軟正黑體" pitchFamily="34" charset="-120"/>
              <a:ea typeface="微軟正黑體" pitchFamily="34" charset="-120"/>
            </a:rPr>
            <a:t>-</a:t>
          </a:r>
          <a:r>
            <a:rPr lang="zh-TW" altLang="en-US" sz="4000" b="1" dirty="0">
              <a:solidFill>
                <a:srgbClr val="FFFF00"/>
              </a:solidFill>
              <a:latin typeface="微軟正黑體" pitchFamily="34" charset="-120"/>
              <a:ea typeface="微軟正黑體" pitchFamily="34" charset="-120"/>
            </a:rPr>
            <a:t>抓穩積分</a:t>
          </a:r>
          <a:endParaRPr lang="zh-TW" sz="4000" b="1" dirty="0">
            <a:solidFill>
              <a:srgbClr val="FFFF00"/>
            </a:solidFill>
            <a:latin typeface="微軟正黑體" pitchFamily="34" charset="-120"/>
            <a:ea typeface="微軟正黑體" pitchFamily="34" charset="-120"/>
          </a:endParaRPr>
        </a:p>
      </dgm:t>
    </dgm:pt>
    <dgm:pt modelId="{D7665D05-8DA0-4E70-9800-4E34E0E2EF50}" type="parTrans" cxnId="{70856D46-8288-4213-BDF9-B0A73B9B4D17}">
      <dgm:prSet/>
      <dgm:spPr/>
      <dgm:t>
        <a:bodyPr/>
        <a:lstStyle/>
        <a:p>
          <a:pPr algn="l"/>
          <a:endParaRPr lang="zh-TW" altLang="en-US"/>
        </a:p>
      </dgm:t>
    </dgm:pt>
    <dgm:pt modelId="{5C998152-FEC3-44F4-B26B-40F6CB9016A3}" type="sibTrans" cxnId="{70856D46-8288-4213-BDF9-B0A73B9B4D17}">
      <dgm:prSet/>
      <dgm:spPr/>
      <dgm:t>
        <a:bodyPr/>
        <a:lstStyle/>
        <a:p>
          <a:pPr algn="l"/>
          <a:endParaRPr lang="zh-TW" altLang="en-US"/>
        </a:p>
      </dgm:t>
    </dgm:pt>
    <dgm:pt modelId="{1D6CA3B3-82C0-4ACE-8B0E-153437B3CC55}" type="pres">
      <dgm:prSet presAssocID="{858616B5-744A-463F-97BE-DF60F3B46C36}" presName="Name0" presStyleCnt="0">
        <dgm:presLayoutVars>
          <dgm:chMax val="7"/>
          <dgm:chPref val="7"/>
          <dgm:dir/>
        </dgm:presLayoutVars>
      </dgm:prSet>
      <dgm:spPr/>
    </dgm:pt>
    <dgm:pt modelId="{8267C169-4259-42A2-9CF7-D7A87069D457}" type="pres">
      <dgm:prSet presAssocID="{858616B5-744A-463F-97BE-DF60F3B46C36}" presName="Name1" presStyleCnt="0"/>
      <dgm:spPr/>
    </dgm:pt>
    <dgm:pt modelId="{F5942307-6200-4A5F-BE48-05F81647154C}" type="pres">
      <dgm:prSet presAssocID="{858616B5-744A-463F-97BE-DF60F3B46C36}" presName="cycle" presStyleCnt="0"/>
      <dgm:spPr/>
    </dgm:pt>
    <dgm:pt modelId="{1BDE48C0-7BEE-4010-AD9A-FFABDE2A7D0C}" type="pres">
      <dgm:prSet presAssocID="{858616B5-744A-463F-97BE-DF60F3B46C36}" presName="srcNode" presStyleLbl="node1" presStyleIdx="0" presStyleCnt="1"/>
      <dgm:spPr/>
    </dgm:pt>
    <dgm:pt modelId="{2F8194F8-0EC4-44E5-B602-39D745D8429F}" type="pres">
      <dgm:prSet presAssocID="{858616B5-744A-463F-97BE-DF60F3B46C36}" presName="conn" presStyleLbl="parChTrans1D2" presStyleIdx="0" presStyleCnt="1"/>
      <dgm:spPr/>
    </dgm:pt>
    <dgm:pt modelId="{271F1710-ED91-4C43-9A9C-42B71795DA42}" type="pres">
      <dgm:prSet presAssocID="{858616B5-744A-463F-97BE-DF60F3B46C36}" presName="extraNode" presStyleLbl="node1" presStyleIdx="0" presStyleCnt="1"/>
      <dgm:spPr/>
    </dgm:pt>
    <dgm:pt modelId="{9B591C48-5428-43EA-8A65-CCD060247824}" type="pres">
      <dgm:prSet presAssocID="{858616B5-744A-463F-97BE-DF60F3B46C36}" presName="dstNode" presStyleLbl="node1" presStyleIdx="0" presStyleCnt="1"/>
      <dgm:spPr/>
    </dgm:pt>
    <dgm:pt modelId="{E63F2061-FE72-40BC-BDB6-41CAA4491558}" type="pres">
      <dgm:prSet presAssocID="{357DC9C5-F1AD-418F-BD31-79903A24C6E2}" presName="text_1" presStyleLbl="node1" presStyleIdx="0" presStyleCnt="1" custScaleY="166433" custLinFactNeighborX="-344" custLinFactNeighborY="3818">
        <dgm:presLayoutVars>
          <dgm:bulletEnabled val="1"/>
        </dgm:presLayoutVars>
      </dgm:prSet>
      <dgm:spPr/>
    </dgm:pt>
    <dgm:pt modelId="{265B76C6-C7F1-4708-B87B-A5AE02CF706A}" type="pres">
      <dgm:prSet presAssocID="{357DC9C5-F1AD-418F-BD31-79903A24C6E2}" presName="accent_1" presStyleCnt="0"/>
      <dgm:spPr/>
    </dgm:pt>
    <dgm:pt modelId="{AF0D133B-52E1-4C3C-BEA6-8A4DCF507BAD}" type="pres">
      <dgm:prSet presAssocID="{357DC9C5-F1AD-418F-BD31-79903A24C6E2}" presName="accentRepeatNode" presStyleLbl="solidFgAcc1" presStyleIdx="0" presStyleCnt="1"/>
      <dgm:spPr/>
    </dgm:pt>
  </dgm:ptLst>
  <dgm:cxnLst>
    <dgm:cxn modelId="{70856D46-8288-4213-BDF9-B0A73B9B4D17}" srcId="{858616B5-744A-463F-97BE-DF60F3B46C36}" destId="{357DC9C5-F1AD-418F-BD31-79903A24C6E2}" srcOrd="0" destOrd="0" parTransId="{D7665D05-8DA0-4E70-9800-4E34E0E2EF50}" sibTransId="{5C998152-FEC3-44F4-B26B-40F6CB9016A3}"/>
    <dgm:cxn modelId="{EC41E172-B369-4FA5-B544-E13BBA156D40}" type="presOf" srcId="{5C998152-FEC3-44F4-B26B-40F6CB9016A3}" destId="{2F8194F8-0EC4-44E5-B602-39D745D8429F}" srcOrd="0" destOrd="0" presId="urn:microsoft.com/office/officeart/2008/layout/VerticalCurvedList"/>
    <dgm:cxn modelId="{C6B8387D-AB1D-4EC5-BA2F-3763171ED4E3}" type="presOf" srcId="{357DC9C5-F1AD-418F-BD31-79903A24C6E2}" destId="{E63F2061-FE72-40BC-BDB6-41CAA4491558}" srcOrd="0" destOrd="0" presId="urn:microsoft.com/office/officeart/2008/layout/VerticalCurvedList"/>
    <dgm:cxn modelId="{3E63F1C8-0795-4055-B42D-5DF05D61321E}" type="presOf" srcId="{858616B5-744A-463F-97BE-DF60F3B46C36}" destId="{1D6CA3B3-82C0-4ACE-8B0E-153437B3CC55}" srcOrd="0" destOrd="0" presId="urn:microsoft.com/office/officeart/2008/layout/VerticalCurvedList"/>
    <dgm:cxn modelId="{DB6989A8-0E1A-4460-9308-A07CB1C8D5FA}" type="presParOf" srcId="{1D6CA3B3-82C0-4ACE-8B0E-153437B3CC55}" destId="{8267C169-4259-42A2-9CF7-D7A87069D457}" srcOrd="0" destOrd="0" presId="urn:microsoft.com/office/officeart/2008/layout/VerticalCurvedList"/>
    <dgm:cxn modelId="{AA7F238C-2C26-4261-A594-CB731C0AE48C}" type="presParOf" srcId="{8267C169-4259-42A2-9CF7-D7A87069D457}" destId="{F5942307-6200-4A5F-BE48-05F81647154C}" srcOrd="0" destOrd="0" presId="urn:microsoft.com/office/officeart/2008/layout/VerticalCurvedList"/>
    <dgm:cxn modelId="{5E487B2C-7036-4E3C-B512-5D6C204D2F69}" type="presParOf" srcId="{F5942307-6200-4A5F-BE48-05F81647154C}" destId="{1BDE48C0-7BEE-4010-AD9A-FFABDE2A7D0C}" srcOrd="0" destOrd="0" presId="urn:microsoft.com/office/officeart/2008/layout/VerticalCurvedList"/>
    <dgm:cxn modelId="{ADD120EF-EB99-4C9D-8636-CA0CF19750B6}" type="presParOf" srcId="{F5942307-6200-4A5F-BE48-05F81647154C}" destId="{2F8194F8-0EC4-44E5-B602-39D745D8429F}" srcOrd="1" destOrd="0" presId="urn:microsoft.com/office/officeart/2008/layout/VerticalCurvedList"/>
    <dgm:cxn modelId="{822FC295-77E0-434B-A1B3-6725694943A4}" type="presParOf" srcId="{F5942307-6200-4A5F-BE48-05F81647154C}" destId="{271F1710-ED91-4C43-9A9C-42B71795DA42}" srcOrd="2" destOrd="0" presId="urn:microsoft.com/office/officeart/2008/layout/VerticalCurvedList"/>
    <dgm:cxn modelId="{AC9EB8DB-BC79-4353-8B5D-5A11C8B3479D}" type="presParOf" srcId="{F5942307-6200-4A5F-BE48-05F81647154C}" destId="{9B591C48-5428-43EA-8A65-CCD060247824}" srcOrd="3" destOrd="0" presId="urn:microsoft.com/office/officeart/2008/layout/VerticalCurvedList"/>
    <dgm:cxn modelId="{1DDE5F52-28DB-4D7D-B1A2-80F9097D6329}" type="presParOf" srcId="{8267C169-4259-42A2-9CF7-D7A87069D457}" destId="{E63F2061-FE72-40BC-BDB6-41CAA4491558}" srcOrd="1" destOrd="0" presId="urn:microsoft.com/office/officeart/2008/layout/VerticalCurvedList"/>
    <dgm:cxn modelId="{2E1BA073-55A8-4BB7-AB45-C4463A660382}" type="presParOf" srcId="{8267C169-4259-42A2-9CF7-D7A87069D457}" destId="{265B76C6-C7F1-4708-B87B-A5AE02CF706A}" srcOrd="2" destOrd="0" presId="urn:microsoft.com/office/officeart/2008/layout/VerticalCurvedList"/>
    <dgm:cxn modelId="{4E345D18-C5AD-4E45-987C-539C38154D06}" type="presParOf" srcId="{265B76C6-C7F1-4708-B87B-A5AE02CF706A}" destId="{AF0D133B-52E1-4C3C-BEA6-8A4DCF507BAD}" srcOrd="0" destOrd="0" presId="urn:microsoft.com/office/officeart/2008/layout/VerticalCurv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F5C134F4-12CB-4273-A24B-862FCCB60339}" type="doc">
      <dgm:prSet loTypeId="urn:microsoft.com/office/officeart/2009/3/layout/IncreasingArrowsProcess" loCatId="process" qsTypeId="urn:microsoft.com/office/officeart/2005/8/quickstyle/simple1#7" qsCatId="simple" csTypeId="urn:microsoft.com/office/officeart/2005/8/colors/colorful3" csCatId="colorful" phldr="1"/>
      <dgm:spPr/>
      <dgm:t>
        <a:bodyPr/>
        <a:lstStyle/>
        <a:p>
          <a:endParaRPr lang="zh-TW" altLang="en-US"/>
        </a:p>
      </dgm:t>
    </dgm:pt>
    <dgm:pt modelId="{DCE43FDE-4017-4826-8ED2-D627AAFBB292}">
      <dgm:prSet phldrT="[文字]" custT="1"/>
      <dgm:spPr/>
      <dgm:t>
        <a:bodyPr/>
        <a:lstStyle/>
        <a:p>
          <a:r>
            <a:rPr lang="zh-TW" altLang="en-US" sz="3200" b="1" dirty="0">
              <a:latin typeface="微軟正黑體" pitchFamily="34" charset="-120"/>
              <a:ea typeface="微軟正黑體" pitchFamily="34" charset="-120"/>
            </a:rPr>
            <a:t>可補的</a:t>
          </a:r>
        </a:p>
      </dgm:t>
    </dgm:pt>
    <dgm:pt modelId="{F60EB765-43CA-4B0C-A735-79F332EA12D2}" type="parTrans" cxnId="{54BD5CA4-E768-4FC1-A30F-CACD8895972F}">
      <dgm:prSet/>
      <dgm:spPr/>
      <dgm:t>
        <a:bodyPr/>
        <a:lstStyle/>
        <a:p>
          <a:endParaRPr lang="zh-TW" altLang="en-US" b="1"/>
        </a:p>
      </dgm:t>
    </dgm:pt>
    <dgm:pt modelId="{CD22DFC2-7804-4BA3-BD23-472164874D90}" type="sibTrans" cxnId="{54BD5CA4-E768-4FC1-A30F-CACD8895972F}">
      <dgm:prSet/>
      <dgm:spPr/>
      <dgm:t>
        <a:bodyPr/>
        <a:lstStyle/>
        <a:p>
          <a:endParaRPr lang="zh-TW" altLang="en-US" b="1"/>
        </a:p>
      </dgm:t>
    </dgm:pt>
    <dgm:pt modelId="{9ADA0C82-7529-436B-9A71-0F81D9B3D7FC}">
      <dgm:prSet phldrT="[文字]" custT="1"/>
      <dgm:spPr/>
      <dgm:t>
        <a:bodyPr/>
        <a:lstStyle/>
        <a:p>
          <a:r>
            <a:rPr lang="en-US" altLang="zh-TW" sz="2400" b="1" dirty="0">
              <a:latin typeface="微軟正黑體" pitchFamily="34" charset="-120"/>
              <a:ea typeface="微軟正黑體" pitchFamily="34" charset="-120"/>
            </a:rPr>
            <a:t>1.</a:t>
          </a:r>
          <a:r>
            <a:rPr lang="zh-TW" altLang="en-US" sz="2400" b="1" dirty="0">
              <a:latin typeface="微軟正黑體" pitchFamily="34" charset="-120"/>
              <a:ea typeface="微軟正黑體" pitchFamily="34" charset="-120"/>
            </a:rPr>
            <a:t>服務學習</a:t>
          </a:r>
          <a:r>
            <a:rPr lang="en-US" altLang="zh-TW" sz="2400" b="1" dirty="0">
              <a:latin typeface="微軟正黑體" pitchFamily="34" charset="-120"/>
              <a:ea typeface="微軟正黑體" pitchFamily="34" charset="-120"/>
            </a:rPr>
            <a:t>(</a:t>
          </a:r>
          <a:r>
            <a:rPr lang="zh-TW" altLang="en-US" sz="2400" b="1" dirty="0">
              <a:latin typeface="微軟正黑體" pitchFamily="34" charset="-120"/>
              <a:ea typeface="微軟正黑體" pitchFamily="34" charset="-120"/>
            </a:rPr>
            <a:t>多</a:t>
          </a:r>
          <a:r>
            <a:rPr lang="en-US" altLang="zh-TW" sz="2400" b="1" dirty="0">
              <a:latin typeface="微軟正黑體" pitchFamily="34" charset="-120"/>
              <a:ea typeface="微軟正黑體" pitchFamily="34" charset="-120"/>
            </a:rPr>
            <a:t>)</a:t>
          </a:r>
        </a:p>
        <a:p>
          <a:r>
            <a:rPr lang="en-US" altLang="zh-TW" sz="2400" b="1" dirty="0">
              <a:latin typeface="微軟正黑體" pitchFamily="34" charset="-120"/>
              <a:ea typeface="微軟正黑體" pitchFamily="34" charset="-120"/>
            </a:rPr>
            <a:t>2.</a:t>
          </a:r>
          <a:r>
            <a:rPr lang="zh-TW" altLang="en-US" sz="2400" b="1" dirty="0">
              <a:latin typeface="微軟正黑體" pitchFamily="34" charset="-120"/>
              <a:ea typeface="微軟正黑體" pitchFamily="34" charset="-120"/>
            </a:rPr>
            <a:t>獎勵紀錄</a:t>
          </a:r>
          <a:r>
            <a:rPr lang="en-US" altLang="zh-TW" sz="2400" b="1" dirty="0">
              <a:latin typeface="微軟正黑體" pitchFamily="34" charset="-120"/>
              <a:ea typeface="微軟正黑體" pitchFamily="34" charset="-120"/>
            </a:rPr>
            <a:t>(</a:t>
          </a:r>
          <a:r>
            <a:rPr lang="zh-TW" altLang="en-US" sz="2400" b="1" dirty="0">
              <a:latin typeface="微軟正黑體" pitchFamily="34" charset="-120"/>
              <a:ea typeface="微軟正黑體" pitchFamily="34" charset="-120"/>
            </a:rPr>
            <a:t>多</a:t>
          </a:r>
          <a:r>
            <a:rPr lang="en-US" altLang="zh-TW" sz="2400" b="1" dirty="0">
              <a:latin typeface="微軟正黑體" pitchFamily="34" charset="-120"/>
              <a:ea typeface="微軟正黑體" pitchFamily="34" charset="-120"/>
            </a:rPr>
            <a:t>)</a:t>
          </a:r>
        </a:p>
        <a:p>
          <a:r>
            <a:rPr lang="en-US" altLang="zh-TW" sz="2400" b="1" dirty="0">
              <a:latin typeface="微軟正黑體" pitchFamily="34" charset="-120"/>
              <a:ea typeface="微軟正黑體" pitchFamily="34" charset="-120"/>
            </a:rPr>
            <a:t>3.</a:t>
          </a:r>
          <a:r>
            <a:rPr lang="zh-TW" altLang="en-US" sz="2400" b="1" dirty="0">
              <a:latin typeface="微軟正黑體" pitchFamily="34" charset="-120"/>
              <a:ea typeface="微軟正黑體" pitchFamily="34" charset="-120"/>
            </a:rPr>
            <a:t>生活教育</a:t>
          </a:r>
          <a:r>
            <a:rPr lang="en-US" altLang="zh-TW" sz="2400" b="1" dirty="0">
              <a:latin typeface="微軟正黑體" pitchFamily="34" charset="-120"/>
              <a:ea typeface="微軟正黑體" pitchFamily="34" charset="-120"/>
            </a:rPr>
            <a:t>(</a:t>
          </a:r>
          <a:r>
            <a:rPr lang="zh-TW" altLang="en-US" sz="2400" b="1" dirty="0">
              <a:latin typeface="微軟正黑體" pitchFamily="34" charset="-120"/>
              <a:ea typeface="微軟正黑體" pitchFamily="34" charset="-120"/>
            </a:rPr>
            <a:t>多</a:t>
          </a:r>
          <a:r>
            <a:rPr lang="en-US" altLang="zh-TW" sz="2400" b="1" dirty="0">
              <a:latin typeface="微軟正黑體" pitchFamily="34" charset="-120"/>
              <a:ea typeface="微軟正黑體" pitchFamily="34" charset="-120"/>
            </a:rPr>
            <a:t>)</a:t>
          </a:r>
        </a:p>
        <a:p>
          <a:r>
            <a:rPr lang="en-US" altLang="zh-TW" sz="2400" b="1" dirty="0">
              <a:latin typeface="微軟正黑體" pitchFamily="34" charset="-120"/>
              <a:ea typeface="微軟正黑體" pitchFamily="34" charset="-120"/>
            </a:rPr>
            <a:t>4.</a:t>
          </a:r>
          <a:r>
            <a:rPr lang="zh-TW" altLang="en-US" sz="2400" b="1" dirty="0">
              <a:latin typeface="微軟正黑體" pitchFamily="34" charset="-120"/>
              <a:ea typeface="微軟正黑體" pitchFamily="34" charset="-120"/>
            </a:rPr>
            <a:t>均衡學習</a:t>
          </a:r>
          <a:r>
            <a:rPr lang="en-US" altLang="zh-TW" sz="2400" b="1" dirty="0">
              <a:latin typeface="微軟正黑體" pitchFamily="34" charset="-120"/>
              <a:ea typeface="微軟正黑體" pitchFamily="34" charset="-120"/>
            </a:rPr>
            <a:t>(</a:t>
          </a:r>
          <a:r>
            <a:rPr lang="zh-TW" altLang="en-US" sz="2400" b="1" dirty="0">
              <a:latin typeface="微軟正黑體" pitchFamily="34" charset="-120"/>
              <a:ea typeface="微軟正黑體" pitchFamily="34" charset="-120"/>
            </a:rPr>
            <a:t>均</a:t>
          </a:r>
          <a:r>
            <a:rPr lang="en-US" altLang="zh-TW" sz="2400" b="1" dirty="0">
              <a:latin typeface="微軟正黑體" pitchFamily="34" charset="-120"/>
              <a:ea typeface="微軟正黑體" pitchFamily="34" charset="-120"/>
            </a:rPr>
            <a:t>)</a:t>
          </a:r>
          <a:endParaRPr lang="zh-TW" altLang="en-US" sz="2400" b="1" dirty="0">
            <a:latin typeface="微軟正黑體" pitchFamily="34" charset="-120"/>
            <a:ea typeface="微軟正黑體" pitchFamily="34" charset="-120"/>
          </a:endParaRPr>
        </a:p>
      </dgm:t>
    </dgm:pt>
    <dgm:pt modelId="{5AE5636D-F2FC-42D3-B85B-2D4FFAEE075B}" type="parTrans" cxnId="{AA0D36BD-647A-4E1D-ABBF-FF38942C9C3A}">
      <dgm:prSet/>
      <dgm:spPr/>
      <dgm:t>
        <a:bodyPr/>
        <a:lstStyle/>
        <a:p>
          <a:endParaRPr lang="zh-TW" altLang="en-US" b="1"/>
        </a:p>
      </dgm:t>
    </dgm:pt>
    <dgm:pt modelId="{1AD34668-C659-4D86-A0EC-911A3151E10D}" type="sibTrans" cxnId="{AA0D36BD-647A-4E1D-ABBF-FF38942C9C3A}">
      <dgm:prSet/>
      <dgm:spPr/>
      <dgm:t>
        <a:bodyPr/>
        <a:lstStyle/>
        <a:p>
          <a:endParaRPr lang="zh-TW" altLang="en-US" b="1"/>
        </a:p>
      </dgm:t>
    </dgm:pt>
    <dgm:pt modelId="{59081ABA-F1C5-457D-8216-8106D6CA0ED3}">
      <dgm:prSet phldrT="[文字]" custT="1"/>
      <dgm:spPr/>
      <dgm:t>
        <a:bodyPr/>
        <a:lstStyle/>
        <a:p>
          <a:r>
            <a:rPr lang="zh-TW" altLang="en-US" sz="3200" b="1" dirty="0">
              <a:latin typeface="微軟正黑體" pitchFamily="34" charset="-120"/>
              <a:ea typeface="微軟正黑體" pitchFamily="34" charset="-120"/>
            </a:rPr>
            <a:t>要專心拼的</a:t>
          </a:r>
        </a:p>
      </dgm:t>
    </dgm:pt>
    <dgm:pt modelId="{780CE6E0-94EE-4241-8A4B-A7D736CE72E8}" type="parTrans" cxnId="{2494CC54-A4F3-47F9-BA61-49A87A020746}">
      <dgm:prSet/>
      <dgm:spPr/>
      <dgm:t>
        <a:bodyPr/>
        <a:lstStyle/>
        <a:p>
          <a:endParaRPr lang="zh-TW" altLang="en-US" b="1"/>
        </a:p>
      </dgm:t>
    </dgm:pt>
    <dgm:pt modelId="{8A36FF0C-7A85-4303-93FB-F253BFA4C477}" type="sibTrans" cxnId="{2494CC54-A4F3-47F9-BA61-49A87A020746}">
      <dgm:prSet/>
      <dgm:spPr/>
      <dgm:t>
        <a:bodyPr/>
        <a:lstStyle/>
        <a:p>
          <a:endParaRPr lang="zh-TW" altLang="en-US" b="1"/>
        </a:p>
      </dgm:t>
    </dgm:pt>
    <dgm:pt modelId="{AC24EF94-075D-47A7-A4EC-50A1E7E133D1}">
      <dgm:prSet phldrT="[文字]" custT="1"/>
      <dgm:spPr/>
      <dgm:t>
        <a:bodyPr/>
        <a:lstStyle/>
        <a:p>
          <a:r>
            <a:rPr lang="en-US" altLang="zh-TW" sz="2700" b="1" dirty="0">
              <a:solidFill>
                <a:srgbClr val="FF0000"/>
              </a:solidFill>
              <a:latin typeface="微軟正黑體" pitchFamily="34" charset="-120"/>
              <a:ea typeface="微軟正黑體" pitchFamily="34" charset="-120"/>
            </a:rPr>
            <a:t>1.</a:t>
          </a:r>
          <a:r>
            <a:rPr lang="zh-TW" altLang="en-US" sz="2700" b="1" dirty="0">
              <a:solidFill>
                <a:srgbClr val="FF0000"/>
              </a:solidFill>
              <a:latin typeface="微軟正黑體" pitchFamily="34" charset="-120"/>
              <a:ea typeface="微軟正黑體" pitchFamily="34" charset="-120"/>
            </a:rPr>
            <a:t>志願序</a:t>
          </a:r>
          <a:r>
            <a:rPr lang="en-US" altLang="zh-TW" sz="2700" b="1" dirty="0">
              <a:solidFill>
                <a:srgbClr val="FF0000"/>
              </a:solidFill>
              <a:latin typeface="微軟正黑體" pitchFamily="34" charset="-120"/>
              <a:ea typeface="微軟正黑體" pitchFamily="34" charset="-120"/>
            </a:rPr>
            <a:t>(</a:t>
          </a:r>
          <a:r>
            <a:rPr lang="zh-TW" altLang="en-US" sz="2700" b="1" dirty="0">
              <a:solidFill>
                <a:srgbClr val="FF0000"/>
              </a:solidFill>
              <a:latin typeface="微軟正黑體" pitchFamily="34" charset="-120"/>
              <a:ea typeface="微軟正黑體" pitchFamily="34" charset="-120"/>
            </a:rPr>
            <a:t>均</a:t>
          </a:r>
          <a:r>
            <a:rPr lang="en-US" altLang="zh-TW" sz="2700" b="1" dirty="0">
              <a:solidFill>
                <a:srgbClr val="FF0000"/>
              </a:solidFill>
              <a:latin typeface="微軟正黑體" pitchFamily="34" charset="-120"/>
              <a:ea typeface="微軟正黑體" pitchFamily="34" charset="-120"/>
            </a:rPr>
            <a:t>)</a:t>
          </a:r>
          <a:endParaRPr lang="zh-TW" altLang="en-US" sz="2700" b="1" dirty="0">
            <a:solidFill>
              <a:srgbClr val="FF0000"/>
            </a:solidFill>
            <a:latin typeface="微軟正黑體" pitchFamily="34" charset="-120"/>
            <a:ea typeface="微軟正黑體" pitchFamily="34" charset="-120"/>
          </a:endParaRPr>
        </a:p>
      </dgm:t>
    </dgm:pt>
    <dgm:pt modelId="{74F99CDD-521D-4F90-B1EE-D16242CC1339}" type="parTrans" cxnId="{6AFE17DD-F124-4DC9-B87A-C89B925306FC}">
      <dgm:prSet/>
      <dgm:spPr/>
      <dgm:t>
        <a:bodyPr/>
        <a:lstStyle/>
        <a:p>
          <a:endParaRPr lang="zh-TW" altLang="en-US" b="1"/>
        </a:p>
      </dgm:t>
    </dgm:pt>
    <dgm:pt modelId="{DF754A2D-A393-4C06-9746-ADEFDE64FB3D}" type="sibTrans" cxnId="{6AFE17DD-F124-4DC9-B87A-C89B925306FC}">
      <dgm:prSet/>
      <dgm:spPr/>
      <dgm:t>
        <a:bodyPr/>
        <a:lstStyle/>
        <a:p>
          <a:endParaRPr lang="zh-TW" altLang="en-US" b="1"/>
        </a:p>
      </dgm:t>
    </dgm:pt>
    <dgm:pt modelId="{64451220-E2D9-4F5C-9080-7F4BDBB728C9}">
      <dgm:prSet phldrT="[文字]" custT="1"/>
      <dgm:spPr/>
      <dgm:t>
        <a:bodyPr/>
        <a:lstStyle/>
        <a:p>
          <a:r>
            <a:rPr lang="zh-TW" altLang="en-US" sz="2800" b="1" dirty="0">
              <a:latin typeface="微軟正黑體" pitchFamily="34" charset="-120"/>
              <a:ea typeface="微軟正黑體" pitchFamily="34" charset="-120"/>
            </a:rPr>
            <a:t>要進一步關心的</a:t>
          </a:r>
        </a:p>
      </dgm:t>
    </dgm:pt>
    <dgm:pt modelId="{4855D09F-6537-496A-8283-07D15F765FFD}" type="parTrans" cxnId="{28D322E0-315C-4FBD-9A3A-47A98F785DE4}">
      <dgm:prSet/>
      <dgm:spPr/>
      <dgm:t>
        <a:bodyPr/>
        <a:lstStyle/>
        <a:p>
          <a:endParaRPr lang="zh-TW" altLang="en-US" b="1"/>
        </a:p>
      </dgm:t>
    </dgm:pt>
    <dgm:pt modelId="{FBBB412B-8B1D-449E-8B84-EB907D475760}" type="sibTrans" cxnId="{28D322E0-315C-4FBD-9A3A-47A98F785DE4}">
      <dgm:prSet/>
      <dgm:spPr/>
      <dgm:t>
        <a:bodyPr/>
        <a:lstStyle/>
        <a:p>
          <a:endParaRPr lang="zh-TW" altLang="en-US" b="1"/>
        </a:p>
      </dgm:t>
    </dgm:pt>
    <dgm:pt modelId="{02B8D24B-7B10-42FD-A46B-F5C7537879FD}">
      <dgm:prSet phldrT="[文字]" custT="1"/>
      <dgm:spPr/>
      <dgm:t>
        <a:bodyPr/>
        <a:lstStyle/>
        <a:p>
          <a:r>
            <a:rPr lang="zh-TW" altLang="en-US" sz="2600" b="1" dirty="0">
              <a:latin typeface="微軟正黑體" pitchFamily="34" charset="-120"/>
              <a:ea typeface="微軟正黑體" pitchFamily="34" charset="-120"/>
            </a:rPr>
            <a:t>特殊競賽</a:t>
          </a:r>
          <a:endParaRPr lang="en-US" altLang="zh-TW" sz="2600" b="1" dirty="0">
            <a:latin typeface="微軟正黑體" pitchFamily="34" charset="-120"/>
            <a:ea typeface="微軟正黑體" pitchFamily="34" charset="-120"/>
          </a:endParaRPr>
        </a:p>
        <a:p>
          <a:r>
            <a:rPr lang="en-US" altLang="zh-TW" sz="2400" b="1" dirty="0">
              <a:latin typeface="微軟正黑體" pitchFamily="34" charset="-120"/>
              <a:ea typeface="微軟正黑體" pitchFamily="34" charset="-120"/>
            </a:rPr>
            <a:t>-&gt;</a:t>
          </a:r>
          <a:r>
            <a:rPr lang="zh-TW" altLang="en-US" sz="2400" b="1" dirty="0">
              <a:latin typeface="微軟正黑體" pitchFamily="34" charset="-120"/>
              <a:ea typeface="微軟正黑體" pitchFamily="34" charset="-120"/>
            </a:rPr>
            <a:t>技藝競賽</a:t>
          </a:r>
          <a:endParaRPr lang="en-US" altLang="zh-TW" sz="2400" b="1" dirty="0">
            <a:latin typeface="微軟正黑體" pitchFamily="34" charset="-120"/>
            <a:ea typeface="微軟正黑體" pitchFamily="34" charset="-120"/>
          </a:endParaRPr>
        </a:p>
        <a:p>
          <a:r>
            <a:rPr lang="en-US" altLang="zh-TW" sz="2400" b="1" dirty="0">
              <a:latin typeface="微軟正黑體" pitchFamily="34" charset="-120"/>
              <a:ea typeface="微軟正黑體" pitchFamily="34" charset="-120"/>
            </a:rPr>
            <a:t>-&gt;</a:t>
          </a:r>
          <a:r>
            <a:rPr lang="zh-TW" altLang="en-US" sz="2400" b="1" dirty="0">
              <a:latin typeface="微軟正黑體" pitchFamily="34" charset="-120"/>
              <a:ea typeface="微軟正黑體" pitchFamily="34" charset="-120"/>
            </a:rPr>
            <a:t>縣市教育處   </a:t>
          </a:r>
          <a:endParaRPr lang="en-US" altLang="zh-TW" sz="2400" b="1" dirty="0">
            <a:latin typeface="微軟正黑體" pitchFamily="34" charset="-120"/>
            <a:ea typeface="微軟正黑體" pitchFamily="34" charset="-120"/>
          </a:endParaRPr>
        </a:p>
        <a:p>
          <a:r>
            <a:rPr lang="en-US" altLang="zh-TW" sz="2400" b="1" dirty="0">
              <a:latin typeface="微軟正黑體" pitchFamily="34" charset="-120"/>
              <a:ea typeface="微軟正黑體" pitchFamily="34" charset="-120"/>
            </a:rPr>
            <a:t>    </a:t>
          </a:r>
          <a:r>
            <a:rPr lang="zh-TW" altLang="en-US" sz="2400" b="1" dirty="0">
              <a:latin typeface="微軟正黑體" pitchFamily="34" charset="-120"/>
              <a:ea typeface="微軟正黑體" pitchFamily="34" charset="-120"/>
            </a:rPr>
            <a:t>辦理之競賽</a:t>
          </a:r>
          <a:endParaRPr lang="en-US" altLang="zh-TW" sz="2400" b="1" dirty="0">
            <a:latin typeface="微軟正黑體" pitchFamily="34" charset="-120"/>
            <a:ea typeface="微軟正黑體" pitchFamily="34" charset="-120"/>
          </a:endParaRPr>
        </a:p>
        <a:p>
          <a:endParaRPr lang="en-US" altLang="zh-TW" sz="2400" b="1" dirty="0">
            <a:latin typeface="微軟正黑體" pitchFamily="34" charset="-120"/>
            <a:ea typeface="微軟正黑體" pitchFamily="34" charset="-120"/>
          </a:endParaRPr>
        </a:p>
      </dgm:t>
    </dgm:pt>
    <dgm:pt modelId="{AE96FB5E-E81A-4A5E-9883-CD5A343C56C8}" type="parTrans" cxnId="{0EF26B3D-3DEC-4F22-9129-E3BBECD4505D}">
      <dgm:prSet/>
      <dgm:spPr/>
      <dgm:t>
        <a:bodyPr/>
        <a:lstStyle/>
        <a:p>
          <a:endParaRPr lang="zh-TW" altLang="en-US" b="1"/>
        </a:p>
      </dgm:t>
    </dgm:pt>
    <dgm:pt modelId="{2BCC955B-A707-4494-826C-E402DBA88342}" type="sibTrans" cxnId="{0EF26B3D-3DEC-4F22-9129-E3BBECD4505D}">
      <dgm:prSet/>
      <dgm:spPr/>
      <dgm:t>
        <a:bodyPr/>
        <a:lstStyle/>
        <a:p>
          <a:endParaRPr lang="zh-TW" altLang="en-US" b="1"/>
        </a:p>
      </dgm:t>
    </dgm:pt>
    <dgm:pt modelId="{8BED3B37-6CC7-485A-9F76-3A5672B2B741}">
      <dgm:prSet custT="1"/>
      <dgm:spPr/>
      <dgm:t>
        <a:bodyPr/>
        <a:lstStyle/>
        <a:p>
          <a:r>
            <a:rPr lang="en-US" altLang="zh-TW" sz="2700" b="1" dirty="0">
              <a:solidFill>
                <a:srgbClr val="FF0000"/>
              </a:solidFill>
              <a:latin typeface="微軟正黑體" pitchFamily="34" charset="-120"/>
              <a:ea typeface="微軟正黑體" pitchFamily="34" charset="-120"/>
            </a:rPr>
            <a:t>2.</a:t>
          </a:r>
          <a:r>
            <a:rPr lang="zh-TW" altLang="en-US" sz="2700" b="1" dirty="0">
              <a:solidFill>
                <a:srgbClr val="FF0000"/>
              </a:solidFill>
              <a:latin typeface="微軟正黑體" pitchFamily="34" charset="-120"/>
              <a:ea typeface="微軟正黑體" pitchFamily="34" charset="-120"/>
            </a:rPr>
            <a:t>會考</a:t>
          </a:r>
        </a:p>
      </dgm:t>
    </dgm:pt>
    <dgm:pt modelId="{7D49F035-A3AE-4A70-813A-20F2A4C1D075}" type="parTrans" cxnId="{DAD949A6-F1FC-4EC5-90B0-3D592FE19678}">
      <dgm:prSet/>
      <dgm:spPr/>
      <dgm:t>
        <a:bodyPr/>
        <a:lstStyle/>
        <a:p>
          <a:endParaRPr lang="zh-TW" altLang="en-US" b="1"/>
        </a:p>
      </dgm:t>
    </dgm:pt>
    <dgm:pt modelId="{CBF8EE5F-8707-46F3-8F8C-2E5EC53C0CFA}" type="sibTrans" cxnId="{DAD949A6-F1FC-4EC5-90B0-3D592FE19678}">
      <dgm:prSet/>
      <dgm:spPr/>
      <dgm:t>
        <a:bodyPr/>
        <a:lstStyle/>
        <a:p>
          <a:endParaRPr lang="zh-TW" altLang="en-US" b="1"/>
        </a:p>
      </dgm:t>
    </dgm:pt>
    <dgm:pt modelId="{D6E72393-BDF0-4F57-92BC-7701FEBC4105}">
      <dgm:prSet custT="1"/>
      <dgm:spPr/>
      <dgm:t>
        <a:bodyPr/>
        <a:lstStyle/>
        <a:p>
          <a:r>
            <a:rPr lang="en-US" altLang="zh-TW" sz="2400" b="1" dirty="0">
              <a:solidFill>
                <a:schemeClr val="tx1"/>
              </a:solidFill>
              <a:latin typeface="微軟正黑體" pitchFamily="34" charset="-120"/>
              <a:ea typeface="微軟正黑體" pitchFamily="34" charset="-120"/>
            </a:rPr>
            <a:t>-&gt;</a:t>
          </a:r>
          <a:r>
            <a:rPr lang="zh-TW" altLang="en-US" sz="2400" b="1" dirty="0">
              <a:solidFill>
                <a:schemeClr val="tx1"/>
              </a:solidFill>
              <a:latin typeface="微軟正黑體" pitchFamily="34" charset="-120"/>
              <a:ea typeface="微軟正黑體" pitchFamily="34" charset="-120"/>
            </a:rPr>
            <a:t>志願多填</a:t>
          </a:r>
          <a:endParaRPr lang="en-US" altLang="zh-TW" sz="2400" b="1" dirty="0">
            <a:solidFill>
              <a:schemeClr val="tx1"/>
            </a:solidFill>
            <a:latin typeface="微軟正黑體" pitchFamily="34" charset="-120"/>
            <a:ea typeface="微軟正黑體" pitchFamily="34" charset="-120"/>
          </a:endParaRPr>
        </a:p>
      </dgm:t>
    </dgm:pt>
    <dgm:pt modelId="{912855FF-C65D-468C-80C3-D980F7C7F303}" type="sibTrans" cxnId="{3602EFD3-FA21-47A7-A9E2-61165F5024C6}">
      <dgm:prSet/>
      <dgm:spPr/>
      <dgm:t>
        <a:bodyPr/>
        <a:lstStyle/>
        <a:p>
          <a:endParaRPr lang="zh-TW" altLang="en-US" b="1"/>
        </a:p>
      </dgm:t>
    </dgm:pt>
    <dgm:pt modelId="{90B2A28E-4D52-46AE-A4A9-CD919799D3F4}" type="parTrans" cxnId="{3602EFD3-FA21-47A7-A9E2-61165F5024C6}">
      <dgm:prSet/>
      <dgm:spPr/>
      <dgm:t>
        <a:bodyPr/>
        <a:lstStyle/>
        <a:p>
          <a:endParaRPr lang="zh-TW" altLang="en-US" b="1"/>
        </a:p>
      </dgm:t>
    </dgm:pt>
    <dgm:pt modelId="{60E0DDA4-352A-4750-8209-055329510E6F}">
      <dgm:prSet custT="1"/>
      <dgm:spPr/>
      <dgm:t>
        <a:bodyPr/>
        <a:lstStyle/>
        <a:p>
          <a:r>
            <a:rPr lang="en-US" altLang="zh-TW" sz="2400" b="1" dirty="0">
              <a:solidFill>
                <a:schemeClr val="tx1"/>
              </a:solidFill>
              <a:latin typeface="微軟正黑體" pitchFamily="34" charset="-120"/>
              <a:ea typeface="微軟正黑體" pitchFamily="34" charset="-120"/>
            </a:rPr>
            <a:t>-&gt;</a:t>
          </a:r>
          <a:r>
            <a:rPr lang="zh-TW" altLang="en-US" sz="2400" b="1" dirty="0">
              <a:solidFill>
                <a:schemeClr val="tx1"/>
              </a:solidFill>
              <a:latin typeface="微軟正黑體" pitchFamily="34" charset="-120"/>
              <a:ea typeface="微軟正黑體" pitchFamily="34" charset="-120"/>
            </a:rPr>
            <a:t>考量因素</a:t>
          </a:r>
          <a:endParaRPr lang="en-US" altLang="zh-TW" sz="2400" b="1" dirty="0">
            <a:solidFill>
              <a:schemeClr val="tx1"/>
            </a:solidFill>
            <a:latin typeface="微軟正黑體" pitchFamily="34" charset="-120"/>
            <a:ea typeface="微軟正黑體" pitchFamily="34" charset="-120"/>
          </a:endParaRPr>
        </a:p>
      </dgm:t>
    </dgm:pt>
    <dgm:pt modelId="{E5936B50-7A37-4392-A028-C317575DAB87}" type="sibTrans" cxnId="{8DA409E5-749F-4408-9285-B531E07DCB67}">
      <dgm:prSet/>
      <dgm:spPr/>
      <dgm:t>
        <a:bodyPr/>
        <a:lstStyle/>
        <a:p>
          <a:endParaRPr lang="zh-TW" altLang="en-US" b="1"/>
        </a:p>
      </dgm:t>
    </dgm:pt>
    <dgm:pt modelId="{ACDFEFBB-EC00-4189-96FD-E699DE8AF226}" type="parTrans" cxnId="{8DA409E5-749F-4408-9285-B531E07DCB67}">
      <dgm:prSet/>
      <dgm:spPr/>
      <dgm:t>
        <a:bodyPr/>
        <a:lstStyle/>
        <a:p>
          <a:endParaRPr lang="zh-TW" altLang="en-US" b="1"/>
        </a:p>
      </dgm:t>
    </dgm:pt>
    <dgm:pt modelId="{C4D40519-B055-4744-9951-83A32254E7E5}" type="pres">
      <dgm:prSet presAssocID="{F5C134F4-12CB-4273-A24B-862FCCB60339}" presName="Name0" presStyleCnt="0">
        <dgm:presLayoutVars>
          <dgm:chMax val="5"/>
          <dgm:chPref val="5"/>
          <dgm:dir/>
          <dgm:animLvl val="lvl"/>
        </dgm:presLayoutVars>
      </dgm:prSet>
      <dgm:spPr/>
    </dgm:pt>
    <dgm:pt modelId="{3DE2B3A8-F618-448D-90E5-5B1FB8F37921}" type="pres">
      <dgm:prSet presAssocID="{DCE43FDE-4017-4826-8ED2-D627AAFBB292}" presName="parentText1" presStyleLbl="node1" presStyleIdx="0" presStyleCnt="3" custLinFactNeighborX="-875" custLinFactNeighborY="2020">
        <dgm:presLayoutVars>
          <dgm:chMax/>
          <dgm:chPref val="3"/>
          <dgm:bulletEnabled val="1"/>
        </dgm:presLayoutVars>
      </dgm:prSet>
      <dgm:spPr/>
    </dgm:pt>
    <dgm:pt modelId="{68E33B60-1B09-4E77-A354-95EECDB0DBCD}" type="pres">
      <dgm:prSet presAssocID="{DCE43FDE-4017-4826-8ED2-D627AAFBB292}" presName="childText1" presStyleLbl="solidAlignAcc1" presStyleIdx="0" presStyleCnt="3" custScaleX="92381" custScaleY="121532" custLinFactNeighborX="1162" custLinFactNeighborY="11101">
        <dgm:presLayoutVars>
          <dgm:chMax val="0"/>
          <dgm:chPref val="0"/>
          <dgm:bulletEnabled val="1"/>
        </dgm:presLayoutVars>
      </dgm:prSet>
      <dgm:spPr/>
    </dgm:pt>
    <dgm:pt modelId="{308277BE-9C70-474B-9B39-BB46EFC79552}" type="pres">
      <dgm:prSet presAssocID="{59081ABA-F1C5-457D-8216-8106D6CA0ED3}" presName="parentText2" presStyleLbl="node1" presStyleIdx="1" presStyleCnt="3" custScaleX="102083" custLinFactNeighborX="102" custLinFactNeighborY="-14377">
        <dgm:presLayoutVars>
          <dgm:chMax/>
          <dgm:chPref val="3"/>
          <dgm:bulletEnabled val="1"/>
        </dgm:presLayoutVars>
      </dgm:prSet>
      <dgm:spPr/>
    </dgm:pt>
    <dgm:pt modelId="{136D3C0B-2C77-47CC-81E1-AAB624179C10}" type="pres">
      <dgm:prSet presAssocID="{59081ABA-F1C5-457D-8216-8106D6CA0ED3}" presName="childText2" presStyleLbl="solidAlignAcc1" presStyleIdx="1" presStyleCnt="3" custScaleX="89976" custScaleY="124508" custLinFactNeighborX="-2647" custLinFactNeighborY="3558">
        <dgm:presLayoutVars>
          <dgm:chMax val="0"/>
          <dgm:chPref val="0"/>
          <dgm:bulletEnabled val="1"/>
        </dgm:presLayoutVars>
      </dgm:prSet>
      <dgm:spPr/>
    </dgm:pt>
    <dgm:pt modelId="{9197909A-240F-4A12-9039-4BA307A27BE3}" type="pres">
      <dgm:prSet presAssocID="{64451220-E2D9-4F5C-9080-7F4BDBB728C9}" presName="parentText3" presStyleLbl="node1" presStyleIdx="2" presStyleCnt="3" custScaleX="105225" custLinFactNeighborX="-551" custLinFactNeighborY="-11322">
        <dgm:presLayoutVars>
          <dgm:chMax/>
          <dgm:chPref val="3"/>
          <dgm:bulletEnabled val="1"/>
        </dgm:presLayoutVars>
      </dgm:prSet>
      <dgm:spPr/>
    </dgm:pt>
    <dgm:pt modelId="{5BEEB2B8-458D-4657-A6F7-95499035BD41}" type="pres">
      <dgm:prSet presAssocID="{64451220-E2D9-4F5C-9080-7F4BDBB728C9}" presName="childText3" presStyleLbl="solidAlignAcc1" presStyleIdx="2" presStyleCnt="3" custScaleX="99377" custScaleY="120057" custLinFactNeighborX="-995" custLinFactNeighborY="2656">
        <dgm:presLayoutVars>
          <dgm:chMax val="0"/>
          <dgm:chPref val="0"/>
          <dgm:bulletEnabled val="1"/>
        </dgm:presLayoutVars>
      </dgm:prSet>
      <dgm:spPr/>
    </dgm:pt>
  </dgm:ptLst>
  <dgm:cxnLst>
    <dgm:cxn modelId="{B1F93F00-A6B4-491A-A36E-C1D2088D7DC9}" type="presOf" srcId="{64451220-E2D9-4F5C-9080-7F4BDBB728C9}" destId="{9197909A-240F-4A12-9039-4BA307A27BE3}" srcOrd="0" destOrd="0" presId="urn:microsoft.com/office/officeart/2009/3/layout/IncreasingArrowsProcess"/>
    <dgm:cxn modelId="{601A0814-DD0E-4C11-9BB3-D1D6A524DC63}" type="presOf" srcId="{60E0DDA4-352A-4750-8209-055329510E6F}" destId="{136D3C0B-2C77-47CC-81E1-AAB624179C10}" srcOrd="0" destOrd="2" presId="urn:microsoft.com/office/officeart/2009/3/layout/IncreasingArrowsProcess"/>
    <dgm:cxn modelId="{EAC71E1E-E3E5-494D-BCEB-F4B1C821FF73}" type="presOf" srcId="{DCE43FDE-4017-4826-8ED2-D627AAFBB292}" destId="{3DE2B3A8-F618-448D-90E5-5B1FB8F37921}" srcOrd="0" destOrd="0" presId="urn:microsoft.com/office/officeart/2009/3/layout/IncreasingArrowsProcess"/>
    <dgm:cxn modelId="{0EF26B3D-3DEC-4F22-9129-E3BBECD4505D}" srcId="{64451220-E2D9-4F5C-9080-7F4BDBB728C9}" destId="{02B8D24B-7B10-42FD-A46B-F5C7537879FD}" srcOrd="0" destOrd="0" parTransId="{AE96FB5E-E81A-4A5E-9883-CD5A343C56C8}" sibTransId="{2BCC955B-A707-4494-826C-E402DBA88342}"/>
    <dgm:cxn modelId="{EBB01B62-BD85-4B6D-AAC6-95D7B55EFDB6}" type="presOf" srcId="{9ADA0C82-7529-436B-9A71-0F81D9B3D7FC}" destId="{68E33B60-1B09-4E77-A354-95EECDB0DBCD}" srcOrd="0" destOrd="0" presId="urn:microsoft.com/office/officeart/2009/3/layout/IncreasingArrowsProcess"/>
    <dgm:cxn modelId="{2494CC54-A4F3-47F9-BA61-49A87A020746}" srcId="{F5C134F4-12CB-4273-A24B-862FCCB60339}" destId="{59081ABA-F1C5-457D-8216-8106D6CA0ED3}" srcOrd="1" destOrd="0" parTransId="{780CE6E0-94EE-4241-8A4B-A7D736CE72E8}" sibTransId="{8A36FF0C-7A85-4303-93FB-F253BFA4C477}"/>
    <dgm:cxn modelId="{9CBB4A56-C9C1-427D-807B-640E3D784ADE}" type="presOf" srcId="{D6E72393-BDF0-4F57-92BC-7701FEBC4105}" destId="{136D3C0B-2C77-47CC-81E1-AAB624179C10}" srcOrd="0" destOrd="1" presId="urn:microsoft.com/office/officeart/2009/3/layout/IncreasingArrowsProcess"/>
    <dgm:cxn modelId="{3C94E696-263E-40AD-8D8E-491B8015DD92}" type="presOf" srcId="{59081ABA-F1C5-457D-8216-8106D6CA0ED3}" destId="{308277BE-9C70-474B-9B39-BB46EFC79552}" srcOrd="0" destOrd="0" presId="urn:microsoft.com/office/officeart/2009/3/layout/IncreasingArrowsProcess"/>
    <dgm:cxn modelId="{54BD5CA4-E768-4FC1-A30F-CACD8895972F}" srcId="{F5C134F4-12CB-4273-A24B-862FCCB60339}" destId="{DCE43FDE-4017-4826-8ED2-D627AAFBB292}" srcOrd="0" destOrd="0" parTransId="{F60EB765-43CA-4B0C-A735-79F332EA12D2}" sibTransId="{CD22DFC2-7804-4BA3-BD23-472164874D90}"/>
    <dgm:cxn modelId="{DAD949A6-F1FC-4EC5-90B0-3D592FE19678}" srcId="{59081ABA-F1C5-457D-8216-8106D6CA0ED3}" destId="{8BED3B37-6CC7-485A-9F76-3A5672B2B741}" srcOrd="3" destOrd="0" parTransId="{7D49F035-A3AE-4A70-813A-20F2A4C1D075}" sibTransId="{CBF8EE5F-8707-46F3-8F8C-2E5EC53C0CFA}"/>
    <dgm:cxn modelId="{E43DAAB2-D856-4B3A-BBA8-5B3C227F357F}" type="presOf" srcId="{F5C134F4-12CB-4273-A24B-862FCCB60339}" destId="{C4D40519-B055-4744-9951-83A32254E7E5}" srcOrd="0" destOrd="0" presId="urn:microsoft.com/office/officeart/2009/3/layout/IncreasingArrowsProcess"/>
    <dgm:cxn modelId="{AA0D36BD-647A-4E1D-ABBF-FF38942C9C3A}" srcId="{DCE43FDE-4017-4826-8ED2-D627AAFBB292}" destId="{9ADA0C82-7529-436B-9A71-0F81D9B3D7FC}" srcOrd="0" destOrd="0" parTransId="{5AE5636D-F2FC-42D3-B85B-2D4FFAEE075B}" sibTransId="{1AD34668-C659-4D86-A0EC-911A3151E10D}"/>
    <dgm:cxn modelId="{9F1E92D2-A9B2-4FE7-8938-F02F1F93B6D4}" type="presOf" srcId="{AC24EF94-075D-47A7-A4EC-50A1E7E133D1}" destId="{136D3C0B-2C77-47CC-81E1-AAB624179C10}" srcOrd="0" destOrd="0" presId="urn:microsoft.com/office/officeart/2009/3/layout/IncreasingArrowsProcess"/>
    <dgm:cxn modelId="{3602EFD3-FA21-47A7-A9E2-61165F5024C6}" srcId="{59081ABA-F1C5-457D-8216-8106D6CA0ED3}" destId="{D6E72393-BDF0-4F57-92BC-7701FEBC4105}" srcOrd="1" destOrd="0" parTransId="{90B2A28E-4D52-46AE-A4A9-CD919799D3F4}" sibTransId="{912855FF-C65D-468C-80C3-D980F7C7F303}"/>
    <dgm:cxn modelId="{5320A1D4-38FB-4BD5-891F-AF8BC197AD14}" type="presOf" srcId="{02B8D24B-7B10-42FD-A46B-F5C7537879FD}" destId="{5BEEB2B8-458D-4657-A6F7-95499035BD41}" srcOrd="0" destOrd="0" presId="urn:microsoft.com/office/officeart/2009/3/layout/IncreasingArrowsProcess"/>
    <dgm:cxn modelId="{6AFE17DD-F124-4DC9-B87A-C89B925306FC}" srcId="{59081ABA-F1C5-457D-8216-8106D6CA0ED3}" destId="{AC24EF94-075D-47A7-A4EC-50A1E7E133D1}" srcOrd="0" destOrd="0" parTransId="{74F99CDD-521D-4F90-B1EE-D16242CC1339}" sibTransId="{DF754A2D-A393-4C06-9746-ADEFDE64FB3D}"/>
    <dgm:cxn modelId="{28D322E0-315C-4FBD-9A3A-47A98F785DE4}" srcId="{F5C134F4-12CB-4273-A24B-862FCCB60339}" destId="{64451220-E2D9-4F5C-9080-7F4BDBB728C9}" srcOrd="2" destOrd="0" parTransId="{4855D09F-6537-496A-8283-07D15F765FFD}" sibTransId="{FBBB412B-8B1D-449E-8B84-EB907D475760}"/>
    <dgm:cxn modelId="{8DA409E5-749F-4408-9285-B531E07DCB67}" srcId="{59081ABA-F1C5-457D-8216-8106D6CA0ED3}" destId="{60E0DDA4-352A-4750-8209-055329510E6F}" srcOrd="2" destOrd="0" parTransId="{ACDFEFBB-EC00-4189-96FD-E699DE8AF226}" sibTransId="{E5936B50-7A37-4392-A028-C317575DAB87}"/>
    <dgm:cxn modelId="{2E5465E7-5F11-4EE7-A82D-F8CE94DCFB94}" type="presOf" srcId="{8BED3B37-6CC7-485A-9F76-3A5672B2B741}" destId="{136D3C0B-2C77-47CC-81E1-AAB624179C10}" srcOrd="0" destOrd="3" presId="urn:microsoft.com/office/officeart/2009/3/layout/IncreasingArrowsProcess"/>
    <dgm:cxn modelId="{43277A89-B0F9-4E7B-AFF5-9935B0927F05}" type="presParOf" srcId="{C4D40519-B055-4744-9951-83A32254E7E5}" destId="{3DE2B3A8-F618-448D-90E5-5B1FB8F37921}" srcOrd="0" destOrd="0" presId="urn:microsoft.com/office/officeart/2009/3/layout/IncreasingArrowsProcess"/>
    <dgm:cxn modelId="{336E63C1-A342-423A-96B8-16DF4B3A3872}" type="presParOf" srcId="{C4D40519-B055-4744-9951-83A32254E7E5}" destId="{68E33B60-1B09-4E77-A354-95EECDB0DBCD}" srcOrd="1" destOrd="0" presId="urn:microsoft.com/office/officeart/2009/3/layout/IncreasingArrowsProcess"/>
    <dgm:cxn modelId="{E9420D01-4C39-4CDE-BB0D-8B7111E3420F}" type="presParOf" srcId="{C4D40519-B055-4744-9951-83A32254E7E5}" destId="{308277BE-9C70-474B-9B39-BB46EFC79552}" srcOrd="2" destOrd="0" presId="urn:microsoft.com/office/officeart/2009/3/layout/IncreasingArrowsProcess"/>
    <dgm:cxn modelId="{2A336126-D089-45BA-816C-AFC913AACCA3}" type="presParOf" srcId="{C4D40519-B055-4744-9951-83A32254E7E5}" destId="{136D3C0B-2C77-47CC-81E1-AAB624179C10}" srcOrd="3" destOrd="0" presId="urn:microsoft.com/office/officeart/2009/3/layout/IncreasingArrowsProcess"/>
    <dgm:cxn modelId="{64ADE50C-56AB-4CE1-B786-8E207F78E8C6}" type="presParOf" srcId="{C4D40519-B055-4744-9951-83A32254E7E5}" destId="{9197909A-240F-4A12-9039-4BA307A27BE3}" srcOrd="4" destOrd="0" presId="urn:microsoft.com/office/officeart/2009/3/layout/IncreasingArrowsProcess"/>
    <dgm:cxn modelId="{DDC763CA-BFC3-490B-A822-B213BC8801A7}" type="presParOf" srcId="{C4D40519-B055-4744-9951-83A32254E7E5}" destId="{5BEEB2B8-458D-4657-A6F7-95499035BD41}" srcOrd="5" destOrd="0" presId="urn:microsoft.com/office/officeart/2009/3/layout/IncreasingArrowsProcess"/>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F019BF25-956E-4E63-8AD7-C4D88B24BAD7}" type="doc">
      <dgm:prSet loTypeId="urn:microsoft.com/office/officeart/2008/layout/VerticalCurvedList" loCatId="list" qsTypeId="urn:microsoft.com/office/officeart/2005/8/quickstyle/simple2" qsCatId="simple" csTypeId="urn:microsoft.com/office/officeart/2005/8/colors/colorful4" csCatId="colorful" phldr="1"/>
      <dgm:spPr/>
      <dgm:t>
        <a:bodyPr/>
        <a:lstStyle/>
        <a:p>
          <a:endParaRPr lang="zh-TW" altLang="en-US"/>
        </a:p>
      </dgm:t>
    </dgm:pt>
    <dgm:pt modelId="{765065FB-3FF3-4C5E-A305-2A9BEA11E983}">
      <dgm:prSet custT="1"/>
      <dgm:spPr/>
      <dgm:t>
        <a:bodyPr/>
        <a:lstStyle/>
        <a:p>
          <a:pPr rtl="0"/>
          <a:r>
            <a:rPr lang="zh-TW" sz="4000" b="1" dirty="0">
              <a:latin typeface="微軟正黑體" pitchFamily="34" charset="-120"/>
              <a:ea typeface="微軟正黑體" pitchFamily="34" charset="-120"/>
            </a:rPr>
            <a:t>核對內在因素</a:t>
          </a:r>
          <a:r>
            <a:rPr lang="en-US" altLang="zh-TW" sz="4000" b="1" dirty="0">
              <a:latin typeface="微軟正黑體" pitchFamily="34" charset="-120"/>
              <a:ea typeface="微軟正黑體" pitchFamily="34" charset="-120"/>
            </a:rPr>
            <a:t>-</a:t>
          </a:r>
          <a:br>
            <a:rPr lang="en-US" altLang="zh-TW" sz="4000" b="1" dirty="0">
              <a:latin typeface="微軟正黑體" pitchFamily="34" charset="-120"/>
              <a:ea typeface="微軟正黑體" pitchFamily="34" charset="-120"/>
            </a:rPr>
          </a:br>
          <a:r>
            <a:rPr lang="zh-TW" altLang="en-US" sz="4000" b="1" dirty="0">
              <a:solidFill>
                <a:srgbClr val="FFFF00"/>
              </a:solidFill>
              <a:latin typeface="微軟正黑體" pitchFamily="34" charset="-120"/>
              <a:ea typeface="微軟正黑體" pitchFamily="34" charset="-120"/>
            </a:rPr>
            <a:t>分析自己的志願種類</a:t>
          </a:r>
          <a:endParaRPr lang="zh-TW" sz="4000" b="1" dirty="0">
            <a:solidFill>
              <a:srgbClr val="FFFF00"/>
            </a:solidFill>
            <a:latin typeface="微軟正黑體" pitchFamily="34" charset="-120"/>
            <a:ea typeface="微軟正黑體" pitchFamily="34" charset="-120"/>
          </a:endParaRPr>
        </a:p>
      </dgm:t>
    </dgm:pt>
    <dgm:pt modelId="{11E59B5E-8EB8-45E8-B0DF-3A8AE4E109A5}" type="parTrans" cxnId="{1BB20BE1-ED02-4371-80C0-8CBB2D2DEAEB}">
      <dgm:prSet/>
      <dgm:spPr/>
      <dgm:t>
        <a:bodyPr/>
        <a:lstStyle/>
        <a:p>
          <a:endParaRPr lang="zh-TW" altLang="en-US"/>
        </a:p>
      </dgm:t>
    </dgm:pt>
    <dgm:pt modelId="{937B4744-9FB8-4CE8-9BFA-EFCF7EDE1D47}" type="sibTrans" cxnId="{1BB20BE1-ED02-4371-80C0-8CBB2D2DEAEB}">
      <dgm:prSet/>
      <dgm:spPr/>
      <dgm:t>
        <a:bodyPr/>
        <a:lstStyle/>
        <a:p>
          <a:endParaRPr lang="zh-TW" altLang="en-US"/>
        </a:p>
      </dgm:t>
    </dgm:pt>
    <dgm:pt modelId="{0E2E4932-A196-44C6-8A7F-2D2EB8DE8AB3}" type="pres">
      <dgm:prSet presAssocID="{F019BF25-956E-4E63-8AD7-C4D88B24BAD7}" presName="Name0" presStyleCnt="0">
        <dgm:presLayoutVars>
          <dgm:chMax val="7"/>
          <dgm:chPref val="7"/>
          <dgm:dir/>
        </dgm:presLayoutVars>
      </dgm:prSet>
      <dgm:spPr/>
    </dgm:pt>
    <dgm:pt modelId="{918406CB-FA95-4731-BB06-A5FD1762A2B3}" type="pres">
      <dgm:prSet presAssocID="{F019BF25-956E-4E63-8AD7-C4D88B24BAD7}" presName="Name1" presStyleCnt="0"/>
      <dgm:spPr/>
    </dgm:pt>
    <dgm:pt modelId="{77247059-CC34-498D-AA8D-C6A1C0D82655}" type="pres">
      <dgm:prSet presAssocID="{F019BF25-956E-4E63-8AD7-C4D88B24BAD7}" presName="cycle" presStyleCnt="0"/>
      <dgm:spPr/>
    </dgm:pt>
    <dgm:pt modelId="{6D0E9DDF-B0B6-4B1E-951E-1DEE128B6E7F}" type="pres">
      <dgm:prSet presAssocID="{F019BF25-956E-4E63-8AD7-C4D88B24BAD7}" presName="srcNode" presStyleLbl="node1" presStyleIdx="0" presStyleCnt="1"/>
      <dgm:spPr/>
    </dgm:pt>
    <dgm:pt modelId="{2EC8E27B-B860-43A7-8793-02743D88D492}" type="pres">
      <dgm:prSet presAssocID="{F019BF25-956E-4E63-8AD7-C4D88B24BAD7}" presName="conn" presStyleLbl="parChTrans1D2" presStyleIdx="0" presStyleCnt="1"/>
      <dgm:spPr/>
    </dgm:pt>
    <dgm:pt modelId="{F75DC092-2753-4D7E-AFAA-BB5648E23343}" type="pres">
      <dgm:prSet presAssocID="{F019BF25-956E-4E63-8AD7-C4D88B24BAD7}" presName="extraNode" presStyleLbl="node1" presStyleIdx="0" presStyleCnt="1"/>
      <dgm:spPr/>
    </dgm:pt>
    <dgm:pt modelId="{C8FB881A-9C86-4AA7-B66B-24060A6F8E00}" type="pres">
      <dgm:prSet presAssocID="{F019BF25-956E-4E63-8AD7-C4D88B24BAD7}" presName="dstNode" presStyleLbl="node1" presStyleIdx="0" presStyleCnt="1"/>
      <dgm:spPr/>
    </dgm:pt>
    <dgm:pt modelId="{BDA5AFE8-867E-421F-9502-93FC2E7FD65D}" type="pres">
      <dgm:prSet presAssocID="{765065FB-3FF3-4C5E-A305-2A9BEA11E983}" presName="text_1" presStyleLbl="node1" presStyleIdx="0" presStyleCnt="1" custScaleY="191203" custLinFactNeighborX="-719">
        <dgm:presLayoutVars>
          <dgm:bulletEnabled val="1"/>
        </dgm:presLayoutVars>
      </dgm:prSet>
      <dgm:spPr/>
    </dgm:pt>
    <dgm:pt modelId="{AE3C85E7-842D-4249-9F94-699830255CFD}" type="pres">
      <dgm:prSet presAssocID="{765065FB-3FF3-4C5E-A305-2A9BEA11E983}" presName="accent_1" presStyleCnt="0"/>
      <dgm:spPr/>
    </dgm:pt>
    <dgm:pt modelId="{7E77B1A1-15F0-4B2D-BE8B-F3B0A827B0AD}" type="pres">
      <dgm:prSet presAssocID="{765065FB-3FF3-4C5E-A305-2A9BEA11E983}" presName="accentRepeatNode" presStyleLbl="solidFgAcc1" presStyleIdx="0" presStyleCnt="1"/>
      <dgm:spPr/>
    </dgm:pt>
  </dgm:ptLst>
  <dgm:cxnLst>
    <dgm:cxn modelId="{F7399963-39E1-47D3-9152-9608E411982F}" type="presOf" srcId="{F019BF25-956E-4E63-8AD7-C4D88B24BAD7}" destId="{0E2E4932-A196-44C6-8A7F-2D2EB8DE8AB3}" srcOrd="0" destOrd="0" presId="urn:microsoft.com/office/officeart/2008/layout/VerticalCurvedList"/>
    <dgm:cxn modelId="{15782550-A3D6-44A7-97E4-A6244AB23531}" type="presOf" srcId="{937B4744-9FB8-4CE8-9BFA-EFCF7EDE1D47}" destId="{2EC8E27B-B860-43A7-8793-02743D88D492}" srcOrd="0" destOrd="0" presId="urn:microsoft.com/office/officeart/2008/layout/VerticalCurvedList"/>
    <dgm:cxn modelId="{4FA7029B-E4B7-4BF8-A9DB-E3C9BEB8F65E}" type="presOf" srcId="{765065FB-3FF3-4C5E-A305-2A9BEA11E983}" destId="{BDA5AFE8-867E-421F-9502-93FC2E7FD65D}" srcOrd="0" destOrd="0" presId="urn:microsoft.com/office/officeart/2008/layout/VerticalCurvedList"/>
    <dgm:cxn modelId="{1BB20BE1-ED02-4371-80C0-8CBB2D2DEAEB}" srcId="{F019BF25-956E-4E63-8AD7-C4D88B24BAD7}" destId="{765065FB-3FF3-4C5E-A305-2A9BEA11E983}" srcOrd="0" destOrd="0" parTransId="{11E59B5E-8EB8-45E8-B0DF-3A8AE4E109A5}" sibTransId="{937B4744-9FB8-4CE8-9BFA-EFCF7EDE1D47}"/>
    <dgm:cxn modelId="{5E7C0DBE-1986-4D31-891C-E19FAEB2FA29}" type="presParOf" srcId="{0E2E4932-A196-44C6-8A7F-2D2EB8DE8AB3}" destId="{918406CB-FA95-4731-BB06-A5FD1762A2B3}" srcOrd="0" destOrd="0" presId="urn:microsoft.com/office/officeart/2008/layout/VerticalCurvedList"/>
    <dgm:cxn modelId="{46C8FD70-D995-4A6B-BF72-8CBCE5B97A7D}" type="presParOf" srcId="{918406CB-FA95-4731-BB06-A5FD1762A2B3}" destId="{77247059-CC34-498D-AA8D-C6A1C0D82655}" srcOrd="0" destOrd="0" presId="urn:microsoft.com/office/officeart/2008/layout/VerticalCurvedList"/>
    <dgm:cxn modelId="{87784B4C-386B-41CE-A592-29016A7815D7}" type="presParOf" srcId="{77247059-CC34-498D-AA8D-C6A1C0D82655}" destId="{6D0E9DDF-B0B6-4B1E-951E-1DEE128B6E7F}" srcOrd="0" destOrd="0" presId="urn:microsoft.com/office/officeart/2008/layout/VerticalCurvedList"/>
    <dgm:cxn modelId="{3A6BA62E-2925-4CE2-9D7E-E914858160DE}" type="presParOf" srcId="{77247059-CC34-498D-AA8D-C6A1C0D82655}" destId="{2EC8E27B-B860-43A7-8793-02743D88D492}" srcOrd="1" destOrd="0" presId="urn:microsoft.com/office/officeart/2008/layout/VerticalCurvedList"/>
    <dgm:cxn modelId="{6B788881-5DE0-464C-AE39-298C6A484A97}" type="presParOf" srcId="{77247059-CC34-498D-AA8D-C6A1C0D82655}" destId="{F75DC092-2753-4D7E-AFAA-BB5648E23343}" srcOrd="2" destOrd="0" presId="urn:microsoft.com/office/officeart/2008/layout/VerticalCurvedList"/>
    <dgm:cxn modelId="{65E2875E-B70A-4CAC-9113-CF670F7F3082}" type="presParOf" srcId="{77247059-CC34-498D-AA8D-C6A1C0D82655}" destId="{C8FB881A-9C86-4AA7-B66B-24060A6F8E00}" srcOrd="3" destOrd="0" presId="urn:microsoft.com/office/officeart/2008/layout/VerticalCurvedList"/>
    <dgm:cxn modelId="{24D2063C-A439-4131-A577-E79D0533504B}" type="presParOf" srcId="{918406CB-FA95-4731-BB06-A5FD1762A2B3}" destId="{BDA5AFE8-867E-421F-9502-93FC2E7FD65D}" srcOrd="1" destOrd="0" presId="urn:microsoft.com/office/officeart/2008/layout/VerticalCurvedList"/>
    <dgm:cxn modelId="{6B919B9A-556B-4534-8D4A-7FAEE3664377}" type="presParOf" srcId="{918406CB-FA95-4731-BB06-A5FD1762A2B3}" destId="{AE3C85E7-842D-4249-9F94-699830255CFD}" srcOrd="2" destOrd="0" presId="urn:microsoft.com/office/officeart/2008/layout/VerticalCurvedList"/>
    <dgm:cxn modelId="{7463E748-411C-41EA-9546-0047DE2FABD3}" type="presParOf" srcId="{AE3C85E7-842D-4249-9F94-699830255CFD}" destId="{7E77B1A1-15F0-4B2D-BE8B-F3B0A827B0AD}" srcOrd="0" destOrd="0" presId="urn:microsoft.com/office/officeart/2008/layout/VerticalCurv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E80B1229-6FA2-43CC-9315-38AA3D3791EE}" type="doc">
      <dgm:prSet loTypeId="urn:microsoft.com/office/officeart/2005/8/layout/target3" loCatId="relationship" qsTypeId="urn:microsoft.com/office/officeart/2005/8/quickstyle/simple4" qsCatId="simple" csTypeId="urn:microsoft.com/office/officeart/2005/8/colors/colorful5" csCatId="colorful" phldr="1"/>
      <dgm:spPr/>
      <dgm:t>
        <a:bodyPr/>
        <a:lstStyle/>
        <a:p>
          <a:endParaRPr lang="zh-TW" altLang="en-US"/>
        </a:p>
      </dgm:t>
    </dgm:pt>
    <dgm:pt modelId="{498A16E8-0C01-40FF-BB65-A158048A3C3F}">
      <dgm:prSet phldrT="[文字]" custT="1"/>
      <dgm:spPr/>
      <dgm:t>
        <a:bodyPr/>
        <a:lstStyle/>
        <a:p>
          <a:pPr algn="l"/>
          <a:r>
            <a:rPr lang="en-US" altLang="zh-TW" sz="3600" b="1" dirty="0">
              <a:latin typeface="微軟正黑體" pitchFamily="34" charset="-120"/>
              <a:ea typeface="微軟正黑體" pitchFamily="34" charset="-120"/>
            </a:rPr>
            <a:t>2-3</a:t>
          </a:r>
          <a:r>
            <a:rPr lang="zh-TW" altLang="en-US" sz="3600" b="1" dirty="0">
              <a:latin typeface="微軟正黑體" pitchFamily="34" charset="-120"/>
              <a:ea typeface="微軟正黑體" pitchFamily="34" charset="-120"/>
            </a:rPr>
            <a:t>種</a:t>
          </a:r>
        </a:p>
      </dgm:t>
    </dgm:pt>
    <dgm:pt modelId="{9DD8950C-2C44-483C-B65F-91C5C763EE5A}" type="parTrans" cxnId="{9E0602D6-0852-4146-88E2-F0AAF16DBB24}">
      <dgm:prSet/>
      <dgm:spPr/>
      <dgm:t>
        <a:bodyPr/>
        <a:lstStyle/>
        <a:p>
          <a:endParaRPr lang="zh-TW" altLang="en-US"/>
        </a:p>
      </dgm:t>
    </dgm:pt>
    <dgm:pt modelId="{4DC4B095-B9FA-4672-AFB2-D57D5C6809B3}" type="sibTrans" cxnId="{9E0602D6-0852-4146-88E2-F0AAF16DBB24}">
      <dgm:prSet/>
      <dgm:spPr/>
      <dgm:t>
        <a:bodyPr/>
        <a:lstStyle/>
        <a:p>
          <a:endParaRPr lang="zh-TW" altLang="en-US"/>
        </a:p>
      </dgm:t>
    </dgm:pt>
    <dgm:pt modelId="{25C67BC0-7F02-444D-8C53-BE3B952BA520}">
      <dgm:prSet phldrT="[文字]" custT="1"/>
      <dgm:spPr/>
      <dgm:t>
        <a:bodyPr/>
        <a:lstStyle/>
        <a:p>
          <a:r>
            <a:rPr lang="zh-TW" altLang="en-US" sz="2000" b="1" dirty="0">
              <a:latin typeface="微軟正黑體" pitchFamily="34" charset="-120"/>
              <a:ea typeface="微軟正黑體" pitchFamily="34" charset="-120"/>
            </a:rPr>
            <a:t>科系關聯性高：核對自己真實能力</a:t>
          </a:r>
        </a:p>
      </dgm:t>
    </dgm:pt>
    <dgm:pt modelId="{696F6868-AB09-4E8B-AC45-0CCE2342A9CE}" type="parTrans" cxnId="{33150507-734D-4F9B-9E82-C3D57C1F84DC}">
      <dgm:prSet/>
      <dgm:spPr/>
      <dgm:t>
        <a:bodyPr/>
        <a:lstStyle/>
        <a:p>
          <a:endParaRPr lang="zh-TW" altLang="en-US"/>
        </a:p>
      </dgm:t>
    </dgm:pt>
    <dgm:pt modelId="{005F0E2F-B651-46DF-966C-A92F654F5FCD}" type="sibTrans" cxnId="{33150507-734D-4F9B-9E82-C3D57C1F84DC}">
      <dgm:prSet/>
      <dgm:spPr/>
      <dgm:t>
        <a:bodyPr/>
        <a:lstStyle/>
        <a:p>
          <a:endParaRPr lang="zh-TW" altLang="en-US"/>
        </a:p>
      </dgm:t>
    </dgm:pt>
    <dgm:pt modelId="{3389AD03-FA60-44BF-A781-F580DF174A83}">
      <dgm:prSet phldrT="[文字]" custT="1"/>
      <dgm:spPr/>
      <dgm:t>
        <a:bodyPr/>
        <a:lstStyle/>
        <a:p>
          <a:r>
            <a:rPr lang="zh-TW" altLang="en-US" sz="2000" b="1" dirty="0">
              <a:latin typeface="微軟正黑體" pitchFamily="34" charset="-120"/>
              <a:ea typeface="微軟正黑體" pitchFamily="34" charset="-120"/>
            </a:rPr>
            <a:t>科系關聯性低：思考做決定的最重要考量</a:t>
          </a:r>
        </a:p>
      </dgm:t>
    </dgm:pt>
    <dgm:pt modelId="{693007A8-86C3-492F-8B80-7B35C565D16D}" type="parTrans" cxnId="{2937A682-BD45-404B-A937-9F30C065DBD8}">
      <dgm:prSet/>
      <dgm:spPr/>
      <dgm:t>
        <a:bodyPr/>
        <a:lstStyle/>
        <a:p>
          <a:endParaRPr lang="zh-TW" altLang="en-US"/>
        </a:p>
      </dgm:t>
    </dgm:pt>
    <dgm:pt modelId="{28C49025-747A-48E1-BC48-041DC3E8A9CD}" type="sibTrans" cxnId="{2937A682-BD45-404B-A937-9F30C065DBD8}">
      <dgm:prSet/>
      <dgm:spPr/>
      <dgm:t>
        <a:bodyPr/>
        <a:lstStyle/>
        <a:p>
          <a:endParaRPr lang="zh-TW" altLang="en-US"/>
        </a:p>
      </dgm:t>
    </dgm:pt>
    <dgm:pt modelId="{D99783D9-278B-4175-843F-E875AC895D18}">
      <dgm:prSet phldrT="[文字]" custT="1"/>
      <dgm:spPr/>
      <dgm:t>
        <a:bodyPr/>
        <a:lstStyle/>
        <a:p>
          <a:pPr algn="l"/>
          <a:r>
            <a:rPr lang="en-US" altLang="zh-TW" sz="3600" b="1" dirty="0">
              <a:latin typeface="微軟正黑體" pitchFamily="34" charset="-120"/>
              <a:ea typeface="微軟正黑體" pitchFamily="34" charset="-120"/>
            </a:rPr>
            <a:t>1</a:t>
          </a:r>
          <a:r>
            <a:rPr lang="zh-TW" altLang="en-US" sz="3600" b="1" dirty="0">
              <a:latin typeface="微軟正黑體" pitchFamily="34" charset="-120"/>
              <a:ea typeface="微軟正黑體" pitchFamily="34" charset="-120"/>
            </a:rPr>
            <a:t>種</a:t>
          </a:r>
        </a:p>
      </dgm:t>
    </dgm:pt>
    <dgm:pt modelId="{ADB6B65E-DB9E-46C0-B10A-D4B12A545324}" type="parTrans" cxnId="{25754B96-4491-4CB9-9DE9-EE9572F135CD}">
      <dgm:prSet/>
      <dgm:spPr/>
      <dgm:t>
        <a:bodyPr/>
        <a:lstStyle/>
        <a:p>
          <a:endParaRPr lang="zh-TW" altLang="en-US"/>
        </a:p>
      </dgm:t>
    </dgm:pt>
    <dgm:pt modelId="{13A5152A-D797-445E-846C-0461D7B7E55D}" type="sibTrans" cxnId="{25754B96-4491-4CB9-9DE9-EE9572F135CD}">
      <dgm:prSet/>
      <dgm:spPr/>
      <dgm:t>
        <a:bodyPr/>
        <a:lstStyle/>
        <a:p>
          <a:endParaRPr lang="zh-TW" altLang="en-US"/>
        </a:p>
      </dgm:t>
    </dgm:pt>
    <dgm:pt modelId="{0A5D3742-B02E-4797-9F3D-1E738702FCF4}">
      <dgm:prSet phldrT="[文字]" custT="1"/>
      <dgm:spPr/>
      <dgm:t>
        <a:bodyPr/>
        <a:lstStyle/>
        <a:p>
          <a:pPr>
            <a:lnSpc>
              <a:spcPct val="80000"/>
            </a:lnSpc>
          </a:pPr>
          <a:r>
            <a:rPr lang="zh-TW" altLang="en-US" sz="2000" b="1" dirty="0">
              <a:latin typeface="微軟正黑體" pitchFamily="34" charset="-120"/>
              <a:ea typeface="微軟正黑體" pitchFamily="34" charset="-120"/>
            </a:rPr>
            <a:t>想想做決定的原因（自己、環境、重要他人）</a:t>
          </a:r>
        </a:p>
      </dgm:t>
    </dgm:pt>
    <dgm:pt modelId="{632C879A-A2B3-4DF7-A4D6-D776149E7AFD}" type="parTrans" cxnId="{22AC5015-5AD4-4FA7-BA7D-0CBAF70790C5}">
      <dgm:prSet/>
      <dgm:spPr/>
      <dgm:t>
        <a:bodyPr/>
        <a:lstStyle/>
        <a:p>
          <a:endParaRPr lang="zh-TW" altLang="en-US"/>
        </a:p>
      </dgm:t>
    </dgm:pt>
    <dgm:pt modelId="{AF90D38E-55C6-4025-94A2-0191091BC4DD}" type="sibTrans" cxnId="{22AC5015-5AD4-4FA7-BA7D-0CBAF70790C5}">
      <dgm:prSet/>
      <dgm:spPr/>
      <dgm:t>
        <a:bodyPr/>
        <a:lstStyle/>
        <a:p>
          <a:endParaRPr lang="zh-TW" altLang="en-US"/>
        </a:p>
      </dgm:t>
    </dgm:pt>
    <dgm:pt modelId="{73F34416-EFBD-4B96-B93E-4A21379B7821}">
      <dgm:prSet phldrT="[文字]" custT="1"/>
      <dgm:spPr/>
      <dgm:t>
        <a:bodyPr/>
        <a:lstStyle/>
        <a:p>
          <a:pPr>
            <a:lnSpc>
              <a:spcPct val="80000"/>
            </a:lnSpc>
          </a:pPr>
          <a:r>
            <a:rPr lang="zh-TW" altLang="en-US" sz="2000" b="1" dirty="0">
              <a:latin typeface="微軟正黑體" pitchFamily="34" charset="-120"/>
              <a:ea typeface="微軟正黑體" pitchFamily="34" charset="-120"/>
            </a:rPr>
            <a:t>增加更多備案</a:t>
          </a:r>
        </a:p>
      </dgm:t>
    </dgm:pt>
    <dgm:pt modelId="{1B53F796-7D16-444F-BB29-8154C10CD17B}" type="parTrans" cxnId="{2514F69A-56E3-4147-B7E1-C71F71A59F26}">
      <dgm:prSet/>
      <dgm:spPr/>
      <dgm:t>
        <a:bodyPr/>
        <a:lstStyle/>
        <a:p>
          <a:endParaRPr lang="zh-TW" altLang="en-US"/>
        </a:p>
      </dgm:t>
    </dgm:pt>
    <dgm:pt modelId="{CD1E8CD1-0AC1-43B1-9924-B24AA2FEA973}" type="sibTrans" cxnId="{2514F69A-56E3-4147-B7E1-C71F71A59F26}">
      <dgm:prSet/>
      <dgm:spPr/>
      <dgm:t>
        <a:bodyPr/>
        <a:lstStyle/>
        <a:p>
          <a:endParaRPr lang="zh-TW" altLang="en-US"/>
        </a:p>
      </dgm:t>
    </dgm:pt>
    <dgm:pt modelId="{E71D9227-959D-4D00-A0F9-E287CD9C907D}">
      <dgm:prSet phldrT="[文字]" custT="1"/>
      <dgm:spPr/>
      <dgm:t>
        <a:bodyPr/>
        <a:lstStyle/>
        <a:p>
          <a:pPr algn="l"/>
          <a:r>
            <a:rPr lang="en-US" altLang="zh-TW" sz="3600" b="1" dirty="0">
              <a:latin typeface="微軟正黑體" pitchFamily="34" charset="-120"/>
              <a:ea typeface="微軟正黑體" pitchFamily="34" charset="-120"/>
            </a:rPr>
            <a:t>4</a:t>
          </a:r>
          <a:r>
            <a:rPr lang="zh-TW" altLang="en-US" sz="3600" b="1" dirty="0">
              <a:latin typeface="微軟正黑體" pitchFamily="34" charset="-120"/>
              <a:ea typeface="微軟正黑體" pitchFamily="34" charset="-120"/>
            </a:rPr>
            <a:t>種以上</a:t>
          </a:r>
        </a:p>
      </dgm:t>
    </dgm:pt>
    <dgm:pt modelId="{EE6A1D19-75BB-43C5-BA0E-1ACDE1E3FA79}" type="parTrans" cxnId="{A91E0D7F-4AD4-45CF-8D68-23D3B0E0245A}">
      <dgm:prSet/>
      <dgm:spPr/>
      <dgm:t>
        <a:bodyPr/>
        <a:lstStyle/>
        <a:p>
          <a:endParaRPr lang="zh-TW" altLang="en-US"/>
        </a:p>
      </dgm:t>
    </dgm:pt>
    <dgm:pt modelId="{788804B8-A1D9-4F66-BF40-56CA8CB3C5A0}" type="sibTrans" cxnId="{A91E0D7F-4AD4-45CF-8D68-23D3B0E0245A}">
      <dgm:prSet/>
      <dgm:spPr/>
      <dgm:t>
        <a:bodyPr/>
        <a:lstStyle/>
        <a:p>
          <a:endParaRPr lang="zh-TW" altLang="en-US"/>
        </a:p>
      </dgm:t>
    </dgm:pt>
    <dgm:pt modelId="{C5C531A2-94A0-412B-8CDA-92B8A5BE54C1}">
      <dgm:prSet phldrT="[文字]" custT="1"/>
      <dgm:spPr/>
      <dgm:t>
        <a:bodyPr/>
        <a:lstStyle/>
        <a:p>
          <a:r>
            <a:rPr lang="zh-TW" altLang="en-US" sz="2000" b="1" dirty="0">
              <a:latin typeface="微軟正黑體" pitchFamily="34" charset="-120"/>
              <a:ea typeface="微軟正黑體" pitchFamily="34" charset="-120"/>
            </a:rPr>
            <a:t>科系關聯性高：順序是否要調整？</a:t>
          </a:r>
        </a:p>
      </dgm:t>
    </dgm:pt>
    <dgm:pt modelId="{BD94C589-AAC6-4C58-BB06-4D0FAFF64CDB}" type="parTrans" cxnId="{77D79682-D258-445D-AA46-9EF0C23F7B9C}">
      <dgm:prSet/>
      <dgm:spPr/>
      <dgm:t>
        <a:bodyPr/>
        <a:lstStyle/>
        <a:p>
          <a:endParaRPr lang="zh-TW" altLang="en-US"/>
        </a:p>
      </dgm:t>
    </dgm:pt>
    <dgm:pt modelId="{421CA5EA-BCD4-4554-8304-76728AF6A6ED}" type="sibTrans" cxnId="{77D79682-D258-445D-AA46-9EF0C23F7B9C}">
      <dgm:prSet/>
      <dgm:spPr/>
      <dgm:t>
        <a:bodyPr/>
        <a:lstStyle/>
        <a:p>
          <a:endParaRPr lang="zh-TW" altLang="en-US"/>
        </a:p>
      </dgm:t>
    </dgm:pt>
    <dgm:pt modelId="{2E9E8F14-DEEC-4AA0-85AA-884CCDC6C5A1}">
      <dgm:prSet phldrT="[文字]" custT="1"/>
      <dgm:spPr/>
      <dgm:t>
        <a:bodyPr/>
        <a:lstStyle/>
        <a:p>
          <a:r>
            <a:rPr lang="zh-TW" altLang="en-US" sz="2000" b="1" dirty="0">
              <a:latin typeface="微軟正黑體" pitchFamily="34" charset="-120"/>
              <a:ea typeface="微軟正黑體" pitchFamily="34" charset="-120"/>
            </a:rPr>
            <a:t>科系關聯性低：持續做生涯探索</a:t>
          </a:r>
          <a:r>
            <a:rPr lang="zh-TW" altLang="en-US" sz="1800" b="1" dirty="0">
              <a:latin typeface="微軟正黑體" pitchFamily="34" charset="-120"/>
              <a:ea typeface="微軟正黑體" pitchFamily="34" charset="-120"/>
            </a:rPr>
            <a:t>。</a:t>
          </a:r>
        </a:p>
      </dgm:t>
    </dgm:pt>
    <dgm:pt modelId="{12BAD3F7-2FE7-4688-849D-69E50933DDBC}" type="parTrans" cxnId="{CAD5564B-CFCD-44EA-8B14-9E61BA75D814}">
      <dgm:prSet/>
      <dgm:spPr/>
      <dgm:t>
        <a:bodyPr/>
        <a:lstStyle/>
        <a:p>
          <a:endParaRPr lang="zh-TW" altLang="en-US"/>
        </a:p>
      </dgm:t>
    </dgm:pt>
    <dgm:pt modelId="{2DD23771-51C9-43EC-8DF5-84E1690F7631}" type="sibTrans" cxnId="{CAD5564B-CFCD-44EA-8B14-9E61BA75D814}">
      <dgm:prSet/>
      <dgm:spPr/>
      <dgm:t>
        <a:bodyPr/>
        <a:lstStyle/>
        <a:p>
          <a:endParaRPr lang="zh-TW" altLang="en-US"/>
        </a:p>
      </dgm:t>
    </dgm:pt>
    <dgm:pt modelId="{520DBC79-C297-43E6-8675-A9D09FE3EB85}">
      <dgm:prSet phldrT="[文字]" custT="1"/>
      <dgm:spPr/>
      <dgm:t>
        <a:bodyPr/>
        <a:lstStyle/>
        <a:p>
          <a:pPr>
            <a:lnSpc>
              <a:spcPct val="80000"/>
            </a:lnSpc>
          </a:pPr>
          <a:r>
            <a:rPr lang="zh-TW" altLang="en-US" sz="2000" b="1" dirty="0">
              <a:latin typeface="微軟正黑體" pitchFamily="34" charset="-120"/>
              <a:ea typeface="微軟正黑體" pitchFamily="34" charset="-120"/>
            </a:rPr>
            <a:t>真實衡量自己的能力</a:t>
          </a:r>
        </a:p>
      </dgm:t>
    </dgm:pt>
    <dgm:pt modelId="{F295296C-756E-4DFF-8E80-65B94BD2E7FC}" type="parTrans" cxnId="{BA7DA955-11C8-4E50-AF2D-4ED3408ACBE1}">
      <dgm:prSet/>
      <dgm:spPr/>
      <dgm:t>
        <a:bodyPr/>
        <a:lstStyle/>
        <a:p>
          <a:endParaRPr lang="zh-TW" altLang="en-US"/>
        </a:p>
      </dgm:t>
    </dgm:pt>
    <dgm:pt modelId="{C8D6315B-DC7F-454C-A834-4F575B1C6467}" type="sibTrans" cxnId="{BA7DA955-11C8-4E50-AF2D-4ED3408ACBE1}">
      <dgm:prSet/>
      <dgm:spPr/>
      <dgm:t>
        <a:bodyPr/>
        <a:lstStyle/>
        <a:p>
          <a:endParaRPr lang="zh-TW" altLang="en-US"/>
        </a:p>
      </dgm:t>
    </dgm:pt>
    <dgm:pt modelId="{D84785A1-9B1D-49DA-A843-7C347FA5C184}" type="pres">
      <dgm:prSet presAssocID="{E80B1229-6FA2-43CC-9315-38AA3D3791EE}" presName="Name0" presStyleCnt="0">
        <dgm:presLayoutVars>
          <dgm:chMax val="7"/>
          <dgm:dir/>
          <dgm:animLvl val="lvl"/>
          <dgm:resizeHandles val="exact"/>
        </dgm:presLayoutVars>
      </dgm:prSet>
      <dgm:spPr/>
    </dgm:pt>
    <dgm:pt modelId="{0B1D489D-3D09-4FB3-A956-B02D2FC579B9}" type="pres">
      <dgm:prSet presAssocID="{498A16E8-0C01-40FF-BB65-A158048A3C3F}" presName="circle1" presStyleLbl="node1" presStyleIdx="0" presStyleCnt="3"/>
      <dgm:spPr/>
    </dgm:pt>
    <dgm:pt modelId="{46072364-A4EE-4F78-AB1C-2C1F3E5BB642}" type="pres">
      <dgm:prSet presAssocID="{498A16E8-0C01-40FF-BB65-A158048A3C3F}" presName="space" presStyleCnt="0"/>
      <dgm:spPr/>
    </dgm:pt>
    <dgm:pt modelId="{388C77AE-32E0-4F42-8AD7-28BF476DE90A}" type="pres">
      <dgm:prSet presAssocID="{498A16E8-0C01-40FF-BB65-A158048A3C3F}" presName="rect1" presStyleLbl="alignAcc1" presStyleIdx="0" presStyleCnt="3" custLinFactNeighborX="-65"/>
      <dgm:spPr/>
    </dgm:pt>
    <dgm:pt modelId="{C47BCEAD-00E4-487D-A9DE-C163010BE2BE}" type="pres">
      <dgm:prSet presAssocID="{D99783D9-278B-4175-843F-E875AC895D18}" presName="vertSpace2" presStyleLbl="node1" presStyleIdx="0" presStyleCnt="3"/>
      <dgm:spPr/>
    </dgm:pt>
    <dgm:pt modelId="{7C64C809-FFFC-41AB-BBA3-C8177CD0C1E7}" type="pres">
      <dgm:prSet presAssocID="{D99783D9-278B-4175-843F-E875AC895D18}" presName="circle2" presStyleLbl="node1" presStyleIdx="1" presStyleCnt="3"/>
      <dgm:spPr/>
    </dgm:pt>
    <dgm:pt modelId="{73B9FA82-412B-4525-8D72-421CAFB60876}" type="pres">
      <dgm:prSet presAssocID="{D99783D9-278B-4175-843F-E875AC895D18}" presName="rect2" presStyleLbl="alignAcc1" presStyleIdx="1" presStyleCnt="3" custScaleY="101552"/>
      <dgm:spPr/>
    </dgm:pt>
    <dgm:pt modelId="{F7643BDB-8583-411E-B448-592BFD2404CC}" type="pres">
      <dgm:prSet presAssocID="{E71D9227-959D-4D00-A0F9-E287CD9C907D}" presName="vertSpace3" presStyleLbl="node1" presStyleIdx="1" presStyleCnt="3"/>
      <dgm:spPr/>
    </dgm:pt>
    <dgm:pt modelId="{C2AC3B99-1830-479A-BD6A-31C50EC29EA9}" type="pres">
      <dgm:prSet presAssocID="{E71D9227-959D-4D00-A0F9-E287CD9C907D}" presName="circle3" presStyleLbl="node1" presStyleIdx="2" presStyleCnt="3"/>
      <dgm:spPr/>
    </dgm:pt>
    <dgm:pt modelId="{DE0695C9-DF37-4DAE-B3CE-0C7300D90495}" type="pres">
      <dgm:prSet presAssocID="{E71D9227-959D-4D00-A0F9-E287CD9C907D}" presName="rect3" presStyleLbl="alignAcc1" presStyleIdx="2" presStyleCnt="3"/>
      <dgm:spPr/>
    </dgm:pt>
    <dgm:pt modelId="{C4BCC207-65A7-4DAE-9D9D-70A52FDF49A1}" type="pres">
      <dgm:prSet presAssocID="{498A16E8-0C01-40FF-BB65-A158048A3C3F}" presName="rect1ParTx" presStyleLbl="alignAcc1" presStyleIdx="2" presStyleCnt="3">
        <dgm:presLayoutVars>
          <dgm:chMax val="1"/>
          <dgm:bulletEnabled val="1"/>
        </dgm:presLayoutVars>
      </dgm:prSet>
      <dgm:spPr/>
    </dgm:pt>
    <dgm:pt modelId="{E6D78DD4-9533-4950-B5DD-AC0A89C7B575}" type="pres">
      <dgm:prSet presAssocID="{498A16E8-0C01-40FF-BB65-A158048A3C3F}" presName="rect1ChTx" presStyleLbl="alignAcc1" presStyleIdx="2" presStyleCnt="3" custScaleX="163124" custLinFactNeighborX="-31097">
        <dgm:presLayoutVars>
          <dgm:bulletEnabled val="1"/>
        </dgm:presLayoutVars>
      </dgm:prSet>
      <dgm:spPr/>
    </dgm:pt>
    <dgm:pt modelId="{5E23657A-3B92-4E2A-8A78-EBEB69C26FAA}" type="pres">
      <dgm:prSet presAssocID="{D99783D9-278B-4175-843F-E875AC895D18}" presName="rect2ParTx" presStyleLbl="alignAcc1" presStyleIdx="2" presStyleCnt="3">
        <dgm:presLayoutVars>
          <dgm:chMax val="1"/>
          <dgm:bulletEnabled val="1"/>
        </dgm:presLayoutVars>
      </dgm:prSet>
      <dgm:spPr/>
    </dgm:pt>
    <dgm:pt modelId="{8218834E-D3C4-461B-B9EB-C4062E6907B2}" type="pres">
      <dgm:prSet presAssocID="{D99783D9-278B-4175-843F-E875AC895D18}" presName="rect2ChTx" presStyleLbl="alignAcc1" presStyleIdx="2" presStyleCnt="3" custScaleX="180119" custLinFactNeighborX="-32940" custLinFactNeighborY="6005">
        <dgm:presLayoutVars>
          <dgm:bulletEnabled val="1"/>
        </dgm:presLayoutVars>
      </dgm:prSet>
      <dgm:spPr/>
    </dgm:pt>
    <dgm:pt modelId="{7C6B03B6-1C1D-4F62-A7C3-2A36DD8131E9}" type="pres">
      <dgm:prSet presAssocID="{E71D9227-959D-4D00-A0F9-E287CD9C907D}" presName="rect3ParTx" presStyleLbl="alignAcc1" presStyleIdx="2" presStyleCnt="3">
        <dgm:presLayoutVars>
          <dgm:chMax val="1"/>
          <dgm:bulletEnabled val="1"/>
        </dgm:presLayoutVars>
      </dgm:prSet>
      <dgm:spPr/>
    </dgm:pt>
    <dgm:pt modelId="{73B4A802-AB9F-464E-A51C-C245D405930D}" type="pres">
      <dgm:prSet presAssocID="{E71D9227-959D-4D00-A0F9-E287CD9C907D}" presName="rect3ChTx" presStyleLbl="alignAcc1" presStyleIdx="2" presStyleCnt="3" custScaleX="156885" custLinFactNeighborX="-21124" custLinFactNeighborY="3288">
        <dgm:presLayoutVars>
          <dgm:bulletEnabled val="1"/>
        </dgm:presLayoutVars>
      </dgm:prSet>
      <dgm:spPr/>
    </dgm:pt>
  </dgm:ptLst>
  <dgm:cxnLst>
    <dgm:cxn modelId="{33150507-734D-4F9B-9E82-C3D57C1F84DC}" srcId="{498A16E8-0C01-40FF-BB65-A158048A3C3F}" destId="{25C67BC0-7F02-444D-8C53-BE3B952BA520}" srcOrd="0" destOrd="0" parTransId="{696F6868-AB09-4E8B-AC45-0CCE2342A9CE}" sibTransId="{005F0E2F-B651-46DF-966C-A92F654F5FCD}"/>
    <dgm:cxn modelId="{22AC5015-5AD4-4FA7-BA7D-0CBAF70790C5}" srcId="{D99783D9-278B-4175-843F-E875AC895D18}" destId="{0A5D3742-B02E-4797-9F3D-1E738702FCF4}" srcOrd="0" destOrd="0" parTransId="{632C879A-A2B3-4DF7-A4D6-D776149E7AFD}" sibTransId="{AF90D38E-55C6-4025-94A2-0191091BC4DD}"/>
    <dgm:cxn modelId="{52986D4A-F9D7-4E33-AEEB-32EB29045F66}" type="presOf" srcId="{E80B1229-6FA2-43CC-9315-38AA3D3791EE}" destId="{D84785A1-9B1D-49DA-A843-7C347FA5C184}" srcOrd="0" destOrd="0" presId="urn:microsoft.com/office/officeart/2005/8/layout/target3"/>
    <dgm:cxn modelId="{CAD5564B-CFCD-44EA-8B14-9E61BA75D814}" srcId="{E71D9227-959D-4D00-A0F9-E287CD9C907D}" destId="{2E9E8F14-DEEC-4AA0-85AA-884CCDC6C5A1}" srcOrd="1" destOrd="0" parTransId="{12BAD3F7-2FE7-4688-849D-69E50933DDBC}" sibTransId="{2DD23771-51C9-43EC-8DF5-84E1690F7631}"/>
    <dgm:cxn modelId="{4A6A1851-3B6C-45C1-BDDB-9B5FBA8D2353}" type="presOf" srcId="{D99783D9-278B-4175-843F-E875AC895D18}" destId="{73B9FA82-412B-4525-8D72-421CAFB60876}" srcOrd="0" destOrd="0" presId="urn:microsoft.com/office/officeart/2005/8/layout/target3"/>
    <dgm:cxn modelId="{FBBCA172-9BAB-4011-B0E3-E35C9A1E359D}" type="presOf" srcId="{498A16E8-0C01-40FF-BB65-A158048A3C3F}" destId="{C4BCC207-65A7-4DAE-9D9D-70A52FDF49A1}" srcOrd="1" destOrd="0" presId="urn:microsoft.com/office/officeart/2005/8/layout/target3"/>
    <dgm:cxn modelId="{BA7DA955-11C8-4E50-AF2D-4ED3408ACBE1}" srcId="{D99783D9-278B-4175-843F-E875AC895D18}" destId="{520DBC79-C297-43E6-8675-A9D09FE3EB85}" srcOrd="2" destOrd="0" parTransId="{F295296C-756E-4DFF-8E80-65B94BD2E7FC}" sibTransId="{C8D6315B-DC7F-454C-A834-4F575B1C6467}"/>
    <dgm:cxn modelId="{5FA33879-4B9A-43CA-821F-58DF96104E7C}" type="presOf" srcId="{3389AD03-FA60-44BF-A781-F580DF174A83}" destId="{E6D78DD4-9533-4950-B5DD-AC0A89C7B575}" srcOrd="0" destOrd="1" presId="urn:microsoft.com/office/officeart/2005/8/layout/target3"/>
    <dgm:cxn modelId="{A91E0D7F-4AD4-45CF-8D68-23D3B0E0245A}" srcId="{E80B1229-6FA2-43CC-9315-38AA3D3791EE}" destId="{E71D9227-959D-4D00-A0F9-E287CD9C907D}" srcOrd="2" destOrd="0" parTransId="{EE6A1D19-75BB-43C5-BA0E-1ACDE1E3FA79}" sibTransId="{788804B8-A1D9-4F66-BF40-56CA8CB3C5A0}"/>
    <dgm:cxn modelId="{E1117C80-924E-48E1-84ED-8FB352479962}" type="presOf" srcId="{25C67BC0-7F02-444D-8C53-BE3B952BA520}" destId="{E6D78DD4-9533-4950-B5DD-AC0A89C7B575}" srcOrd="0" destOrd="0" presId="urn:microsoft.com/office/officeart/2005/8/layout/target3"/>
    <dgm:cxn modelId="{77D79682-D258-445D-AA46-9EF0C23F7B9C}" srcId="{E71D9227-959D-4D00-A0F9-E287CD9C907D}" destId="{C5C531A2-94A0-412B-8CDA-92B8A5BE54C1}" srcOrd="0" destOrd="0" parTransId="{BD94C589-AAC6-4C58-BB06-4D0FAFF64CDB}" sibTransId="{421CA5EA-BCD4-4554-8304-76728AF6A6ED}"/>
    <dgm:cxn modelId="{2937A682-BD45-404B-A937-9F30C065DBD8}" srcId="{498A16E8-0C01-40FF-BB65-A158048A3C3F}" destId="{3389AD03-FA60-44BF-A781-F580DF174A83}" srcOrd="1" destOrd="0" parTransId="{693007A8-86C3-492F-8B80-7B35C565D16D}" sibTransId="{28C49025-747A-48E1-BC48-041DC3E8A9CD}"/>
    <dgm:cxn modelId="{24F6D188-F074-42F0-BF01-FE16FAA2A425}" type="presOf" srcId="{C5C531A2-94A0-412B-8CDA-92B8A5BE54C1}" destId="{73B4A802-AB9F-464E-A51C-C245D405930D}" srcOrd="0" destOrd="0" presId="urn:microsoft.com/office/officeart/2005/8/layout/target3"/>
    <dgm:cxn modelId="{D184B08D-9912-4334-A568-11F0AFED4555}" type="presOf" srcId="{E71D9227-959D-4D00-A0F9-E287CD9C907D}" destId="{DE0695C9-DF37-4DAE-B3CE-0C7300D90495}" srcOrd="0" destOrd="0" presId="urn:microsoft.com/office/officeart/2005/8/layout/target3"/>
    <dgm:cxn modelId="{25754B96-4491-4CB9-9DE9-EE9572F135CD}" srcId="{E80B1229-6FA2-43CC-9315-38AA3D3791EE}" destId="{D99783D9-278B-4175-843F-E875AC895D18}" srcOrd="1" destOrd="0" parTransId="{ADB6B65E-DB9E-46C0-B10A-D4B12A545324}" sibTransId="{13A5152A-D797-445E-846C-0461D7B7E55D}"/>
    <dgm:cxn modelId="{2514F69A-56E3-4147-B7E1-C71F71A59F26}" srcId="{D99783D9-278B-4175-843F-E875AC895D18}" destId="{73F34416-EFBD-4B96-B93E-4A21379B7821}" srcOrd="1" destOrd="0" parTransId="{1B53F796-7D16-444F-BB29-8154C10CD17B}" sibTransId="{CD1E8CD1-0AC1-43B1-9924-B24AA2FEA973}"/>
    <dgm:cxn modelId="{A79B4BA3-CC4D-4883-842F-350F58EE762F}" type="presOf" srcId="{520DBC79-C297-43E6-8675-A9D09FE3EB85}" destId="{8218834E-D3C4-461B-B9EB-C4062E6907B2}" srcOrd="0" destOrd="2" presId="urn:microsoft.com/office/officeart/2005/8/layout/target3"/>
    <dgm:cxn modelId="{3A4B83A4-C16D-4DCE-BC0F-22E31B7D2E99}" type="presOf" srcId="{D99783D9-278B-4175-843F-E875AC895D18}" destId="{5E23657A-3B92-4E2A-8A78-EBEB69C26FAA}" srcOrd="1" destOrd="0" presId="urn:microsoft.com/office/officeart/2005/8/layout/target3"/>
    <dgm:cxn modelId="{6A157BA6-B1B9-4455-91F5-F21E5E83C1A1}" type="presOf" srcId="{498A16E8-0C01-40FF-BB65-A158048A3C3F}" destId="{388C77AE-32E0-4F42-8AD7-28BF476DE90A}" srcOrd="0" destOrd="0" presId="urn:microsoft.com/office/officeart/2005/8/layout/target3"/>
    <dgm:cxn modelId="{29E82DB6-390A-47AA-8BE3-4A459A571C3E}" type="presOf" srcId="{0A5D3742-B02E-4797-9F3D-1E738702FCF4}" destId="{8218834E-D3C4-461B-B9EB-C4062E6907B2}" srcOrd="0" destOrd="0" presId="urn:microsoft.com/office/officeart/2005/8/layout/target3"/>
    <dgm:cxn modelId="{E4DF5DC3-B7DF-4183-8E99-0DF2F9C4F594}" type="presOf" srcId="{E71D9227-959D-4D00-A0F9-E287CD9C907D}" destId="{7C6B03B6-1C1D-4F62-A7C3-2A36DD8131E9}" srcOrd="1" destOrd="0" presId="urn:microsoft.com/office/officeart/2005/8/layout/target3"/>
    <dgm:cxn modelId="{472DC3C5-F2EF-458C-A54A-68F9FEBC2297}" type="presOf" srcId="{73F34416-EFBD-4B96-B93E-4A21379B7821}" destId="{8218834E-D3C4-461B-B9EB-C4062E6907B2}" srcOrd="0" destOrd="1" presId="urn:microsoft.com/office/officeart/2005/8/layout/target3"/>
    <dgm:cxn modelId="{9E0602D6-0852-4146-88E2-F0AAF16DBB24}" srcId="{E80B1229-6FA2-43CC-9315-38AA3D3791EE}" destId="{498A16E8-0C01-40FF-BB65-A158048A3C3F}" srcOrd="0" destOrd="0" parTransId="{9DD8950C-2C44-483C-B65F-91C5C763EE5A}" sibTransId="{4DC4B095-B9FA-4672-AFB2-D57D5C6809B3}"/>
    <dgm:cxn modelId="{554559E0-BDAA-46CC-97B8-1682199F5DF9}" type="presOf" srcId="{2E9E8F14-DEEC-4AA0-85AA-884CCDC6C5A1}" destId="{73B4A802-AB9F-464E-A51C-C245D405930D}" srcOrd="0" destOrd="1" presId="urn:microsoft.com/office/officeart/2005/8/layout/target3"/>
    <dgm:cxn modelId="{5E6F2AD1-8C1C-4B93-A0D6-CD59C56E6161}" type="presParOf" srcId="{D84785A1-9B1D-49DA-A843-7C347FA5C184}" destId="{0B1D489D-3D09-4FB3-A956-B02D2FC579B9}" srcOrd="0" destOrd="0" presId="urn:microsoft.com/office/officeart/2005/8/layout/target3"/>
    <dgm:cxn modelId="{BADF7877-3960-415A-9387-73F0976375F9}" type="presParOf" srcId="{D84785A1-9B1D-49DA-A843-7C347FA5C184}" destId="{46072364-A4EE-4F78-AB1C-2C1F3E5BB642}" srcOrd="1" destOrd="0" presId="urn:microsoft.com/office/officeart/2005/8/layout/target3"/>
    <dgm:cxn modelId="{67F1DB8C-E65F-48E9-A97E-1E4549BB0CA3}" type="presParOf" srcId="{D84785A1-9B1D-49DA-A843-7C347FA5C184}" destId="{388C77AE-32E0-4F42-8AD7-28BF476DE90A}" srcOrd="2" destOrd="0" presId="urn:microsoft.com/office/officeart/2005/8/layout/target3"/>
    <dgm:cxn modelId="{7C95DE1C-BB80-4CC1-8ACA-6C293AA3F612}" type="presParOf" srcId="{D84785A1-9B1D-49DA-A843-7C347FA5C184}" destId="{C47BCEAD-00E4-487D-A9DE-C163010BE2BE}" srcOrd="3" destOrd="0" presId="urn:microsoft.com/office/officeart/2005/8/layout/target3"/>
    <dgm:cxn modelId="{2EE237B5-FA07-48E5-BA1F-7C4B06821AC0}" type="presParOf" srcId="{D84785A1-9B1D-49DA-A843-7C347FA5C184}" destId="{7C64C809-FFFC-41AB-BBA3-C8177CD0C1E7}" srcOrd="4" destOrd="0" presId="urn:microsoft.com/office/officeart/2005/8/layout/target3"/>
    <dgm:cxn modelId="{D708FCE8-9466-4517-8A43-94063499078E}" type="presParOf" srcId="{D84785A1-9B1D-49DA-A843-7C347FA5C184}" destId="{73B9FA82-412B-4525-8D72-421CAFB60876}" srcOrd="5" destOrd="0" presId="urn:microsoft.com/office/officeart/2005/8/layout/target3"/>
    <dgm:cxn modelId="{031B4B9A-0C2D-4E8C-B84A-CC872A175F41}" type="presParOf" srcId="{D84785A1-9B1D-49DA-A843-7C347FA5C184}" destId="{F7643BDB-8583-411E-B448-592BFD2404CC}" srcOrd="6" destOrd="0" presId="urn:microsoft.com/office/officeart/2005/8/layout/target3"/>
    <dgm:cxn modelId="{D66BE706-3ACC-43E1-BC12-46B6DAF8A7EF}" type="presParOf" srcId="{D84785A1-9B1D-49DA-A843-7C347FA5C184}" destId="{C2AC3B99-1830-479A-BD6A-31C50EC29EA9}" srcOrd="7" destOrd="0" presId="urn:microsoft.com/office/officeart/2005/8/layout/target3"/>
    <dgm:cxn modelId="{861F517D-1AD5-40E9-99C8-F21176AEF6A3}" type="presParOf" srcId="{D84785A1-9B1D-49DA-A843-7C347FA5C184}" destId="{DE0695C9-DF37-4DAE-B3CE-0C7300D90495}" srcOrd="8" destOrd="0" presId="urn:microsoft.com/office/officeart/2005/8/layout/target3"/>
    <dgm:cxn modelId="{891B15E0-BD3A-4241-8286-CD827135D03C}" type="presParOf" srcId="{D84785A1-9B1D-49DA-A843-7C347FA5C184}" destId="{C4BCC207-65A7-4DAE-9D9D-70A52FDF49A1}" srcOrd="9" destOrd="0" presId="urn:microsoft.com/office/officeart/2005/8/layout/target3"/>
    <dgm:cxn modelId="{D7DEAD89-B11B-4B70-9EE3-01DC5FF24969}" type="presParOf" srcId="{D84785A1-9B1D-49DA-A843-7C347FA5C184}" destId="{E6D78DD4-9533-4950-B5DD-AC0A89C7B575}" srcOrd="10" destOrd="0" presId="urn:microsoft.com/office/officeart/2005/8/layout/target3"/>
    <dgm:cxn modelId="{457C1BD1-BC84-47AD-9989-464932E1AC72}" type="presParOf" srcId="{D84785A1-9B1D-49DA-A843-7C347FA5C184}" destId="{5E23657A-3B92-4E2A-8A78-EBEB69C26FAA}" srcOrd="11" destOrd="0" presId="urn:microsoft.com/office/officeart/2005/8/layout/target3"/>
    <dgm:cxn modelId="{3B202BAC-A5A8-4F36-9E88-07433D24B1DB}" type="presParOf" srcId="{D84785A1-9B1D-49DA-A843-7C347FA5C184}" destId="{8218834E-D3C4-461B-B9EB-C4062E6907B2}" srcOrd="12" destOrd="0" presId="urn:microsoft.com/office/officeart/2005/8/layout/target3"/>
    <dgm:cxn modelId="{CEE45B38-390E-479F-9AED-786D7D930673}" type="presParOf" srcId="{D84785A1-9B1D-49DA-A843-7C347FA5C184}" destId="{7C6B03B6-1C1D-4F62-A7C3-2A36DD8131E9}" srcOrd="13" destOrd="0" presId="urn:microsoft.com/office/officeart/2005/8/layout/target3"/>
    <dgm:cxn modelId="{925FFDBF-F49D-4A28-B7FC-A150A29DF6C1}" type="presParOf" srcId="{D84785A1-9B1D-49DA-A843-7C347FA5C184}" destId="{73B4A802-AB9F-464E-A51C-C245D405930D}" srcOrd="14" destOrd="0" presId="urn:microsoft.com/office/officeart/2005/8/layout/target3"/>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EC5F123D-1D8B-A64F-8933-66F4CD9661C6}" type="doc">
      <dgm:prSet loTypeId="urn:microsoft.com/office/officeart/2005/8/layout/hProcess3" loCatId="" qsTypeId="urn:microsoft.com/office/officeart/2005/8/quickstyle/simple3" qsCatId="simple" csTypeId="urn:microsoft.com/office/officeart/2005/8/colors/accent3_5" csCatId="accent3" phldr="1"/>
      <dgm:spPr/>
      <dgm:t>
        <a:bodyPr/>
        <a:lstStyle/>
        <a:p>
          <a:endParaRPr lang="zh-TW" altLang="en-US"/>
        </a:p>
      </dgm:t>
    </dgm:pt>
    <dgm:pt modelId="{FE7AF7D2-F977-8C4F-B1D3-FB091098CF13}" type="pres">
      <dgm:prSet presAssocID="{EC5F123D-1D8B-A64F-8933-66F4CD9661C6}" presName="Name0" presStyleCnt="0">
        <dgm:presLayoutVars>
          <dgm:dir/>
          <dgm:animLvl val="lvl"/>
          <dgm:resizeHandles val="exact"/>
        </dgm:presLayoutVars>
      </dgm:prSet>
      <dgm:spPr/>
    </dgm:pt>
    <dgm:pt modelId="{7A6D126A-797E-0540-ABFC-E950EE998E9F}" type="pres">
      <dgm:prSet presAssocID="{EC5F123D-1D8B-A64F-8933-66F4CD9661C6}" presName="dummy" presStyleCnt="0"/>
      <dgm:spPr/>
    </dgm:pt>
    <dgm:pt modelId="{BAD02919-DF43-644F-B79E-0B985C83C920}" type="pres">
      <dgm:prSet presAssocID="{EC5F123D-1D8B-A64F-8933-66F4CD9661C6}" presName="linH" presStyleCnt="0"/>
      <dgm:spPr/>
    </dgm:pt>
    <dgm:pt modelId="{C5CFC8FC-6174-4D43-88CC-6B962C344BCF}" type="pres">
      <dgm:prSet presAssocID="{EC5F123D-1D8B-A64F-8933-66F4CD9661C6}" presName="padding1" presStyleCnt="0"/>
      <dgm:spPr/>
    </dgm:pt>
    <dgm:pt modelId="{4EC8E62C-140B-4B44-AEFD-9E3ED296488A}" type="pres">
      <dgm:prSet presAssocID="{EC5F123D-1D8B-A64F-8933-66F4CD9661C6}" presName="padding2" presStyleCnt="0"/>
      <dgm:spPr/>
    </dgm:pt>
    <dgm:pt modelId="{945DAF16-BC05-C248-889B-68E77D2C912B}" type="pres">
      <dgm:prSet presAssocID="{EC5F123D-1D8B-A64F-8933-66F4CD9661C6}" presName="negArrow" presStyleCnt="0"/>
      <dgm:spPr/>
    </dgm:pt>
    <dgm:pt modelId="{5E3B773A-443A-F24F-A937-5A59AE6AA9D4}" type="pres">
      <dgm:prSet presAssocID="{EC5F123D-1D8B-A64F-8933-66F4CD9661C6}" presName="backgroundArrow" presStyleLbl="node1" presStyleIdx="0" presStyleCnt="1" custScaleX="100000" custScaleY="120013" custLinFactNeighborX="-376" custLinFactNeighborY="-3854">
        <dgm:style>
          <a:lnRef idx="1">
            <a:schemeClr val="accent6"/>
          </a:lnRef>
          <a:fillRef idx="2">
            <a:schemeClr val="accent6"/>
          </a:fillRef>
          <a:effectRef idx="1">
            <a:schemeClr val="accent6"/>
          </a:effectRef>
          <a:fontRef idx="minor">
            <a:schemeClr val="dk1"/>
          </a:fontRef>
        </dgm:style>
      </dgm:prSet>
      <dgm:spPr/>
    </dgm:pt>
  </dgm:ptLst>
  <dgm:cxnLst>
    <dgm:cxn modelId="{F48A81B3-B281-4E88-9850-69FE9D61EA82}" type="presOf" srcId="{EC5F123D-1D8B-A64F-8933-66F4CD9661C6}" destId="{FE7AF7D2-F977-8C4F-B1D3-FB091098CF13}" srcOrd="0" destOrd="0" presId="urn:microsoft.com/office/officeart/2005/8/layout/hProcess3"/>
    <dgm:cxn modelId="{FA9D4790-2A19-41BC-9790-2173814AFC44}" type="presParOf" srcId="{FE7AF7D2-F977-8C4F-B1D3-FB091098CF13}" destId="{7A6D126A-797E-0540-ABFC-E950EE998E9F}" srcOrd="0" destOrd="0" presId="urn:microsoft.com/office/officeart/2005/8/layout/hProcess3"/>
    <dgm:cxn modelId="{F08E7055-5A1E-4E23-800E-026E835F02C2}" type="presParOf" srcId="{FE7AF7D2-F977-8C4F-B1D3-FB091098CF13}" destId="{BAD02919-DF43-644F-B79E-0B985C83C920}" srcOrd="1" destOrd="0" presId="urn:microsoft.com/office/officeart/2005/8/layout/hProcess3"/>
    <dgm:cxn modelId="{B6C0F922-94EF-41F8-A1A9-0835C3A56BEE}" type="presParOf" srcId="{BAD02919-DF43-644F-B79E-0B985C83C920}" destId="{C5CFC8FC-6174-4D43-88CC-6B962C344BCF}" srcOrd="0" destOrd="0" presId="urn:microsoft.com/office/officeart/2005/8/layout/hProcess3"/>
    <dgm:cxn modelId="{5110949E-5CA9-4F5C-94F9-23C404583B16}" type="presParOf" srcId="{BAD02919-DF43-644F-B79E-0B985C83C920}" destId="{4EC8E62C-140B-4B44-AEFD-9E3ED296488A}" srcOrd="1" destOrd="0" presId="urn:microsoft.com/office/officeart/2005/8/layout/hProcess3"/>
    <dgm:cxn modelId="{58845DD7-7D99-414E-89F2-D38168B5661E}" type="presParOf" srcId="{BAD02919-DF43-644F-B79E-0B985C83C920}" destId="{945DAF16-BC05-C248-889B-68E77D2C912B}" srcOrd="2" destOrd="0" presId="urn:microsoft.com/office/officeart/2005/8/layout/hProcess3"/>
    <dgm:cxn modelId="{DAD70693-FD0F-4A61-AB64-2EF95E18850F}" type="presParOf" srcId="{BAD02919-DF43-644F-B79E-0B985C83C920}" destId="{5E3B773A-443A-F24F-A937-5A59AE6AA9D4}" srcOrd="3" destOrd="0" presId="urn:microsoft.com/office/officeart/2005/8/layout/hProcess3"/>
  </dgm:cxnLst>
  <dgm:bg>
    <a:noFill/>
  </dgm:bg>
  <dgm:whole/>
  <dgm:extLst>
    <a:ext uri="http://schemas.microsoft.com/office/drawing/2008/diagram">
      <dsp:dataModelExt xmlns:dsp="http://schemas.microsoft.com/office/drawing/2008/diagram" relId="rId7"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FDDD3939-2FF3-4981-AA83-4191B5C40B04}" type="doc">
      <dgm:prSet loTypeId="urn:microsoft.com/office/officeart/2005/8/layout/matrix3" loCatId="matrix" qsTypeId="urn:microsoft.com/office/officeart/2005/8/quickstyle/simple1" qsCatId="simple" csTypeId="urn:microsoft.com/office/officeart/2005/8/colors/colorful5" csCatId="colorful" phldr="1"/>
      <dgm:spPr/>
      <dgm:t>
        <a:bodyPr/>
        <a:lstStyle/>
        <a:p>
          <a:endParaRPr lang="zh-TW" altLang="en-US"/>
        </a:p>
      </dgm:t>
    </dgm:pt>
    <dgm:pt modelId="{39ADF2B4-275A-4790-A990-EAA0996CE578}">
      <dgm:prSet phldrT="[文字]"/>
      <dgm:spPr/>
      <dgm:t>
        <a:bodyPr/>
        <a:lstStyle/>
        <a:p>
          <a:r>
            <a:rPr lang="zh-TW" altLang="en-US" dirty="0">
              <a:solidFill>
                <a:schemeClr val="tx1"/>
              </a:solidFill>
            </a:rPr>
            <a:t>知道</a:t>
          </a:r>
        </a:p>
      </dgm:t>
    </dgm:pt>
    <dgm:pt modelId="{0D637D99-A955-4197-9372-1BCA4F753E1D}" type="parTrans" cxnId="{8795AD50-EDBB-4D37-A4D4-8BE5CAF0DA07}">
      <dgm:prSet/>
      <dgm:spPr/>
      <dgm:t>
        <a:bodyPr/>
        <a:lstStyle/>
        <a:p>
          <a:endParaRPr lang="zh-TW" altLang="en-US"/>
        </a:p>
      </dgm:t>
    </dgm:pt>
    <dgm:pt modelId="{EA1095AF-A3D7-45B1-A004-69FF6E19D075}" type="sibTrans" cxnId="{8795AD50-EDBB-4D37-A4D4-8BE5CAF0DA07}">
      <dgm:prSet/>
      <dgm:spPr/>
      <dgm:t>
        <a:bodyPr/>
        <a:lstStyle/>
        <a:p>
          <a:endParaRPr lang="zh-TW" altLang="en-US"/>
        </a:p>
      </dgm:t>
    </dgm:pt>
    <dgm:pt modelId="{40371483-965D-4E75-9C93-21D570BBECEC}">
      <dgm:prSet phldrT="[文字]"/>
      <dgm:spPr/>
      <dgm:t>
        <a:bodyPr/>
        <a:lstStyle/>
        <a:p>
          <a:r>
            <a:rPr lang="zh-TW" altLang="en-US" dirty="0">
              <a:solidFill>
                <a:schemeClr val="tx1"/>
              </a:solidFill>
            </a:rPr>
            <a:t>模糊</a:t>
          </a:r>
        </a:p>
      </dgm:t>
    </dgm:pt>
    <dgm:pt modelId="{5C7BB444-1044-4C10-8ACB-0181619557FB}" type="parTrans" cxnId="{4C698E93-CAB4-4EF5-A51D-859865BE008E}">
      <dgm:prSet/>
      <dgm:spPr/>
      <dgm:t>
        <a:bodyPr/>
        <a:lstStyle/>
        <a:p>
          <a:endParaRPr lang="zh-TW" altLang="en-US"/>
        </a:p>
      </dgm:t>
    </dgm:pt>
    <dgm:pt modelId="{A6041442-FFC8-47D8-ACBC-D611E327CD66}" type="sibTrans" cxnId="{4C698E93-CAB4-4EF5-A51D-859865BE008E}">
      <dgm:prSet/>
      <dgm:spPr/>
      <dgm:t>
        <a:bodyPr/>
        <a:lstStyle/>
        <a:p>
          <a:endParaRPr lang="zh-TW" altLang="en-US"/>
        </a:p>
      </dgm:t>
    </dgm:pt>
    <dgm:pt modelId="{BD9D8F72-8407-450F-8380-364C6302CBC8}">
      <dgm:prSet phldrT="[文字]"/>
      <dgm:spPr/>
      <dgm:t>
        <a:bodyPr/>
        <a:lstStyle/>
        <a:p>
          <a:r>
            <a:rPr lang="zh-TW" altLang="en-US" dirty="0">
              <a:solidFill>
                <a:schemeClr val="tx1"/>
              </a:solidFill>
            </a:rPr>
            <a:t>不在乎</a:t>
          </a:r>
        </a:p>
      </dgm:t>
    </dgm:pt>
    <dgm:pt modelId="{CA9886B4-9C91-4C06-90B7-78B64290E92F}" type="parTrans" cxnId="{F97AF025-F75B-4FBB-8679-FAE7B6D86EBE}">
      <dgm:prSet/>
      <dgm:spPr/>
      <dgm:t>
        <a:bodyPr/>
        <a:lstStyle/>
        <a:p>
          <a:endParaRPr lang="zh-TW" altLang="en-US"/>
        </a:p>
      </dgm:t>
    </dgm:pt>
    <dgm:pt modelId="{431891C6-ECBE-47AE-B1CA-1486D83D2D9C}" type="sibTrans" cxnId="{F97AF025-F75B-4FBB-8679-FAE7B6D86EBE}">
      <dgm:prSet/>
      <dgm:spPr/>
      <dgm:t>
        <a:bodyPr/>
        <a:lstStyle/>
        <a:p>
          <a:endParaRPr lang="zh-TW" altLang="en-US"/>
        </a:p>
      </dgm:t>
    </dgm:pt>
    <dgm:pt modelId="{4ADEDEF2-2F9B-40C8-AD2E-8CCA59AC976B}">
      <dgm:prSet phldrT="[文字]"/>
      <dgm:spPr/>
      <dgm:t>
        <a:bodyPr/>
        <a:lstStyle/>
        <a:p>
          <a:r>
            <a:rPr lang="zh-TW" altLang="en-US" dirty="0">
              <a:solidFill>
                <a:schemeClr val="tx1"/>
              </a:solidFill>
            </a:rPr>
            <a:t>不知道</a:t>
          </a:r>
        </a:p>
      </dgm:t>
    </dgm:pt>
    <dgm:pt modelId="{1BA5EF34-AA02-4880-A77D-517BE9A8442C}" type="parTrans" cxnId="{1CB1484F-B5BD-4B15-A0BE-67FD632A08E7}">
      <dgm:prSet/>
      <dgm:spPr/>
      <dgm:t>
        <a:bodyPr/>
        <a:lstStyle/>
        <a:p>
          <a:endParaRPr lang="zh-TW" altLang="en-US"/>
        </a:p>
      </dgm:t>
    </dgm:pt>
    <dgm:pt modelId="{D14C9B09-6D3F-4DBC-AB59-A428702C133A}" type="sibTrans" cxnId="{1CB1484F-B5BD-4B15-A0BE-67FD632A08E7}">
      <dgm:prSet/>
      <dgm:spPr/>
      <dgm:t>
        <a:bodyPr/>
        <a:lstStyle/>
        <a:p>
          <a:endParaRPr lang="zh-TW" altLang="en-US"/>
        </a:p>
      </dgm:t>
    </dgm:pt>
    <dgm:pt modelId="{A2354FC9-4D7E-472C-A94C-F2E9176C5E73}" type="pres">
      <dgm:prSet presAssocID="{FDDD3939-2FF3-4981-AA83-4191B5C40B04}" presName="matrix" presStyleCnt="0">
        <dgm:presLayoutVars>
          <dgm:chMax val="1"/>
          <dgm:dir/>
          <dgm:resizeHandles val="exact"/>
        </dgm:presLayoutVars>
      </dgm:prSet>
      <dgm:spPr/>
    </dgm:pt>
    <dgm:pt modelId="{D1C3D2D1-71DF-46C7-805A-CCF6CD225E62}" type="pres">
      <dgm:prSet presAssocID="{FDDD3939-2FF3-4981-AA83-4191B5C40B04}" presName="diamond" presStyleLbl="bgShp" presStyleIdx="0" presStyleCnt="1"/>
      <dgm:spPr/>
    </dgm:pt>
    <dgm:pt modelId="{E95A3F4A-EA9C-4361-91C7-4F07079FB494}" type="pres">
      <dgm:prSet presAssocID="{FDDD3939-2FF3-4981-AA83-4191B5C40B04}" presName="quad1" presStyleLbl="node1" presStyleIdx="0" presStyleCnt="4">
        <dgm:presLayoutVars>
          <dgm:chMax val="0"/>
          <dgm:chPref val="0"/>
          <dgm:bulletEnabled val="1"/>
        </dgm:presLayoutVars>
      </dgm:prSet>
      <dgm:spPr/>
    </dgm:pt>
    <dgm:pt modelId="{9D8E2935-72D8-4319-AEF5-3F47A4FFE098}" type="pres">
      <dgm:prSet presAssocID="{FDDD3939-2FF3-4981-AA83-4191B5C40B04}" presName="quad2" presStyleLbl="node1" presStyleIdx="1" presStyleCnt="4">
        <dgm:presLayoutVars>
          <dgm:chMax val="0"/>
          <dgm:chPref val="0"/>
          <dgm:bulletEnabled val="1"/>
        </dgm:presLayoutVars>
      </dgm:prSet>
      <dgm:spPr/>
    </dgm:pt>
    <dgm:pt modelId="{2ADA48F9-92E4-488F-93BD-F3CBE9475C1F}" type="pres">
      <dgm:prSet presAssocID="{FDDD3939-2FF3-4981-AA83-4191B5C40B04}" presName="quad3" presStyleLbl="node1" presStyleIdx="2" presStyleCnt="4">
        <dgm:presLayoutVars>
          <dgm:chMax val="0"/>
          <dgm:chPref val="0"/>
          <dgm:bulletEnabled val="1"/>
        </dgm:presLayoutVars>
      </dgm:prSet>
      <dgm:spPr/>
    </dgm:pt>
    <dgm:pt modelId="{6AD185C8-D3E6-44B7-BDE3-57BA295F9435}" type="pres">
      <dgm:prSet presAssocID="{FDDD3939-2FF3-4981-AA83-4191B5C40B04}" presName="quad4" presStyleLbl="node1" presStyleIdx="3" presStyleCnt="4">
        <dgm:presLayoutVars>
          <dgm:chMax val="0"/>
          <dgm:chPref val="0"/>
          <dgm:bulletEnabled val="1"/>
        </dgm:presLayoutVars>
      </dgm:prSet>
      <dgm:spPr/>
    </dgm:pt>
  </dgm:ptLst>
  <dgm:cxnLst>
    <dgm:cxn modelId="{F97AF025-F75B-4FBB-8679-FAE7B6D86EBE}" srcId="{FDDD3939-2FF3-4981-AA83-4191B5C40B04}" destId="{BD9D8F72-8407-450F-8380-364C6302CBC8}" srcOrd="2" destOrd="0" parTransId="{CA9886B4-9C91-4C06-90B7-78B64290E92F}" sibTransId="{431891C6-ECBE-47AE-B1CA-1486D83D2D9C}"/>
    <dgm:cxn modelId="{3B40304C-7A73-4F00-9B13-311C97499BDD}" type="presOf" srcId="{FDDD3939-2FF3-4981-AA83-4191B5C40B04}" destId="{A2354FC9-4D7E-472C-A94C-F2E9176C5E73}" srcOrd="0" destOrd="0" presId="urn:microsoft.com/office/officeart/2005/8/layout/matrix3"/>
    <dgm:cxn modelId="{1CB1484F-B5BD-4B15-A0BE-67FD632A08E7}" srcId="{FDDD3939-2FF3-4981-AA83-4191B5C40B04}" destId="{4ADEDEF2-2F9B-40C8-AD2E-8CCA59AC976B}" srcOrd="3" destOrd="0" parTransId="{1BA5EF34-AA02-4880-A77D-517BE9A8442C}" sibTransId="{D14C9B09-6D3F-4DBC-AB59-A428702C133A}"/>
    <dgm:cxn modelId="{8795AD50-EDBB-4D37-A4D4-8BE5CAF0DA07}" srcId="{FDDD3939-2FF3-4981-AA83-4191B5C40B04}" destId="{39ADF2B4-275A-4790-A990-EAA0996CE578}" srcOrd="0" destOrd="0" parTransId="{0D637D99-A955-4197-9372-1BCA4F753E1D}" sibTransId="{EA1095AF-A3D7-45B1-A004-69FF6E19D075}"/>
    <dgm:cxn modelId="{4C698E93-CAB4-4EF5-A51D-859865BE008E}" srcId="{FDDD3939-2FF3-4981-AA83-4191B5C40B04}" destId="{40371483-965D-4E75-9C93-21D570BBECEC}" srcOrd="1" destOrd="0" parTransId="{5C7BB444-1044-4C10-8ACB-0181619557FB}" sibTransId="{A6041442-FFC8-47D8-ACBC-D611E327CD66}"/>
    <dgm:cxn modelId="{7F7F8EA1-EE81-4F11-8F3F-99A6EBF208D0}" type="presOf" srcId="{4ADEDEF2-2F9B-40C8-AD2E-8CCA59AC976B}" destId="{6AD185C8-D3E6-44B7-BDE3-57BA295F9435}" srcOrd="0" destOrd="0" presId="urn:microsoft.com/office/officeart/2005/8/layout/matrix3"/>
    <dgm:cxn modelId="{127DA5BA-9DE5-45F8-B36D-12A15541A802}" type="presOf" srcId="{40371483-965D-4E75-9C93-21D570BBECEC}" destId="{9D8E2935-72D8-4319-AEF5-3F47A4FFE098}" srcOrd="0" destOrd="0" presId="urn:microsoft.com/office/officeart/2005/8/layout/matrix3"/>
    <dgm:cxn modelId="{B84DF1BF-13C6-4739-91B4-BCA6A3B44934}" type="presOf" srcId="{BD9D8F72-8407-450F-8380-364C6302CBC8}" destId="{2ADA48F9-92E4-488F-93BD-F3CBE9475C1F}" srcOrd="0" destOrd="0" presId="urn:microsoft.com/office/officeart/2005/8/layout/matrix3"/>
    <dgm:cxn modelId="{65E4E0E3-7A10-4295-8F3D-096FE89132B2}" type="presOf" srcId="{39ADF2B4-275A-4790-A990-EAA0996CE578}" destId="{E95A3F4A-EA9C-4361-91C7-4F07079FB494}" srcOrd="0" destOrd="0" presId="urn:microsoft.com/office/officeart/2005/8/layout/matrix3"/>
    <dgm:cxn modelId="{9C6CD258-40F0-4C60-9207-4E8CB019BD00}" type="presParOf" srcId="{A2354FC9-4D7E-472C-A94C-F2E9176C5E73}" destId="{D1C3D2D1-71DF-46C7-805A-CCF6CD225E62}" srcOrd="0" destOrd="0" presId="urn:microsoft.com/office/officeart/2005/8/layout/matrix3"/>
    <dgm:cxn modelId="{71F5ABE8-3A25-48F1-8652-1622AA399622}" type="presParOf" srcId="{A2354FC9-4D7E-472C-A94C-F2E9176C5E73}" destId="{E95A3F4A-EA9C-4361-91C7-4F07079FB494}" srcOrd="1" destOrd="0" presId="urn:microsoft.com/office/officeart/2005/8/layout/matrix3"/>
    <dgm:cxn modelId="{FC67B6F7-865B-412B-9BA8-CBAC7C267162}" type="presParOf" srcId="{A2354FC9-4D7E-472C-A94C-F2E9176C5E73}" destId="{9D8E2935-72D8-4319-AEF5-3F47A4FFE098}" srcOrd="2" destOrd="0" presId="urn:microsoft.com/office/officeart/2005/8/layout/matrix3"/>
    <dgm:cxn modelId="{24555C59-D515-4B71-8304-20756D7AEB2E}" type="presParOf" srcId="{A2354FC9-4D7E-472C-A94C-F2E9176C5E73}" destId="{2ADA48F9-92E4-488F-93BD-F3CBE9475C1F}" srcOrd="3" destOrd="0" presId="urn:microsoft.com/office/officeart/2005/8/layout/matrix3"/>
    <dgm:cxn modelId="{777970A2-06E3-40F9-ACB9-CBB1A9C74001}" type="presParOf" srcId="{A2354FC9-4D7E-472C-A94C-F2E9176C5E73}" destId="{6AD185C8-D3E6-44B7-BDE3-57BA295F9435}" srcOrd="4" destOrd="0" presId="urn:microsoft.com/office/officeart/2005/8/layout/matrix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7.xml><?xml version="1.0" encoding="utf-8"?>
<dgm:dataModel xmlns:dgm="http://schemas.openxmlformats.org/drawingml/2006/diagram" xmlns:a="http://schemas.openxmlformats.org/drawingml/2006/main">
  <dgm:ptLst>
    <dgm:pt modelId="{3D3A7A5F-7612-4502-80EE-35BD0498941E}" type="doc">
      <dgm:prSet loTypeId="urn:microsoft.com/office/officeart/2005/8/layout/chevron2" loCatId="list" qsTypeId="urn:microsoft.com/office/officeart/2005/8/quickstyle/simple1" qsCatId="simple" csTypeId="urn:microsoft.com/office/officeart/2005/8/colors/colorful5" csCatId="colorful" phldr="1"/>
      <dgm:spPr/>
      <dgm:t>
        <a:bodyPr/>
        <a:lstStyle/>
        <a:p>
          <a:endParaRPr lang="zh-TW" altLang="en-US"/>
        </a:p>
      </dgm:t>
    </dgm:pt>
    <dgm:pt modelId="{BA795AEC-84A2-45BD-AAAC-06F4BEA2CD3E}">
      <dgm:prSet phldrT="[文字]" phldr="1"/>
      <dgm:spPr/>
      <dgm:t>
        <a:bodyPr/>
        <a:lstStyle/>
        <a:p>
          <a:endParaRPr lang="zh-TW" altLang="en-US" dirty="0"/>
        </a:p>
      </dgm:t>
    </dgm:pt>
    <dgm:pt modelId="{9B68B11C-E756-4159-AEE8-1AD04B862CEC}" type="parTrans" cxnId="{0CCD0D7C-3F61-4C3C-87E0-C9E74AD56F9D}">
      <dgm:prSet/>
      <dgm:spPr/>
      <dgm:t>
        <a:bodyPr/>
        <a:lstStyle/>
        <a:p>
          <a:endParaRPr lang="zh-TW" altLang="en-US"/>
        </a:p>
      </dgm:t>
    </dgm:pt>
    <dgm:pt modelId="{12691CA9-8FE1-42FC-996D-44A680E0A3FA}" type="sibTrans" cxnId="{0CCD0D7C-3F61-4C3C-87E0-C9E74AD56F9D}">
      <dgm:prSet/>
      <dgm:spPr/>
      <dgm:t>
        <a:bodyPr/>
        <a:lstStyle/>
        <a:p>
          <a:endParaRPr lang="zh-TW" altLang="en-US"/>
        </a:p>
      </dgm:t>
    </dgm:pt>
    <dgm:pt modelId="{BED67460-EF3A-4486-8EE0-2D38F7F27DA8}">
      <dgm:prSet phldrT="[文字]"/>
      <dgm:spPr/>
      <dgm:t>
        <a:bodyPr/>
        <a:lstStyle/>
        <a:p>
          <a:r>
            <a:rPr lang="zh-TW" altLang="en-US" dirty="0"/>
            <a:t>參考模擬選填結果，調整期待</a:t>
          </a:r>
        </a:p>
      </dgm:t>
    </dgm:pt>
    <dgm:pt modelId="{B6BA687A-78FB-4DAD-90FB-0478FE0EE0DE}" type="parTrans" cxnId="{AADD9DE2-52B4-4E85-B5AE-0608BF6EF821}">
      <dgm:prSet/>
      <dgm:spPr/>
      <dgm:t>
        <a:bodyPr/>
        <a:lstStyle/>
        <a:p>
          <a:endParaRPr lang="zh-TW" altLang="en-US"/>
        </a:p>
      </dgm:t>
    </dgm:pt>
    <dgm:pt modelId="{9DEE0214-4271-4D1E-BFF7-F31C5B6312D9}" type="sibTrans" cxnId="{AADD9DE2-52B4-4E85-B5AE-0608BF6EF821}">
      <dgm:prSet/>
      <dgm:spPr/>
      <dgm:t>
        <a:bodyPr/>
        <a:lstStyle/>
        <a:p>
          <a:endParaRPr lang="zh-TW" altLang="en-US"/>
        </a:p>
      </dgm:t>
    </dgm:pt>
    <dgm:pt modelId="{FE58D628-7E37-4666-B164-2448DCFBDF91}">
      <dgm:prSet phldrT="[文字]" phldr="1"/>
      <dgm:spPr/>
      <dgm:t>
        <a:bodyPr/>
        <a:lstStyle/>
        <a:p>
          <a:endParaRPr lang="zh-TW" altLang="en-US" dirty="0"/>
        </a:p>
      </dgm:t>
    </dgm:pt>
    <dgm:pt modelId="{113EB5E0-8841-4B27-A935-4CDB0A7E8DBE}" type="parTrans" cxnId="{1DD3F4B0-2AA4-479B-8F8C-E44561783316}">
      <dgm:prSet/>
      <dgm:spPr/>
      <dgm:t>
        <a:bodyPr/>
        <a:lstStyle/>
        <a:p>
          <a:endParaRPr lang="zh-TW" altLang="en-US"/>
        </a:p>
      </dgm:t>
    </dgm:pt>
    <dgm:pt modelId="{BD3F4772-7A91-4E01-8C83-E262CDC5F050}" type="sibTrans" cxnId="{1DD3F4B0-2AA4-479B-8F8C-E44561783316}">
      <dgm:prSet/>
      <dgm:spPr/>
      <dgm:t>
        <a:bodyPr/>
        <a:lstStyle/>
        <a:p>
          <a:endParaRPr lang="zh-TW" altLang="en-US"/>
        </a:p>
      </dgm:t>
    </dgm:pt>
    <dgm:pt modelId="{2A855788-EFA5-4A8A-895A-F614AC92B371}">
      <dgm:prSet phldrT="[文字]"/>
      <dgm:spPr/>
      <dgm:t>
        <a:bodyPr/>
        <a:lstStyle/>
        <a:p>
          <a:r>
            <a:rPr lang="zh-TW" altLang="en-US" dirty="0"/>
            <a:t>慎選前三志願，爭取最大優勢</a:t>
          </a:r>
        </a:p>
      </dgm:t>
    </dgm:pt>
    <dgm:pt modelId="{763051B1-152B-499D-A8FD-D8012B8A0CAD}" type="parTrans" cxnId="{6BE819A3-D889-4E67-9713-0AA6480255EC}">
      <dgm:prSet/>
      <dgm:spPr/>
      <dgm:t>
        <a:bodyPr/>
        <a:lstStyle/>
        <a:p>
          <a:endParaRPr lang="zh-TW" altLang="en-US"/>
        </a:p>
      </dgm:t>
    </dgm:pt>
    <dgm:pt modelId="{EEC574DF-6696-4593-9E9F-D904B122864A}" type="sibTrans" cxnId="{6BE819A3-D889-4E67-9713-0AA6480255EC}">
      <dgm:prSet/>
      <dgm:spPr/>
      <dgm:t>
        <a:bodyPr/>
        <a:lstStyle/>
        <a:p>
          <a:endParaRPr lang="zh-TW" altLang="en-US"/>
        </a:p>
      </dgm:t>
    </dgm:pt>
    <dgm:pt modelId="{E275DAEC-F70E-428D-88B7-00302BAD292B}">
      <dgm:prSet phldrT="[文字]" phldr="1"/>
      <dgm:spPr/>
      <dgm:t>
        <a:bodyPr/>
        <a:lstStyle/>
        <a:p>
          <a:endParaRPr lang="zh-TW" altLang="en-US" dirty="0"/>
        </a:p>
      </dgm:t>
    </dgm:pt>
    <dgm:pt modelId="{EEDEDE0C-044F-44AD-BA71-E443649BC05F}" type="parTrans" cxnId="{20ACCCB5-002E-4ECC-9B4A-B3039AD497F6}">
      <dgm:prSet/>
      <dgm:spPr/>
      <dgm:t>
        <a:bodyPr/>
        <a:lstStyle/>
        <a:p>
          <a:endParaRPr lang="zh-TW" altLang="en-US"/>
        </a:p>
      </dgm:t>
    </dgm:pt>
    <dgm:pt modelId="{3A313149-7DD8-4A12-B009-11D7DD68D2F0}" type="sibTrans" cxnId="{20ACCCB5-002E-4ECC-9B4A-B3039AD497F6}">
      <dgm:prSet/>
      <dgm:spPr/>
      <dgm:t>
        <a:bodyPr/>
        <a:lstStyle/>
        <a:p>
          <a:endParaRPr lang="zh-TW" altLang="en-US"/>
        </a:p>
      </dgm:t>
    </dgm:pt>
    <dgm:pt modelId="{B60FAA91-76AC-46A5-97B6-D5A79BCA6C29}">
      <dgm:prSet phldrT="[文字]"/>
      <dgm:spPr/>
      <dgm:t>
        <a:bodyPr/>
        <a:lstStyle/>
        <a:p>
          <a:r>
            <a:rPr lang="zh-TW" altLang="en-US" dirty="0"/>
            <a:t>多打聽：打電話詢問、聽多方建議</a:t>
          </a:r>
        </a:p>
      </dgm:t>
    </dgm:pt>
    <dgm:pt modelId="{2F36E6C2-61DF-4C4D-ADCA-6617BEABEFE1}" type="parTrans" cxnId="{6A105A61-BC8F-4245-94D4-8DEAEEB60868}">
      <dgm:prSet/>
      <dgm:spPr/>
      <dgm:t>
        <a:bodyPr/>
        <a:lstStyle/>
        <a:p>
          <a:endParaRPr lang="zh-TW" altLang="en-US"/>
        </a:p>
      </dgm:t>
    </dgm:pt>
    <dgm:pt modelId="{8CC148A5-3A6D-4C5C-B6A6-EF18505A1B71}" type="sibTrans" cxnId="{6A105A61-BC8F-4245-94D4-8DEAEEB60868}">
      <dgm:prSet/>
      <dgm:spPr/>
      <dgm:t>
        <a:bodyPr/>
        <a:lstStyle/>
        <a:p>
          <a:endParaRPr lang="zh-TW" altLang="en-US"/>
        </a:p>
      </dgm:t>
    </dgm:pt>
    <dgm:pt modelId="{20460046-CC15-49B3-BFEF-C6F53ADA9A98}" type="pres">
      <dgm:prSet presAssocID="{3D3A7A5F-7612-4502-80EE-35BD0498941E}" presName="linearFlow" presStyleCnt="0">
        <dgm:presLayoutVars>
          <dgm:dir/>
          <dgm:animLvl val="lvl"/>
          <dgm:resizeHandles val="exact"/>
        </dgm:presLayoutVars>
      </dgm:prSet>
      <dgm:spPr/>
    </dgm:pt>
    <dgm:pt modelId="{3D4DAE2F-595F-4AFA-920C-8A6ABDC919E9}" type="pres">
      <dgm:prSet presAssocID="{BA795AEC-84A2-45BD-AAAC-06F4BEA2CD3E}" presName="composite" presStyleCnt="0"/>
      <dgm:spPr/>
    </dgm:pt>
    <dgm:pt modelId="{BBE6E429-9EED-41C2-BA5E-6C26BBED2F81}" type="pres">
      <dgm:prSet presAssocID="{BA795AEC-84A2-45BD-AAAC-06F4BEA2CD3E}" presName="parentText" presStyleLbl="alignNode1" presStyleIdx="0" presStyleCnt="3">
        <dgm:presLayoutVars>
          <dgm:chMax val="1"/>
          <dgm:bulletEnabled val="1"/>
        </dgm:presLayoutVars>
      </dgm:prSet>
      <dgm:spPr/>
    </dgm:pt>
    <dgm:pt modelId="{952635DA-636E-4355-81B5-BBC0C4B232B5}" type="pres">
      <dgm:prSet presAssocID="{BA795AEC-84A2-45BD-AAAC-06F4BEA2CD3E}" presName="descendantText" presStyleLbl="alignAcc1" presStyleIdx="0" presStyleCnt="3">
        <dgm:presLayoutVars>
          <dgm:bulletEnabled val="1"/>
        </dgm:presLayoutVars>
      </dgm:prSet>
      <dgm:spPr/>
    </dgm:pt>
    <dgm:pt modelId="{25CE9C83-AC7E-4325-B4DD-BE6FC1B29809}" type="pres">
      <dgm:prSet presAssocID="{12691CA9-8FE1-42FC-996D-44A680E0A3FA}" presName="sp" presStyleCnt="0"/>
      <dgm:spPr/>
    </dgm:pt>
    <dgm:pt modelId="{63F05146-2E41-4E92-82D1-EBED2271B057}" type="pres">
      <dgm:prSet presAssocID="{FE58D628-7E37-4666-B164-2448DCFBDF91}" presName="composite" presStyleCnt="0"/>
      <dgm:spPr/>
    </dgm:pt>
    <dgm:pt modelId="{0ECF4DAC-E981-47F8-B8CA-F5A877FECB5B}" type="pres">
      <dgm:prSet presAssocID="{FE58D628-7E37-4666-B164-2448DCFBDF91}" presName="parentText" presStyleLbl="alignNode1" presStyleIdx="1" presStyleCnt="3">
        <dgm:presLayoutVars>
          <dgm:chMax val="1"/>
          <dgm:bulletEnabled val="1"/>
        </dgm:presLayoutVars>
      </dgm:prSet>
      <dgm:spPr/>
    </dgm:pt>
    <dgm:pt modelId="{10E0D259-8C71-43FC-983A-3532973BBE80}" type="pres">
      <dgm:prSet presAssocID="{FE58D628-7E37-4666-B164-2448DCFBDF91}" presName="descendantText" presStyleLbl="alignAcc1" presStyleIdx="1" presStyleCnt="3">
        <dgm:presLayoutVars>
          <dgm:bulletEnabled val="1"/>
        </dgm:presLayoutVars>
      </dgm:prSet>
      <dgm:spPr/>
    </dgm:pt>
    <dgm:pt modelId="{F67EA13A-A9B2-4007-8143-FA76A5C5BACD}" type="pres">
      <dgm:prSet presAssocID="{BD3F4772-7A91-4E01-8C83-E262CDC5F050}" presName="sp" presStyleCnt="0"/>
      <dgm:spPr/>
    </dgm:pt>
    <dgm:pt modelId="{397DEEAA-89FF-4F24-9E72-13088D99A73B}" type="pres">
      <dgm:prSet presAssocID="{E275DAEC-F70E-428D-88B7-00302BAD292B}" presName="composite" presStyleCnt="0"/>
      <dgm:spPr/>
    </dgm:pt>
    <dgm:pt modelId="{F4D9EC56-AB49-4B5A-9D46-20AD64D56D95}" type="pres">
      <dgm:prSet presAssocID="{E275DAEC-F70E-428D-88B7-00302BAD292B}" presName="parentText" presStyleLbl="alignNode1" presStyleIdx="2" presStyleCnt="3">
        <dgm:presLayoutVars>
          <dgm:chMax val="1"/>
          <dgm:bulletEnabled val="1"/>
        </dgm:presLayoutVars>
      </dgm:prSet>
      <dgm:spPr/>
    </dgm:pt>
    <dgm:pt modelId="{6313DAEA-DFD9-4AB3-BD76-3B218050D57C}" type="pres">
      <dgm:prSet presAssocID="{E275DAEC-F70E-428D-88B7-00302BAD292B}" presName="descendantText" presStyleLbl="alignAcc1" presStyleIdx="2" presStyleCnt="3" custLinFactNeighborY="1428">
        <dgm:presLayoutVars>
          <dgm:bulletEnabled val="1"/>
        </dgm:presLayoutVars>
      </dgm:prSet>
      <dgm:spPr/>
    </dgm:pt>
  </dgm:ptLst>
  <dgm:cxnLst>
    <dgm:cxn modelId="{E4C0CF2D-75A4-47FD-AD0F-561AEEB3DD2D}" type="presOf" srcId="{3D3A7A5F-7612-4502-80EE-35BD0498941E}" destId="{20460046-CC15-49B3-BFEF-C6F53ADA9A98}" srcOrd="0" destOrd="0" presId="urn:microsoft.com/office/officeart/2005/8/layout/chevron2"/>
    <dgm:cxn modelId="{272DEE31-9F1C-4EF3-A630-4844CA77A3DF}" type="presOf" srcId="{E275DAEC-F70E-428D-88B7-00302BAD292B}" destId="{F4D9EC56-AB49-4B5A-9D46-20AD64D56D95}" srcOrd="0" destOrd="0" presId="urn:microsoft.com/office/officeart/2005/8/layout/chevron2"/>
    <dgm:cxn modelId="{6A105A61-BC8F-4245-94D4-8DEAEEB60868}" srcId="{E275DAEC-F70E-428D-88B7-00302BAD292B}" destId="{B60FAA91-76AC-46A5-97B6-D5A79BCA6C29}" srcOrd="0" destOrd="0" parTransId="{2F36E6C2-61DF-4C4D-ADCA-6617BEABEFE1}" sibTransId="{8CC148A5-3A6D-4C5C-B6A6-EF18505A1B71}"/>
    <dgm:cxn modelId="{9CDAA255-F8A8-4BC4-B318-B114D2B6BCBD}" type="presOf" srcId="{BA795AEC-84A2-45BD-AAAC-06F4BEA2CD3E}" destId="{BBE6E429-9EED-41C2-BA5E-6C26BBED2F81}" srcOrd="0" destOrd="0" presId="urn:microsoft.com/office/officeart/2005/8/layout/chevron2"/>
    <dgm:cxn modelId="{0CCD0D7C-3F61-4C3C-87E0-C9E74AD56F9D}" srcId="{3D3A7A5F-7612-4502-80EE-35BD0498941E}" destId="{BA795AEC-84A2-45BD-AAAC-06F4BEA2CD3E}" srcOrd="0" destOrd="0" parTransId="{9B68B11C-E756-4159-AEE8-1AD04B862CEC}" sibTransId="{12691CA9-8FE1-42FC-996D-44A680E0A3FA}"/>
    <dgm:cxn modelId="{5E2D0496-421A-46AF-AD6C-3E6B6BF06FA0}" type="presOf" srcId="{2A855788-EFA5-4A8A-895A-F614AC92B371}" destId="{10E0D259-8C71-43FC-983A-3532973BBE80}" srcOrd="0" destOrd="0" presId="urn:microsoft.com/office/officeart/2005/8/layout/chevron2"/>
    <dgm:cxn modelId="{6BE819A3-D889-4E67-9713-0AA6480255EC}" srcId="{FE58D628-7E37-4666-B164-2448DCFBDF91}" destId="{2A855788-EFA5-4A8A-895A-F614AC92B371}" srcOrd="0" destOrd="0" parTransId="{763051B1-152B-499D-A8FD-D8012B8A0CAD}" sibTransId="{EEC574DF-6696-4593-9E9F-D904B122864A}"/>
    <dgm:cxn modelId="{1DD3F4B0-2AA4-479B-8F8C-E44561783316}" srcId="{3D3A7A5F-7612-4502-80EE-35BD0498941E}" destId="{FE58D628-7E37-4666-B164-2448DCFBDF91}" srcOrd="1" destOrd="0" parTransId="{113EB5E0-8841-4B27-A935-4CDB0A7E8DBE}" sibTransId="{BD3F4772-7A91-4E01-8C83-E262CDC5F050}"/>
    <dgm:cxn modelId="{20ACCCB5-002E-4ECC-9B4A-B3039AD497F6}" srcId="{3D3A7A5F-7612-4502-80EE-35BD0498941E}" destId="{E275DAEC-F70E-428D-88B7-00302BAD292B}" srcOrd="2" destOrd="0" parTransId="{EEDEDE0C-044F-44AD-BA71-E443649BC05F}" sibTransId="{3A313149-7DD8-4A12-B009-11D7DD68D2F0}"/>
    <dgm:cxn modelId="{B1B1D1DF-5864-4003-BFA0-211A1D819746}" type="presOf" srcId="{B60FAA91-76AC-46A5-97B6-D5A79BCA6C29}" destId="{6313DAEA-DFD9-4AB3-BD76-3B218050D57C}" srcOrd="0" destOrd="0" presId="urn:microsoft.com/office/officeart/2005/8/layout/chevron2"/>
    <dgm:cxn modelId="{AADD9DE2-52B4-4E85-B5AE-0608BF6EF821}" srcId="{BA795AEC-84A2-45BD-AAAC-06F4BEA2CD3E}" destId="{BED67460-EF3A-4486-8EE0-2D38F7F27DA8}" srcOrd="0" destOrd="0" parTransId="{B6BA687A-78FB-4DAD-90FB-0478FE0EE0DE}" sibTransId="{9DEE0214-4271-4D1E-BFF7-F31C5B6312D9}"/>
    <dgm:cxn modelId="{010D91EF-0CFA-4D2D-ABAE-0F3B6208FFA7}" type="presOf" srcId="{FE58D628-7E37-4666-B164-2448DCFBDF91}" destId="{0ECF4DAC-E981-47F8-B8CA-F5A877FECB5B}" srcOrd="0" destOrd="0" presId="urn:microsoft.com/office/officeart/2005/8/layout/chevron2"/>
    <dgm:cxn modelId="{B45B7BFB-206C-4666-A030-29E137869AE1}" type="presOf" srcId="{BED67460-EF3A-4486-8EE0-2D38F7F27DA8}" destId="{952635DA-636E-4355-81B5-BBC0C4B232B5}" srcOrd="0" destOrd="0" presId="urn:microsoft.com/office/officeart/2005/8/layout/chevron2"/>
    <dgm:cxn modelId="{9AE4148E-EC7A-4E1A-A9AD-5D4587FEE858}" type="presParOf" srcId="{20460046-CC15-49B3-BFEF-C6F53ADA9A98}" destId="{3D4DAE2F-595F-4AFA-920C-8A6ABDC919E9}" srcOrd="0" destOrd="0" presId="urn:microsoft.com/office/officeart/2005/8/layout/chevron2"/>
    <dgm:cxn modelId="{56E1E82A-455D-4522-A7C3-E5090274F0A4}" type="presParOf" srcId="{3D4DAE2F-595F-4AFA-920C-8A6ABDC919E9}" destId="{BBE6E429-9EED-41C2-BA5E-6C26BBED2F81}" srcOrd="0" destOrd="0" presId="urn:microsoft.com/office/officeart/2005/8/layout/chevron2"/>
    <dgm:cxn modelId="{EBA26504-5FD5-4AD4-8999-DDD7BED8BE7C}" type="presParOf" srcId="{3D4DAE2F-595F-4AFA-920C-8A6ABDC919E9}" destId="{952635DA-636E-4355-81B5-BBC0C4B232B5}" srcOrd="1" destOrd="0" presId="urn:microsoft.com/office/officeart/2005/8/layout/chevron2"/>
    <dgm:cxn modelId="{7B380DBB-C43B-4F12-9BF3-A20839DDA7D8}" type="presParOf" srcId="{20460046-CC15-49B3-BFEF-C6F53ADA9A98}" destId="{25CE9C83-AC7E-4325-B4DD-BE6FC1B29809}" srcOrd="1" destOrd="0" presId="urn:microsoft.com/office/officeart/2005/8/layout/chevron2"/>
    <dgm:cxn modelId="{60329144-D377-4C74-AD16-1B831CD4BEF5}" type="presParOf" srcId="{20460046-CC15-49B3-BFEF-C6F53ADA9A98}" destId="{63F05146-2E41-4E92-82D1-EBED2271B057}" srcOrd="2" destOrd="0" presId="urn:microsoft.com/office/officeart/2005/8/layout/chevron2"/>
    <dgm:cxn modelId="{FFFD0EE8-C1F5-4B31-95CD-BD3B87C05FCF}" type="presParOf" srcId="{63F05146-2E41-4E92-82D1-EBED2271B057}" destId="{0ECF4DAC-E981-47F8-B8CA-F5A877FECB5B}" srcOrd="0" destOrd="0" presId="urn:microsoft.com/office/officeart/2005/8/layout/chevron2"/>
    <dgm:cxn modelId="{6B279F3A-9F0A-466A-98AB-BB5D96BA3BC5}" type="presParOf" srcId="{63F05146-2E41-4E92-82D1-EBED2271B057}" destId="{10E0D259-8C71-43FC-983A-3532973BBE80}" srcOrd="1" destOrd="0" presId="urn:microsoft.com/office/officeart/2005/8/layout/chevron2"/>
    <dgm:cxn modelId="{E79ADAB8-CD95-44A7-AD36-9BB277FF86D0}" type="presParOf" srcId="{20460046-CC15-49B3-BFEF-C6F53ADA9A98}" destId="{F67EA13A-A9B2-4007-8143-FA76A5C5BACD}" srcOrd="3" destOrd="0" presId="urn:microsoft.com/office/officeart/2005/8/layout/chevron2"/>
    <dgm:cxn modelId="{ABFEE8F9-5215-49D0-8162-746630EA4D0A}" type="presParOf" srcId="{20460046-CC15-49B3-BFEF-C6F53ADA9A98}" destId="{397DEEAA-89FF-4F24-9E72-13088D99A73B}" srcOrd="4" destOrd="0" presId="urn:microsoft.com/office/officeart/2005/8/layout/chevron2"/>
    <dgm:cxn modelId="{80BB49CA-9D08-47D0-ACB2-89A066B26EE0}" type="presParOf" srcId="{397DEEAA-89FF-4F24-9E72-13088D99A73B}" destId="{F4D9EC56-AB49-4B5A-9D46-20AD64D56D95}" srcOrd="0" destOrd="0" presId="urn:microsoft.com/office/officeart/2005/8/layout/chevron2"/>
    <dgm:cxn modelId="{170D9FB5-6A15-4AB8-9B24-12326110B48C}" type="presParOf" srcId="{397DEEAA-89FF-4F24-9E72-13088D99A73B}" destId="{6313DAEA-DFD9-4AB3-BD76-3B218050D57C}" srcOrd="1" destOrd="0" presId="urn:microsoft.com/office/officeart/2005/8/layout/chevron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180FB11-191F-42ED-A61C-A4E908BF40AB}">
      <dsp:nvSpPr>
        <dsp:cNvPr id="0" name=""/>
        <dsp:cNvSpPr/>
      </dsp:nvSpPr>
      <dsp:spPr>
        <a:xfrm>
          <a:off x="3696" y="2604"/>
          <a:ext cx="8781279" cy="571658"/>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zh-TW" altLang="en-US" sz="2800" b="1" kern="1200" dirty="0">
              <a:latin typeface="Adobe 繁黑體 Std B" pitchFamily="34" charset="-120"/>
              <a:ea typeface="Adobe 繁黑體 Std B" pitchFamily="34" charset="-120"/>
            </a:rPr>
            <a:t>國、英、數、社、自五科─難易適中</a:t>
          </a:r>
        </a:p>
      </dsp:txBody>
      <dsp:txXfrm>
        <a:off x="20439" y="19347"/>
        <a:ext cx="8747793" cy="538172"/>
      </dsp:txXfrm>
    </dsp:sp>
    <dsp:sp modelId="{D51F9016-D34B-4097-8B58-ECFAF94F457D}">
      <dsp:nvSpPr>
        <dsp:cNvPr id="0" name=""/>
        <dsp:cNvSpPr/>
      </dsp:nvSpPr>
      <dsp:spPr>
        <a:xfrm>
          <a:off x="119235" y="749618"/>
          <a:ext cx="2705183" cy="1665334"/>
        </a:xfrm>
        <a:prstGeom prst="roundRect">
          <a:avLst>
            <a:gd name="adj" fmla="val 10000"/>
          </a:avLst>
        </a:prstGeom>
        <a:solidFill>
          <a:schemeClr val="accent3"/>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ctr" defTabSz="1422400">
            <a:lnSpc>
              <a:spcPts val="4000"/>
            </a:lnSpc>
            <a:spcBef>
              <a:spcPct val="0"/>
            </a:spcBef>
            <a:spcAft>
              <a:spcPts val="0"/>
            </a:spcAft>
            <a:buNone/>
          </a:pPr>
          <a:r>
            <a:rPr lang="en-US" altLang="zh-TW" sz="3200" b="1" kern="1200" dirty="0">
              <a:latin typeface="Adobe 繁黑體 Std B" pitchFamily="34" charset="-120"/>
              <a:ea typeface="Adobe 繁黑體 Std B" pitchFamily="34" charset="-120"/>
            </a:rPr>
            <a:t>A</a:t>
          </a:r>
          <a:br>
            <a:rPr lang="en-US" altLang="zh-TW" sz="3200" b="1" kern="1200" dirty="0">
              <a:latin typeface="Adobe 繁黑體 Std B" pitchFamily="34" charset="-120"/>
              <a:ea typeface="Adobe 繁黑體 Std B" pitchFamily="34" charset="-120"/>
            </a:rPr>
          </a:br>
          <a:r>
            <a:rPr lang="zh-TW" altLang="en-US" sz="3200" b="1" kern="1200" dirty="0">
              <a:latin typeface="Adobe 繁黑體 Std B" pitchFamily="34" charset="-120"/>
              <a:ea typeface="Adobe 繁黑體 Std B" pitchFamily="34" charset="-120"/>
            </a:rPr>
            <a:t>精熟</a:t>
          </a:r>
          <a:r>
            <a:rPr lang="en-US" altLang="zh-TW" sz="3200" b="1" kern="1200" dirty="0">
              <a:latin typeface="Adobe 繁黑體 Std B" pitchFamily="34" charset="-120"/>
              <a:ea typeface="Adobe 繁黑體 Std B" pitchFamily="34" charset="-120"/>
            </a:rPr>
            <a:t>10%~20%</a:t>
          </a:r>
          <a:endParaRPr lang="zh-TW" altLang="en-US" sz="3200" b="1" kern="1200" dirty="0">
            <a:latin typeface="Adobe 繁黑體 Std B" pitchFamily="34" charset="-120"/>
            <a:ea typeface="Adobe 繁黑體 Std B" pitchFamily="34" charset="-120"/>
          </a:endParaRPr>
        </a:p>
      </dsp:txBody>
      <dsp:txXfrm>
        <a:off x="168011" y="798394"/>
        <a:ext cx="2607631" cy="1567782"/>
      </dsp:txXfrm>
    </dsp:sp>
    <dsp:sp modelId="{5907107C-8F2D-478C-87DB-8AE8D750049F}">
      <dsp:nvSpPr>
        <dsp:cNvPr id="0" name=""/>
        <dsp:cNvSpPr/>
      </dsp:nvSpPr>
      <dsp:spPr>
        <a:xfrm>
          <a:off x="0" y="2600550"/>
          <a:ext cx="986623" cy="1463014"/>
        </a:xfrm>
        <a:prstGeom prst="roundRect">
          <a:avLst>
            <a:gd name="adj" fmla="val 10000"/>
          </a:avLst>
        </a:prstGeom>
        <a:solidFill>
          <a:schemeClr val="accent6">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altLang="zh-TW" sz="2400" b="1" kern="1200" dirty="0">
              <a:latin typeface="Adobe 繁黑體 Std B" pitchFamily="34" charset="-120"/>
              <a:ea typeface="Adobe 繁黑體 Std B" pitchFamily="34" charset="-120"/>
            </a:rPr>
            <a:t>A++ </a:t>
          </a:r>
          <a:br>
            <a:rPr lang="en-US" altLang="zh-TW" sz="2800" b="1" kern="1200" dirty="0">
              <a:latin typeface="Adobe 繁黑體 Std B" pitchFamily="34" charset="-120"/>
              <a:ea typeface="Adobe 繁黑體 Std B" pitchFamily="34" charset="-120"/>
            </a:rPr>
          </a:br>
          <a:r>
            <a:rPr lang="en-US" altLang="zh-TW" sz="1800" b="1" kern="1200" dirty="0">
              <a:latin typeface="Adobe 繁黑體 Std B" pitchFamily="34" charset="-120"/>
              <a:ea typeface="Adobe 繁黑體 Std B" pitchFamily="34" charset="-120"/>
            </a:rPr>
            <a:t>(</a:t>
          </a:r>
          <a:r>
            <a:rPr lang="zh-TW" altLang="en-US" sz="1800" b="1" kern="1200" dirty="0">
              <a:latin typeface="Adobe 繁黑體 Std B" pitchFamily="34" charset="-120"/>
              <a:ea typeface="Adobe 繁黑體 Std B" pitchFamily="34" charset="-120"/>
            </a:rPr>
            <a:t>前</a:t>
          </a:r>
          <a:r>
            <a:rPr lang="en-US" altLang="zh-TW" sz="1800" b="1" kern="1200" dirty="0">
              <a:latin typeface="Adobe 繁黑體 Std B" pitchFamily="34" charset="-120"/>
              <a:ea typeface="Adobe 繁黑體 Std B" pitchFamily="34" charset="-120"/>
            </a:rPr>
            <a:t>25%)</a:t>
          </a:r>
          <a:endParaRPr lang="zh-TW" altLang="en-US" sz="1800" b="1" kern="1200" dirty="0">
            <a:latin typeface="Adobe 繁黑體 Std B" pitchFamily="34" charset="-120"/>
            <a:ea typeface="Adobe 繁黑體 Std B" pitchFamily="34" charset="-120"/>
          </a:endParaRPr>
        </a:p>
      </dsp:txBody>
      <dsp:txXfrm>
        <a:off x="28897" y="2629447"/>
        <a:ext cx="928829" cy="1405220"/>
      </dsp:txXfrm>
    </dsp:sp>
    <dsp:sp modelId="{3C66C250-9DE2-4A67-8729-28E76F8C31FD}">
      <dsp:nvSpPr>
        <dsp:cNvPr id="0" name=""/>
        <dsp:cNvSpPr/>
      </dsp:nvSpPr>
      <dsp:spPr>
        <a:xfrm>
          <a:off x="1048917" y="2590309"/>
          <a:ext cx="977125" cy="1463014"/>
        </a:xfrm>
        <a:prstGeom prst="roundRect">
          <a:avLst>
            <a:gd name="adj" fmla="val 10000"/>
          </a:avLst>
        </a:prstGeom>
        <a:solidFill>
          <a:schemeClr val="accent6">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altLang="zh-TW" sz="2400" b="1" kern="1200" dirty="0">
              <a:latin typeface="Adobe 繁黑體 Std B" pitchFamily="34" charset="-120"/>
              <a:ea typeface="Adobe 繁黑體 Std B" pitchFamily="34" charset="-120"/>
            </a:rPr>
            <a:t>A+</a:t>
          </a:r>
          <a:r>
            <a:rPr lang="zh-TW" altLang="en-US" sz="1200" b="1" kern="1200" dirty="0">
              <a:latin typeface="Adobe 繁黑體 Std B" pitchFamily="34" charset="-120"/>
              <a:ea typeface="Adobe 繁黑體 Std B" pitchFamily="34" charset="-120"/>
            </a:rPr>
            <a:t> </a:t>
          </a:r>
          <a:r>
            <a:rPr lang="en-US" altLang="zh-TW" sz="1600" b="1" kern="1200" dirty="0">
              <a:latin typeface="Adobe 繁黑體 Std B" pitchFamily="34" charset="-120"/>
              <a:ea typeface="Adobe 繁黑體 Std B" pitchFamily="34" charset="-120"/>
            </a:rPr>
            <a:t>(26%~</a:t>
          </a:r>
          <a:br>
            <a:rPr lang="en-US" altLang="zh-TW" sz="1600" b="1" kern="1200" dirty="0">
              <a:latin typeface="Adobe 繁黑體 Std B" pitchFamily="34" charset="-120"/>
              <a:ea typeface="Adobe 繁黑體 Std B" pitchFamily="34" charset="-120"/>
            </a:rPr>
          </a:br>
          <a:r>
            <a:rPr lang="en-US" altLang="zh-TW" sz="1600" b="1" kern="1200" dirty="0">
              <a:latin typeface="Adobe 繁黑體 Std B" pitchFamily="34" charset="-120"/>
              <a:ea typeface="Adobe 繁黑體 Std B" pitchFamily="34" charset="-120"/>
            </a:rPr>
            <a:t>50%)</a:t>
          </a:r>
          <a:endParaRPr lang="zh-TW" altLang="en-US" sz="1600" b="1" kern="1200" dirty="0">
            <a:latin typeface="Adobe 繁黑體 Std B" pitchFamily="34" charset="-120"/>
            <a:ea typeface="Adobe 繁黑體 Std B" pitchFamily="34" charset="-120"/>
          </a:endParaRPr>
        </a:p>
      </dsp:txBody>
      <dsp:txXfrm>
        <a:off x="1077536" y="2618928"/>
        <a:ext cx="919887" cy="1405776"/>
      </dsp:txXfrm>
    </dsp:sp>
    <dsp:sp modelId="{BBF2EBE7-81EE-4149-9CEA-94B5A4F62A3D}">
      <dsp:nvSpPr>
        <dsp:cNvPr id="0" name=""/>
        <dsp:cNvSpPr/>
      </dsp:nvSpPr>
      <dsp:spPr>
        <a:xfrm>
          <a:off x="2077917" y="2590309"/>
          <a:ext cx="855317" cy="1463014"/>
        </a:xfrm>
        <a:prstGeom prst="roundRect">
          <a:avLst>
            <a:gd name="adj" fmla="val 10000"/>
          </a:avLst>
        </a:prstGeom>
        <a:solidFill>
          <a:schemeClr val="accent6">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lang="en-US" altLang="zh-TW" sz="3200" b="1" kern="1200" dirty="0">
              <a:latin typeface="Adobe 繁黑體 Std B" pitchFamily="34" charset="-120"/>
              <a:ea typeface="Adobe 繁黑體 Std B" pitchFamily="34" charset="-120"/>
            </a:rPr>
            <a:t>A</a:t>
          </a:r>
          <a:br>
            <a:rPr lang="en-US" altLang="zh-TW" sz="1800" b="1" kern="1200" dirty="0">
              <a:latin typeface="Adobe 繁黑體 Std B" pitchFamily="34" charset="-120"/>
              <a:ea typeface="Adobe 繁黑體 Std B" pitchFamily="34" charset="-120"/>
            </a:rPr>
          </a:br>
          <a:r>
            <a:rPr lang="en-US" altLang="zh-TW" sz="1600" b="1" kern="1200" dirty="0">
              <a:latin typeface="Adobe 繁黑體 Std B" pitchFamily="34" charset="-120"/>
              <a:ea typeface="Adobe 繁黑體 Std B" pitchFamily="34" charset="-120"/>
            </a:rPr>
            <a:t>(50%~)</a:t>
          </a:r>
          <a:endParaRPr lang="zh-TW" altLang="en-US" sz="1600" b="1" kern="1200" dirty="0">
            <a:latin typeface="Adobe 繁黑體 Std B" pitchFamily="34" charset="-120"/>
            <a:ea typeface="Adobe 繁黑體 Std B" pitchFamily="34" charset="-120"/>
          </a:endParaRPr>
        </a:p>
      </dsp:txBody>
      <dsp:txXfrm>
        <a:off x="2102968" y="2615360"/>
        <a:ext cx="805215" cy="1412912"/>
      </dsp:txXfrm>
    </dsp:sp>
    <dsp:sp modelId="{46E2B52A-8B52-492C-B877-3125378BC34F}">
      <dsp:nvSpPr>
        <dsp:cNvPr id="0" name=""/>
        <dsp:cNvSpPr/>
      </dsp:nvSpPr>
      <dsp:spPr>
        <a:xfrm>
          <a:off x="3036985" y="749618"/>
          <a:ext cx="3809098" cy="1713862"/>
        </a:xfrm>
        <a:prstGeom prst="roundRect">
          <a:avLst>
            <a:gd name="adj" fmla="val 10000"/>
          </a:avLst>
        </a:prstGeom>
        <a:solidFill>
          <a:schemeClr val="accent3"/>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ctr" defTabSz="1600200">
            <a:lnSpc>
              <a:spcPts val="4000"/>
            </a:lnSpc>
            <a:spcBef>
              <a:spcPct val="0"/>
            </a:spcBef>
            <a:spcAft>
              <a:spcPts val="0"/>
            </a:spcAft>
            <a:buNone/>
          </a:pPr>
          <a:r>
            <a:rPr lang="en-US" altLang="zh-TW" sz="3200" b="1" kern="1200" dirty="0">
              <a:solidFill>
                <a:prstClr val="white"/>
              </a:solidFill>
              <a:latin typeface="Adobe 繁黑體 Std B" pitchFamily="34" charset="-120"/>
              <a:ea typeface="Adobe 繁黑體 Std B" pitchFamily="34" charset="-120"/>
              <a:cs typeface="+mn-cs"/>
            </a:rPr>
            <a:t>B</a:t>
          </a:r>
          <a:br>
            <a:rPr lang="en-US" altLang="zh-TW" sz="3200" b="1" kern="1200" dirty="0">
              <a:solidFill>
                <a:prstClr val="white"/>
              </a:solidFill>
              <a:latin typeface="Adobe 繁黑體 Std B" pitchFamily="34" charset="-120"/>
              <a:ea typeface="Adobe 繁黑體 Std B" pitchFamily="34" charset="-120"/>
              <a:cs typeface="+mn-cs"/>
            </a:rPr>
          </a:br>
          <a:r>
            <a:rPr lang="zh-TW" altLang="en-US" sz="3200" b="1" kern="1200" dirty="0">
              <a:solidFill>
                <a:prstClr val="white"/>
              </a:solidFill>
              <a:latin typeface="Adobe 繁黑體 Std B" pitchFamily="34" charset="-120"/>
              <a:ea typeface="Adobe 繁黑體 Std B" pitchFamily="34" charset="-120"/>
              <a:cs typeface="+mn-cs"/>
            </a:rPr>
            <a:t>基礎 </a:t>
          </a:r>
          <a:br>
            <a:rPr lang="en-US" altLang="zh-TW" sz="3200" b="1" kern="1200" dirty="0">
              <a:solidFill>
                <a:prstClr val="white"/>
              </a:solidFill>
              <a:latin typeface="Adobe 繁黑體 Std B" pitchFamily="34" charset="-120"/>
              <a:ea typeface="Adobe 繁黑體 Std B" pitchFamily="34" charset="-120"/>
              <a:cs typeface="+mn-cs"/>
            </a:rPr>
          </a:br>
          <a:r>
            <a:rPr lang="en-US" altLang="zh-TW" sz="3200" b="1" kern="1200" dirty="0">
              <a:solidFill>
                <a:prstClr val="white"/>
              </a:solidFill>
              <a:latin typeface="Adobe 繁黑體 Std B" pitchFamily="34" charset="-120"/>
              <a:ea typeface="Adobe 繁黑體 Std B" pitchFamily="34" charset="-120"/>
              <a:cs typeface="+mn-cs"/>
            </a:rPr>
            <a:t>45%~60%</a:t>
          </a:r>
          <a:endParaRPr lang="zh-TW" altLang="en-US" sz="3200" b="1" kern="1200" dirty="0">
            <a:solidFill>
              <a:prstClr val="white"/>
            </a:solidFill>
            <a:latin typeface="Adobe 繁黑體 Std B" pitchFamily="34" charset="-120"/>
            <a:ea typeface="Adobe 繁黑體 Std B" pitchFamily="34" charset="-120"/>
            <a:cs typeface="+mn-cs"/>
          </a:endParaRPr>
        </a:p>
      </dsp:txBody>
      <dsp:txXfrm>
        <a:off x="3087182" y="799815"/>
        <a:ext cx="3708704" cy="1613468"/>
      </dsp:txXfrm>
    </dsp:sp>
    <dsp:sp modelId="{F04B4055-874F-4D7F-8E0A-E19E9C4182A4}">
      <dsp:nvSpPr>
        <dsp:cNvPr id="0" name=""/>
        <dsp:cNvSpPr/>
      </dsp:nvSpPr>
      <dsp:spPr>
        <a:xfrm>
          <a:off x="3036985" y="2638837"/>
          <a:ext cx="1235116" cy="1463014"/>
        </a:xfrm>
        <a:prstGeom prst="roundRect">
          <a:avLst>
            <a:gd name="adj" fmla="val 10000"/>
          </a:avLst>
        </a:prstGeom>
        <a:solidFill>
          <a:schemeClr val="accent6">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US" altLang="zh-TW" sz="2800" b="1" kern="1200" dirty="0">
              <a:latin typeface="Adobe 繁黑體 Std B" pitchFamily="34" charset="-120"/>
              <a:ea typeface="Adobe 繁黑體 Std B" pitchFamily="34" charset="-120"/>
            </a:rPr>
            <a:t>B++ </a:t>
          </a:r>
          <a:br>
            <a:rPr lang="en-US" altLang="zh-TW" sz="3600" b="1" kern="1200" dirty="0">
              <a:latin typeface="Adobe 繁黑體 Std B" pitchFamily="34" charset="-120"/>
              <a:ea typeface="Adobe 繁黑體 Std B" pitchFamily="34" charset="-120"/>
            </a:rPr>
          </a:br>
          <a:r>
            <a:rPr lang="en-US" altLang="zh-TW" sz="2000" b="1" kern="1200" dirty="0">
              <a:latin typeface="Adobe 繁黑體 Std B" pitchFamily="34" charset="-120"/>
              <a:ea typeface="Adobe 繁黑體 Std B" pitchFamily="34" charset="-120"/>
            </a:rPr>
            <a:t>(</a:t>
          </a:r>
          <a:r>
            <a:rPr lang="zh-TW" altLang="en-US" sz="2000" b="1" kern="1200" dirty="0">
              <a:latin typeface="Adobe 繁黑體 Std B" pitchFamily="34" charset="-120"/>
              <a:ea typeface="Adobe 繁黑體 Std B" pitchFamily="34" charset="-120"/>
            </a:rPr>
            <a:t>前</a:t>
          </a:r>
          <a:br>
            <a:rPr lang="en-US" altLang="zh-TW" sz="2000" b="1" kern="1200" dirty="0">
              <a:latin typeface="Adobe 繁黑體 Std B" pitchFamily="34" charset="-120"/>
              <a:ea typeface="Adobe 繁黑體 Std B" pitchFamily="34" charset="-120"/>
            </a:rPr>
          </a:br>
          <a:r>
            <a:rPr lang="en-US" altLang="zh-TW" sz="2000" b="1" kern="1200" dirty="0">
              <a:latin typeface="Adobe 繁黑體 Std B" pitchFamily="34" charset="-120"/>
              <a:ea typeface="Adobe 繁黑體 Std B" pitchFamily="34" charset="-120"/>
            </a:rPr>
            <a:t>25%)</a:t>
          </a:r>
          <a:endParaRPr lang="zh-TW" altLang="en-US" sz="2000" b="1" kern="1200" dirty="0">
            <a:latin typeface="Adobe 繁黑體 Std B" pitchFamily="34" charset="-120"/>
            <a:ea typeface="Adobe 繁黑體 Std B" pitchFamily="34" charset="-120"/>
          </a:endParaRPr>
        </a:p>
      </dsp:txBody>
      <dsp:txXfrm>
        <a:off x="3073160" y="2675012"/>
        <a:ext cx="1162766" cy="1390664"/>
      </dsp:txXfrm>
    </dsp:sp>
    <dsp:sp modelId="{644B511A-A981-4E35-A697-2F6233CB0C53}">
      <dsp:nvSpPr>
        <dsp:cNvPr id="0" name=""/>
        <dsp:cNvSpPr/>
      </dsp:nvSpPr>
      <dsp:spPr>
        <a:xfrm>
          <a:off x="4323976" y="2638837"/>
          <a:ext cx="1235116" cy="1463014"/>
        </a:xfrm>
        <a:prstGeom prst="roundRect">
          <a:avLst>
            <a:gd name="adj" fmla="val 10000"/>
          </a:avLst>
        </a:prstGeom>
        <a:solidFill>
          <a:schemeClr val="accent6">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lang="en-US" altLang="zh-TW" sz="3200" b="1" kern="1200" dirty="0">
              <a:latin typeface="Adobe 繁黑體 Std B" pitchFamily="34" charset="-120"/>
              <a:ea typeface="Adobe 繁黑體 Std B" pitchFamily="34" charset="-120"/>
            </a:rPr>
            <a:t>B+</a:t>
          </a:r>
          <a:r>
            <a:rPr lang="zh-TW" altLang="en-US" sz="1600" b="1" kern="1200" dirty="0">
              <a:latin typeface="Adobe 繁黑體 Std B" pitchFamily="34" charset="-120"/>
              <a:ea typeface="Adobe 繁黑體 Std B" pitchFamily="34" charset="-120"/>
            </a:rPr>
            <a:t> </a:t>
          </a:r>
          <a:r>
            <a:rPr lang="en-US" altLang="zh-TW" sz="2000" b="1" kern="1200" dirty="0">
              <a:latin typeface="Adobe 繁黑體 Std B" pitchFamily="34" charset="-120"/>
              <a:ea typeface="Adobe 繁黑體 Std B" pitchFamily="34" charset="-120"/>
            </a:rPr>
            <a:t>(26%~</a:t>
          </a:r>
          <a:br>
            <a:rPr lang="en-US" altLang="zh-TW" sz="2000" b="1" kern="1200" dirty="0">
              <a:latin typeface="Adobe 繁黑體 Std B" pitchFamily="34" charset="-120"/>
              <a:ea typeface="Adobe 繁黑體 Std B" pitchFamily="34" charset="-120"/>
            </a:rPr>
          </a:br>
          <a:r>
            <a:rPr lang="en-US" altLang="zh-TW" sz="2000" b="1" kern="1200" dirty="0">
              <a:latin typeface="Adobe 繁黑體 Std B" pitchFamily="34" charset="-120"/>
              <a:ea typeface="Adobe 繁黑體 Std B" pitchFamily="34" charset="-120"/>
            </a:rPr>
            <a:t>50%)</a:t>
          </a:r>
          <a:endParaRPr lang="zh-TW" altLang="en-US" sz="2000" b="1" kern="1200" dirty="0">
            <a:latin typeface="Adobe 繁黑體 Std B" pitchFamily="34" charset="-120"/>
            <a:ea typeface="Adobe 繁黑體 Std B" pitchFamily="34" charset="-120"/>
          </a:endParaRPr>
        </a:p>
      </dsp:txBody>
      <dsp:txXfrm>
        <a:off x="4360151" y="2675012"/>
        <a:ext cx="1162766" cy="1390664"/>
      </dsp:txXfrm>
    </dsp:sp>
    <dsp:sp modelId="{D4D73F13-BFFA-435B-B30F-37F099DA09A3}">
      <dsp:nvSpPr>
        <dsp:cNvPr id="0" name=""/>
        <dsp:cNvSpPr/>
      </dsp:nvSpPr>
      <dsp:spPr>
        <a:xfrm>
          <a:off x="5610967" y="2638837"/>
          <a:ext cx="1235116" cy="1463014"/>
        </a:xfrm>
        <a:prstGeom prst="roundRect">
          <a:avLst>
            <a:gd name="adj" fmla="val 10000"/>
          </a:avLst>
        </a:prstGeom>
        <a:solidFill>
          <a:schemeClr val="accent6">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lang="en-US" altLang="zh-TW" sz="3200" b="1" kern="1200" dirty="0">
              <a:latin typeface="Adobe 繁黑體 Std B" pitchFamily="34" charset="-120"/>
              <a:ea typeface="Adobe 繁黑體 Std B" pitchFamily="34" charset="-120"/>
            </a:rPr>
            <a:t>B</a:t>
          </a:r>
          <a:br>
            <a:rPr lang="en-US" altLang="zh-TW" sz="1800" b="1" kern="1200" dirty="0">
              <a:latin typeface="Adobe 繁黑體 Std B" pitchFamily="34" charset="-120"/>
              <a:ea typeface="Adobe 繁黑體 Std B" pitchFamily="34" charset="-120"/>
            </a:rPr>
          </a:br>
          <a:r>
            <a:rPr lang="en-US" altLang="zh-TW" sz="2000" b="1" kern="1200" dirty="0">
              <a:latin typeface="Adobe 繁黑體 Std B" pitchFamily="34" charset="-120"/>
              <a:ea typeface="Adobe 繁黑體 Std B" pitchFamily="34" charset="-120"/>
            </a:rPr>
            <a:t>(50%</a:t>
          </a:r>
          <a:br>
            <a:rPr lang="en-US" altLang="zh-TW" sz="2000" b="1" kern="1200" dirty="0">
              <a:latin typeface="Adobe 繁黑體 Std B" pitchFamily="34" charset="-120"/>
              <a:ea typeface="Adobe 繁黑體 Std B" pitchFamily="34" charset="-120"/>
            </a:rPr>
          </a:br>
          <a:r>
            <a:rPr lang="en-US" altLang="zh-TW" sz="2000" b="1" kern="1200" dirty="0">
              <a:latin typeface="Adobe 繁黑體 Std B" pitchFamily="34" charset="-120"/>
              <a:ea typeface="Adobe 繁黑體 Std B" pitchFamily="34" charset="-120"/>
            </a:rPr>
            <a:t>~)</a:t>
          </a:r>
          <a:endParaRPr lang="zh-TW" altLang="en-US" sz="2000" b="1" kern="1200" dirty="0">
            <a:latin typeface="Adobe 繁黑體 Std B" pitchFamily="34" charset="-120"/>
            <a:ea typeface="Adobe 繁黑體 Std B" pitchFamily="34" charset="-120"/>
          </a:endParaRPr>
        </a:p>
      </dsp:txBody>
      <dsp:txXfrm>
        <a:off x="5647142" y="2675012"/>
        <a:ext cx="1162766" cy="1390664"/>
      </dsp:txXfrm>
    </dsp:sp>
    <dsp:sp modelId="{84011A27-B680-42DE-A2B3-ACCAF6B82430}">
      <dsp:nvSpPr>
        <dsp:cNvPr id="0" name=""/>
        <dsp:cNvSpPr/>
      </dsp:nvSpPr>
      <dsp:spPr>
        <a:xfrm>
          <a:off x="6949833" y="749618"/>
          <a:ext cx="1824723" cy="2991337"/>
        </a:xfrm>
        <a:prstGeom prst="roundRect">
          <a:avLst>
            <a:gd name="adj" fmla="val 10000"/>
          </a:avLst>
        </a:prstGeom>
        <a:solidFill>
          <a:schemeClr val="accent3"/>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kumimoji="0" lang="en-US" altLang="zh-TW" sz="3200" b="1" i="0" u="none" strike="noStrike" kern="1200" cap="none" normalizeH="0" baseline="0" dirty="0">
              <a:ln/>
              <a:effectLst/>
              <a:latin typeface="Adobe 繁黑體 Std B" pitchFamily="34" charset="-120"/>
              <a:ea typeface="Adobe 繁黑體 Std B" pitchFamily="34" charset="-120"/>
            </a:rPr>
            <a:t>C</a:t>
          </a:r>
          <a:br>
            <a:rPr kumimoji="0" lang="en-US" altLang="zh-TW" sz="3200" b="1" i="0" u="none" strike="noStrike" kern="1200" cap="none" normalizeH="0" baseline="0" dirty="0">
              <a:ln/>
              <a:effectLst/>
              <a:latin typeface="Adobe 繁黑體 Std B" pitchFamily="34" charset="-120"/>
              <a:ea typeface="Adobe 繁黑體 Std B" pitchFamily="34" charset="-120"/>
            </a:rPr>
          </a:br>
          <a:r>
            <a:rPr kumimoji="0" lang="zh-TW" altLang="en-US" sz="3200" b="1" i="0" u="none" strike="noStrike" kern="1200" cap="none" normalizeH="0" baseline="0" dirty="0">
              <a:ln/>
              <a:effectLst/>
              <a:latin typeface="Adobe 繁黑體 Std B" pitchFamily="34" charset="-120"/>
              <a:ea typeface="Adobe 繁黑體 Std B" pitchFamily="34" charset="-120"/>
            </a:rPr>
            <a:t>待加強</a:t>
          </a:r>
          <a:r>
            <a:rPr kumimoji="0" lang="en-US" altLang="zh-TW" sz="2400" b="1" i="0" u="none" strike="noStrike" kern="1200" cap="none" normalizeH="0" baseline="0" dirty="0">
              <a:ln/>
              <a:effectLst/>
              <a:latin typeface="Adobe 繁黑體 Std B" pitchFamily="34" charset="-120"/>
              <a:ea typeface="Adobe 繁黑體 Std B" pitchFamily="34" charset="-120"/>
            </a:rPr>
            <a:t>20%~35%</a:t>
          </a:r>
          <a:endParaRPr lang="zh-TW" altLang="en-US" sz="2400" b="1" kern="1200" dirty="0">
            <a:latin typeface="Adobe 繁黑體 Std B" pitchFamily="34" charset="-120"/>
            <a:ea typeface="Adobe 繁黑體 Std B" pitchFamily="34" charset="-120"/>
          </a:endParaRPr>
        </a:p>
      </dsp:txBody>
      <dsp:txXfrm>
        <a:off x="7003277" y="803062"/>
        <a:ext cx="1717835" cy="288444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89E44AD-0166-44A1-8AF9-CE0D906B6731}">
      <dsp:nvSpPr>
        <dsp:cNvPr id="0" name=""/>
        <dsp:cNvSpPr/>
      </dsp:nvSpPr>
      <dsp:spPr>
        <a:xfrm>
          <a:off x="-6096850" y="-932830"/>
          <a:ext cx="7257695" cy="7257695"/>
        </a:xfrm>
        <a:prstGeom prst="blockArc">
          <a:avLst>
            <a:gd name="adj1" fmla="val 18900000"/>
            <a:gd name="adj2" fmla="val 2700000"/>
            <a:gd name="adj3" fmla="val 298"/>
          </a:avLst>
        </a:pr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A956AE6E-52DF-48C3-A7CB-90602C5899CD}">
      <dsp:nvSpPr>
        <dsp:cNvPr id="0" name=""/>
        <dsp:cNvSpPr/>
      </dsp:nvSpPr>
      <dsp:spPr>
        <a:xfrm>
          <a:off x="746663" y="509191"/>
          <a:ext cx="7746127" cy="1138431"/>
        </a:xfrm>
        <a:prstGeom prst="rect">
          <a:avLst/>
        </a:prstGeom>
        <a:gradFill rotWithShape="0">
          <a:gsLst>
            <a:gs pos="0">
              <a:schemeClr val="accent2">
                <a:hueOff val="0"/>
                <a:satOff val="0"/>
                <a:lumOff val="0"/>
                <a:alphaOff val="0"/>
                <a:tint val="50000"/>
                <a:satMod val="300000"/>
              </a:schemeClr>
            </a:gs>
            <a:gs pos="35000">
              <a:schemeClr val="accent2">
                <a:hueOff val="0"/>
                <a:satOff val="0"/>
                <a:lumOff val="0"/>
                <a:alphaOff val="0"/>
                <a:tint val="37000"/>
                <a:satMod val="300000"/>
              </a:schemeClr>
            </a:gs>
            <a:gs pos="100000">
              <a:schemeClr val="accent2">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855986" tIns="71120" rIns="71120" bIns="71120" numCol="1" spcCol="1270" anchor="ctr" anchorCtr="0">
          <a:noAutofit/>
        </a:bodyPr>
        <a:lstStyle/>
        <a:p>
          <a:pPr marL="0" lvl="0" indent="0" algn="l" defTabSz="1244600">
            <a:lnSpc>
              <a:spcPct val="90000"/>
            </a:lnSpc>
            <a:spcBef>
              <a:spcPct val="0"/>
            </a:spcBef>
            <a:spcAft>
              <a:spcPts val="0"/>
            </a:spcAft>
            <a:buNone/>
          </a:pPr>
          <a:r>
            <a:rPr kumimoji="0" lang="zh-TW" altLang="en-US" sz="2800" b="1" kern="1200" dirty="0">
              <a:latin typeface="微軟正黑體" panose="020B0604030504040204" pitchFamily="34" charset="-120"/>
              <a:ea typeface="微軟正黑體" panose="020B0604030504040204" pitchFamily="34" charset="-120"/>
            </a:rPr>
            <a:t>數學科題型有</a:t>
          </a:r>
          <a:r>
            <a:rPr lang="zh-TW" altLang="en-US" sz="2800" b="1" kern="1200" dirty="0">
              <a:solidFill>
                <a:srgbClr val="FF0000"/>
              </a:solidFill>
              <a:latin typeface="微軟正黑體" panose="020B0604030504040204" pitchFamily="34" charset="-120"/>
              <a:ea typeface="微軟正黑體" panose="020B0604030504040204" pitchFamily="34" charset="-120"/>
            </a:rPr>
            <a:t>選擇題</a:t>
          </a:r>
          <a:r>
            <a:rPr kumimoji="0" lang="zh-TW" altLang="en-US" sz="2800" b="1" kern="1200" dirty="0">
              <a:latin typeface="微軟正黑體" panose="020B0604030504040204" pitchFamily="34" charset="-120"/>
              <a:ea typeface="微軟正黑體" panose="020B0604030504040204" pitchFamily="34" charset="-120"/>
            </a:rPr>
            <a:t>及</a:t>
          </a:r>
          <a:r>
            <a:rPr kumimoji="0" lang="zh-TW" altLang="en-US" sz="2800" b="1" kern="1200" dirty="0">
              <a:solidFill>
                <a:srgbClr val="FF0000"/>
              </a:solidFill>
              <a:latin typeface="微軟正黑體" panose="020B0604030504040204" pitchFamily="34" charset="-120"/>
              <a:ea typeface="微軟正黑體" panose="020B0604030504040204" pitchFamily="34" charset="-120"/>
            </a:rPr>
            <a:t>非選擇題</a:t>
          </a:r>
          <a:br>
            <a:rPr kumimoji="0" lang="en-US" altLang="zh-TW" sz="2800" b="1" kern="1200" dirty="0">
              <a:solidFill>
                <a:srgbClr val="FF0000"/>
              </a:solidFill>
              <a:latin typeface="微軟正黑體" panose="020B0604030504040204" pitchFamily="34" charset="-120"/>
              <a:ea typeface="微軟正黑體" panose="020B0604030504040204" pitchFamily="34" charset="-120"/>
            </a:rPr>
          </a:br>
          <a:r>
            <a:rPr lang="zh-TW" altLang="en-US" sz="2800" b="1" kern="1200" dirty="0">
              <a:latin typeface="微軟正黑體" panose="020B0604030504040204" pitchFamily="34" charset="-120"/>
              <a:ea typeface="微軟正黑體" panose="020B0604030504040204" pitchFamily="34" charset="-120"/>
            </a:rPr>
            <a:t>計分比例為</a:t>
          </a:r>
          <a:r>
            <a:rPr lang="en-US" altLang="zh-TW" sz="2800" b="1" kern="1200" dirty="0">
              <a:latin typeface="微軟正黑體" panose="020B0604030504040204" pitchFamily="34" charset="-120"/>
              <a:ea typeface="微軟正黑體" panose="020B0604030504040204" pitchFamily="34" charset="-120"/>
            </a:rPr>
            <a:t>85:15</a:t>
          </a:r>
          <a:endParaRPr lang="zh-TW" altLang="en-US" sz="2800" kern="1200" dirty="0">
            <a:latin typeface="微軟正黑體" panose="020B0604030504040204" pitchFamily="34" charset="-120"/>
            <a:ea typeface="微軟正黑體" panose="020B0604030504040204" pitchFamily="34" charset="-120"/>
          </a:endParaRPr>
        </a:p>
      </dsp:txBody>
      <dsp:txXfrm>
        <a:off x="746663" y="509191"/>
        <a:ext cx="7746127" cy="1138431"/>
      </dsp:txXfrm>
    </dsp:sp>
    <dsp:sp modelId="{46B7B8FB-C756-459D-AA85-420E1C38E8B4}">
      <dsp:nvSpPr>
        <dsp:cNvPr id="0" name=""/>
        <dsp:cNvSpPr/>
      </dsp:nvSpPr>
      <dsp:spPr>
        <a:xfrm>
          <a:off x="258865" y="581200"/>
          <a:ext cx="975594" cy="994412"/>
        </a:xfrm>
        <a:prstGeom prst="ellipse">
          <a:avLst/>
        </a:prstGeom>
        <a:gradFill rotWithShape="0">
          <a:gsLst>
            <a:gs pos="0">
              <a:schemeClr val="lt1">
                <a:hueOff val="0"/>
                <a:satOff val="0"/>
                <a:lumOff val="0"/>
                <a:alphaOff val="0"/>
                <a:tint val="50000"/>
                <a:satMod val="300000"/>
              </a:schemeClr>
            </a:gs>
            <a:gs pos="35000">
              <a:schemeClr val="lt1">
                <a:hueOff val="0"/>
                <a:satOff val="0"/>
                <a:lumOff val="0"/>
                <a:alphaOff val="0"/>
                <a:tint val="37000"/>
                <a:satMod val="300000"/>
              </a:schemeClr>
            </a:gs>
            <a:gs pos="100000">
              <a:schemeClr val="lt1">
                <a:hueOff val="0"/>
                <a:satOff val="0"/>
                <a:lumOff val="0"/>
                <a:alphaOff val="0"/>
                <a:tint val="15000"/>
                <a:satMod val="350000"/>
              </a:schemeClr>
            </a:gs>
          </a:gsLst>
          <a:lin ang="16200000" scaled="1"/>
        </a:gradFill>
        <a:ln w="9525" cap="flat" cmpd="sng" algn="ctr">
          <a:solidFill>
            <a:schemeClr val="accent2">
              <a:hueOff val="0"/>
              <a:satOff val="0"/>
              <a:lumOff val="0"/>
              <a:alphaOff val="0"/>
            </a:schemeClr>
          </a:solidFill>
          <a:prstDash val="solid"/>
        </a:ln>
        <a:effectLst/>
      </dsp:spPr>
      <dsp:style>
        <a:lnRef idx="1">
          <a:scrgbClr r="0" g="0" b="0"/>
        </a:lnRef>
        <a:fillRef idx="2">
          <a:scrgbClr r="0" g="0" b="0"/>
        </a:fillRef>
        <a:effectRef idx="0">
          <a:scrgbClr r="0" g="0" b="0"/>
        </a:effectRef>
        <a:fontRef idx="minor"/>
      </dsp:style>
    </dsp:sp>
    <dsp:sp modelId="{BF1289CE-1821-4588-A140-CCC37B048E47}">
      <dsp:nvSpPr>
        <dsp:cNvPr id="0" name=""/>
        <dsp:cNvSpPr/>
      </dsp:nvSpPr>
      <dsp:spPr>
        <a:xfrm>
          <a:off x="1138664" y="2156814"/>
          <a:ext cx="7354126" cy="1078407"/>
        </a:xfrm>
        <a:prstGeom prst="rect">
          <a:avLst/>
        </a:prstGeom>
        <a:gradFill rotWithShape="0">
          <a:gsLst>
            <a:gs pos="0">
              <a:schemeClr val="accent3">
                <a:hueOff val="0"/>
                <a:satOff val="0"/>
                <a:lumOff val="0"/>
                <a:alphaOff val="0"/>
                <a:tint val="50000"/>
                <a:satMod val="300000"/>
              </a:schemeClr>
            </a:gs>
            <a:gs pos="35000">
              <a:schemeClr val="accent3">
                <a:hueOff val="0"/>
                <a:satOff val="0"/>
                <a:lumOff val="0"/>
                <a:alphaOff val="0"/>
                <a:tint val="37000"/>
                <a:satMod val="300000"/>
              </a:schemeClr>
            </a:gs>
            <a:gs pos="100000">
              <a:schemeClr val="accent3">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855986" tIns="71120" rIns="71120" bIns="71120" numCol="1" spcCol="1270" anchor="ctr" anchorCtr="0">
          <a:noAutofit/>
        </a:bodyPr>
        <a:lstStyle/>
        <a:p>
          <a:pPr marL="0" lvl="0" indent="0" algn="l" defTabSz="1244600">
            <a:lnSpc>
              <a:spcPct val="90000"/>
            </a:lnSpc>
            <a:spcBef>
              <a:spcPct val="0"/>
            </a:spcBef>
            <a:spcAft>
              <a:spcPct val="35000"/>
            </a:spcAft>
            <a:buNone/>
          </a:pPr>
          <a:r>
            <a:rPr kumimoji="0" lang="zh-TW" altLang="en-US" sz="2800" b="1" kern="1200" dirty="0">
              <a:latin typeface="微軟正黑體" panose="020B0604030504040204" pitchFamily="34" charset="-120"/>
              <a:ea typeface="微軟正黑體" panose="020B0604030504040204" pitchFamily="34" charset="-120"/>
            </a:rPr>
            <a:t>英語科考題區分</a:t>
          </a:r>
          <a:r>
            <a:rPr lang="zh-TW" altLang="en-US" sz="2800" b="1" kern="1200" dirty="0">
              <a:solidFill>
                <a:srgbClr val="FF0000"/>
              </a:solidFill>
              <a:latin typeface="微軟正黑體" panose="020B0604030504040204" pitchFamily="34" charset="-120"/>
              <a:ea typeface="微軟正黑體" panose="020B0604030504040204" pitchFamily="34" charset="-120"/>
            </a:rPr>
            <a:t>閱讀</a:t>
          </a:r>
          <a:r>
            <a:rPr kumimoji="0" lang="zh-TW" altLang="en-US" sz="2800" b="1" kern="1200" dirty="0">
              <a:latin typeface="微軟正黑體" panose="020B0604030504040204" pitchFamily="34" charset="-120"/>
              <a:ea typeface="微軟正黑體" panose="020B0604030504040204" pitchFamily="34" charset="-120"/>
            </a:rPr>
            <a:t>及</a:t>
          </a:r>
          <a:r>
            <a:rPr kumimoji="0" lang="zh-TW" altLang="en-US" sz="2800" b="1" kern="1200" dirty="0">
              <a:solidFill>
                <a:srgbClr val="FF0000"/>
              </a:solidFill>
              <a:latin typeface="微軟正黑體" panose="020B0604030504040204" pitchFamily="34" charset="-120"/>
              <a:ea typeface="微軟正黑體" panose="020B0604030504040204" pitchFamily="34" charset="-120"/>
            </a:rPr>
            <a:t>聽力測驗</a:t>
          </a:r>
          <a:br>
            <a:rPr kumimoji="0" lang="en-US" altLang="zh-TW" sz="2800" b="1" kern="1200" dirty="0">
              <a:solidFill>
                <a:srgbClr val="FF0000"/>
              </a:solidFill>
              <a:latin typeface="微軟正黑體" panose="020B0604030504040204" pitchFamily="34" charset="-120"/>
              <a:ea typeface="微軟正黑體" panose="020B0604030504040204" pitchFamily="34" charset="-120"/>
            </a:rPr>
          </a:br>
          <a:r>
            <a:rPr kumimoji="0" lang="zh-TW" altLang="en-US" sz="2800" b="1" kern="1200" dirty="0">
              <a:latin typeface="微軟正黑體" panose="020B0604030504040204" pitchFamily="34" charset="-120"/>
              <a:ea typeface="微軟正黑體" panose="020B0604030504040204" pitchFamily="34" charset="-120"/>
            </a:rPr>
            <a:t>計分比例為</a:t>
          </a:r>
          <a:r>
            <a:rPr kumimoji="0" lang="en-US" altLang="zh-TW" sz="2800" b="1" kern="1200" dirty="0">
              <a:latin typeface="微軟正黑體" panose="020B0604030504040204" pitchFamily="34" charset="-120"/>
              <a:ea typeface="微軟正黑體" panose="020B0604030504040204" pitchFamily="34" charset="-120"/>
            </a:rPr>
            <a:t>80:20</a:t>
          </a:r>
          <a:endParaRPr lang="zh-TW" altLang="en-US" sz="2800" kern="1200" dirty="0"/>
        </a:p>
      </dsp:txBody>
      <dsp:txXfrm>
        <a:off x="1138664" y="2156814"/>
        <a:ext cx="7354126" cy="1078407"/>
      </dsp:txXfrm>
    </dsp:sp>
    <dsp:sp modelId="{1CCB4ADF-FA10-4C54-84CE-8C5A32FE172B}">
      <dsp:nvSpPr>
        <dsp:cNvPr id="0" name=""/>
        <dsp:cNvSpPr/>
      </dsp:nvSpPr>
      <dsp:spPr>
        <a:xfrm>
          <a:off x="660147" y="2232248"/>
          <a:ext cx="957032" cy="927537"/>
        </a:xfrm>
        <a:prstGeom prst="ellipse">
          <a:avLst/>
        </a:prstGeom>
        <a:gradFill rotWithShape="0">
          <a:gsLst>
            <a:gs pos="0">
              <a:schemeClr val="lt1">
                <a:hueOff val="0"/>
                <a:satOff val="0"/>
                <a:lumOff val="0"/>
                <a:alphaOff val="0"/>
                <a:tint val="50000"/>
                <a:satMod val="300000"/>
              </a:schemeClr>
            </a:gs>
            <a:gs pos="35000">
              <a:schemeClr val="lt1">
                <a:hueOff val="0"/>
                <a:satOff val="0"/>
                <a:lumOff val="0"/>
                <a:alphaOff val="0"/>
                <a:tint val="37000"/>
                <a:satMod val="300000"/>
              </a:schemeClr>
            </a:gs>
            <a:gs pos="100000">
              <a:schemeClr val="lt1">
                <a:hueOff val="0"/>
                <a:satOff val="0"/>
                <a:lumOff val="0"/>
                <a:alphaOff val="0"/>
                <a:tint val="15000"/>
                <a:satMod val="350000"/>
              </a:schemeClr>
            </a:gs>
          </a:gsLst>
          <a:lin ang="16200000" scaled="1"/>
        </a:gradFill>
        <a:ln w="9525" cap="flat" cmpd="sng" algn="ctr">
          <a:solidFill>
            <a:schemeClr val="accent3">
              <a:hueOff val="0"/>
              <a:satOff val="0"/>
              <a:lumOff val="0"/>
              <a:alphaOff val="0"/>
            </a:schemeClr>
          </a:solidFill>
          <a:prstDash val="solid"/>
        </a:ln>
        <a:effectLst/>
      </dsp:spPr>
      <dsp:style>
        <a:lnRef idx="1">
          <a:scrgbClr r="0" g="0" b="0"/>
        </a:lnRef>
        <a:fillRef idx="2">
          <a:scrgbClr r="0" g="0" b="0"/>
        </a:fillRef>
        <a:effectRef idx="0">
          <a:scrgbClr r="0" g="0" b="0"/>
        </a:effectRef>
        <a:fontRef idx="minor"/>
      </dsp:style>
    </dsp:sp>
    <dsp:sp modelId="{D89DCA62-603F-49E9-85E7-1C9DD87CE0D7}">
      <dsp:nvSpPr>
        <dsp:cNvPr id="0" name=""/>
        <dsp:cNvSpPr/>
      </dsp:nvSpPr>
      <dsp:spPr>
        <a:xfrm>
          <a:off x="746663" y="3774424"/>
          <a:ext cx="7746127" cy="1078407"/>
        </a:xfrm>
        <a:prstGeom prst="rect">
          <a:avLst/>
        </a:prstGeom>
        <a:gradFill rotWithShape="0">
          <a:gsLst>
            <a:gs pos="0">
              <a:schemeClr val="accent4">
                <a:hueOff val="0"/>
                <a:satOff val="0"/>
                <a:lumOff val="0"/>
                <a:alphaOff val="0"/>
                <a:tint val="50000"/>
                <a:satMod val="300000"/>
              </a:schemeClr>
            </a:gs>
            <a:gs pos="35000">
              <a:schemeClr val="accent4">
                <a:hueOff val="0"/>
                <a:satOff val="0"/>
                <a:lumOff val="0"/>
                <a:alphaOff val="0"/>
                <a:tint val="37000"/>
                <a:satMod val="300000"/>
              </a:schemeClr>
            </a:gs>
            <a:gs pos="100000">
              <a:schemeClr val="accent4">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855986" tIns="71120" rIns="71120" bIns="71120" numCol="1" spcCol="1270" anchor="ctr" anchorCtr="0">
          <a:noAutofit/>
        </a:bodyPr>
        <a:lstStyle/>
        <a:p>
          <a:pPr marL="0" lvl="0" indent="0" algn="l" defTabSz="1244600">
            <a:lnSpc>
              <a:spcPct val="90000"/>
            </a:lnSpc>
            <a:spcBef>
              <a:spcPct val="0"/>
            </a:spcBef>
            <a:spcAft>
              <a:spcPct val="35000"/>
            </a:spcAft>
            <a:buNone/>
          </a:pPr>
          <a:r>
            <a:rPr lang="zh-TW" altLang="en-US" sz="2800" b="1" kern="1200" dirty="0">
              <a:solidFill>
                <a:srgbClr val="FF0000"/>
              </a:solidFill>
              <a:latin typeface="微軟正黑體" panose="020B0604030504040204" pitchFamily="34" charset="-120"/>
              <a:ea typeface="微軟正黑體" panose="020B0604030504040204" pitchFamily="34" charset="-120"/>
            </a:rPr>
            <a:t>寫作測驗</a:t>
          </a:r>
          <a:r>
            <a:rPr lang="zh-TW" altLang="en-US" sz="2800" b="1" kern="1200" dirty="0">
              <a:latin typeface="微軟正黑體" panose="020B0604030504040204" pitchFamily="34" charset="-120"/>
              <a:ea typeface="微軟正黑體" panose="020B0604030504040204" pitchFamily="34" charset="-120"/>
            </a:rPr>
            <a:t>及</a:t>
          </a:r>
          <a:r>
            <a:rPr lang="zh-TW" altLang="en-US" sz="2800" b="1" kern="1200" dirty="0">
              <a:solidFill>
                <a:srgbClr val="FF0000"/>
              </a:solidFill>
              <a:latin typeface="微軟正黑體" panose="020B0604030504040204" pitchFamily="34" charset="-120"/>
              <a:ea typeface="微軟正黑體" panose="020B0604030504040204" pitchFamily="34" charset="-120"/>
            </a:rPr>
            <a:t>數學非選擇題</a:t>
          </a:r>
          <a:br>
            <a:rPr lang="en-US" altLang="zh-TW" sz="2800" b="1" kern="1200" dirty="0">
              <a:solidFill>
                <a:srgbClr val="FF0000"/>
              </a:solidFill>
              <a:latin typeface="微軟正黑體" panose="020B0604030504040204" pitchFamily="34" charset="-120"/>
              <a:ea typeface="微軟正黑體" panose="020B0604030504040204" pitchFamily="34" charset="-120"/>
            </a:rPr>
          </a:br>
          <a:r>
            <a:rPr lang="zh-TW" altLang="en-US" sz="2800" b="1" kern="1200" dirty="0">
              <a:latin typeface="微軟正黑體" panose="020B0604030504040204" pitchFamily="34" charset="-120"/>
              <a:ea typeface="微軟正黑體" panose="020B0604030504040204" pitchFamily="34" charset="-120"/>
            </a:rPr>
            <a:t>必須要用黑色墨水筆作答</a:t>
          </a:r>
          <a:endParaRPr lang="zh-TW" altLang="en-US" sz="2800" kern="1200" dirty="0">
            <a:latin typeface="微軟正黑體" panose="020B0604030504040204" pitchFamily="34" charset="-120"/>
            <a:ea typeface="微軟正黑體" panose="020B0604030504040204" pitchFamily="34" charset="-120"/>
          </a:endParaRPr>
        </a:p>
      </dsp:txBody>
      <dsp:txXfrm>
        <a:off x="746663" y="3774424"/>
        <a:ext cx="7746127" cy="1078407"/>
      </dsp:txXfrm>
    </dsp:sp>
    <dsp:sp modelId="{16450809-F527-410A-9B9E-0C98FF7A8DCB}">
      <dsp:nvSpPr>
        <dsp:cNvPr id="0" name=""/>
        <dsp:cNvSpPr/>
      </dsp:nvSpPr>
      <dsp:spPr>
        <a:xfrm>
          <a:off x="257113" y="3811285"/>
          <a:ext cx="979099" cy="1004684"/>
        </a:xfrm>
        <a:prstGeom prst="ellipse">
          <a:avLst/>
        </a:prstGeom>
        <a:gradFill rotWithShape="0">
          <a:gsLst>
            <a:gs pos="0">
              <a:schemeClr val="lt1">
                <a:hueOff val="0"/>
                <a:satOff val="0"/>
                <a:lumOff val="0"/>
                <a:alphaOff val="0"/>
                <a:tint val="50000"/>
                <a:satMod val="300000"/>
              </a:schemeClr>
            </a:gs>
            <a:gs pos="35000">
              <a:schemeClr val="lt1">
                <a:hueOff val="0"/>
                <a:satOff val="0"/>
                <a:lumOff val="0"/>
                <a:alphaOff val="0"/>
                <a:tint val="37000"/>
                <a:satMod val="300000"/>
              </a:schemeClr>
            </a:gs>
            <a:gs pos="100000">
              <a:schemeClr val="lt1">
                <a:hueOff val="0"/>
                <a:satOff val="0"/>
                <a:lumOff val="0"/>
                <a:alphaOff val="0"/>
                <a:tint val="15000"/>
                <a:satMod val="350000"/>
              </a:schemeClr>
            </a:gs>
          </a:gsLst>
          <a:lin ang="16200000" scaled="1"/>
        </a:gradFill>
        <a:ln w="9525" cap="flat" cmpd="sng" algn="ctr">
          <a:solidFill>
            <a:schemeClr val="accent4">
              <a:hueOff val="0"/>
              <a:satOff val="0"/>
              <a:lumOff val="0"/>
              <a:alphaOff val="0"/>
            </a:schemeClr>
          </a:solidFill>
          <a:prstDash val="solid"/>
        </a:ln>
        <a:effectLst/>
      </dsp:spPr>
      <dsp:style>
        <a:lnRef idx="1">
          <a:scrgbClr r="0" g="0" b="0"/>
        </a:lnRef>
        <a:fillRef idx="2">
          <a:scrgbClr r="0" g="0" b="0"/>
        </a:fillRef>
        <a:effectRef idx="0">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D18A5EF-14CC-4D99-B9B5-ADC491578342}">
      <dsp:nvSpPr>
        <dsp:cNvPr id="0" name=""/>
        <dsp:cNvSpPr/>
      </dsp:nvSpPr>
      <dsp:spPr>
        <a:xfrm rot="16200000">
          <a:off x="792326" y="-792246"/>
          <a:ext cx="2415910" cy="4000404"/>
        </a:xfrm>
        <a:prstGeom prst="round1Rect">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9136" tIns="199136" rIns="199136" bIns="199136" numCol="1" spcCol="1270" anchor="ctr" anchorCtr="0">
          <a:noAutofit/>
        </a:bodyPr>
        <a:lstStyle/>
        <a:p>
          <a:pPr marL="0" lvl="0" indent="0" algn="ctr" defTabSz="1244600">
            <a:lnSpc>
              <a:spcPct val="90000"/>
            </a:lnSpc>
            <a:spcBef>
              <a:spcPct val="0"/>
            </a:spcBef>
            <a:spcAft>
              <a:spcPct val="35000"/>
            </a:spcAft>
            <a:buNone/>
          </a:pPr>
          <a:r>
            <a:rPr lang="zh-TW" altLang="en-US" sz="2800" kern="1200" dirty="0">
              <a:latin typeface="標楷體" pitchFamily="65" charset="-120"/>
              <a:ea typeface="標楷體" pitchFamily="65" charset="-120"/>
            </a:rPr>
            <a:t>考試分發</a:t>
          </a:r>
          <a:endParaRPr lang="en-US" altLang="zh-TW" sz="2800" kern="1200" dirty="0">
            <a:latin typeface="標楷體" pitchFamily="65" charset="-120"/>
            <a:ea typeface="標楷體" pitchFamily="65" charset="-120"/>
          </a:endParaRPr>
        </a:p>
        <a:p>
          <a:pPr marL="0" lvl="0" indent="0" algn="ctr" defTabSz="1244600">
            <a:lnSpc>
              <a:spcPct val="90000"/>
            </a:lnSpc>
            <a:spcBef>
              <a:spcPct val="0"/>
            </a:spcBef>
            <a:spcAft>
              <a:spcPct val="35000"/>
            </a:spcAft>
            <a:buNone/>
          </a:pPr>
          <a:r>
            <a:rPr lang="en-US" altLang="zh-TW" sz="2800" kern="1200" dirty="0">
              <a:solidFill>
                <a:srgbClr val="FF0000"/>
              </a:solidFill>
              <a:latin typeface="標楷體" pitchFamily="65" charset="-120"/>
              <a:ea typeface="標楷體" pitchFamily="65" charset="-120"/>
            </a:rPr>
            <a:t>60</a:t>
          </a:r>
          <a:r>
            <a:rPr lang="zh-TW" altLang="en-US" sz="2800" kern="1200" dirty="0">
              <a:latin typeface="標楷體" pitchFamily="65" charset="-120"/>
              <a:ea typeface="標楷體" pitchFamily="65" charset="-120"/>
            </a:rPr>
            <a:t>個名額</a:t>
          </a:r>
          <a:endParaRPr lang="en-US" altLang="zh-TW" sz="2800" kern="1200" dirty="0">
            <a:latin typeface="標楷體" pitchFamily="65" charset="-120"/>
            <a:ea typeface="標楷體" pitchFamily="65" charset="-120"/>
          </a:endParaRPr>
        </a:p>
      </dsp:txBody>
      <dsp:txXfrm rot="5400000">
        <a:off x="79" y="1"/>
        <a:ext cx="4000404" cy="1811932"/>
      </dsp:txXfrm>
    </dsp:sp>
    <dsp:sp modelId="{3FA2D15B-CF76-4202-AA22-9C6B1404492F}">
      <dsp:nvSpPr>
        <dsp:cNvPr id="0" name=""/>
        <dsp:cNvSpPr/>
      </dsp:nvSpPr>
      <dsp:spPr>
        <a:xfrm>
          <a:off x="4000404" y="0"/>
          <a:ext cx="4000404" cy="2415910"/>
        </a:xfrm>
        <a:prstGeom prst="round1Rect">
          <a:avLst/>
        </a:prstGeom>
        <a:solidFill>
          <a:schemeClr val="accent5">
            <a:hueOff val="-2765350"/>
            <a:satOff val="1275"/>
            <a:lumOff val="5686"/>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9136" tIns="199136" rIns="199136" bIns="199136" numCol="1" spcCol="1270" anchor="ctr" anchorCtr="0">
          <a:noAutofit/>
        </a:bodyPr>
        <a:lstStyle/>
        <a:p>
          <a:pPr marL="0" lvl="0" indent="0" algn="ctr" defTabSz="1244600">
            <a:lnSpc>
              <a:spcPct val="90000"/>
            </a:lnSpc>
            <a:spcBef>
              <a:spcPct val="0"/>
            </a:spcBef>
            <a:spcAft>
              <a:spcPct val="35000"/>
            </a:spcAft>
            <a:buNone/>
          </a:pPr>
          <a:r>
            <a:rPr lang="zh-TW" altLang="en-US" sz="2800" kern="1200" dirty="0">
              <a:latin typeface="標楷體" pitchFamily="65" charset="-120"/>
              <a:ea typeface="標楷體" pitchFamily="65" charset="-120"/>
            </a:rPr>
            <a:t>專業群科</a:t>
          </a:r>
          <a:r>
            <a:rPr lang="en-US" altLang="zh-TW" sz="2800" kern="1200" dirty="0">
              <a:latin typeface="標楷體" pitchFamily="65" charset="-120"/>
              <a:ea typeface="標楷體" pitchFamily="65" charset="-120"/>
            </a:rPr>
            <a:t>-67</a:t>
          </a:r>
          <a:r>
            <a:rPr lang="zh-TW" altLang="en-US" sz="2800" kern="1200" dirty="0">
              <a:latin typeface="標楷體" pitchFamily="65" charset="-120"/>
              <a:ea typeface="標楷體" pitchFamily="65" charset="-120"/>
            </a:rPr>
            <a:t>科</a:t>
          </a:r>
          <a:br>
            <a:rPr lang="en-US" altLang="zh-TW" sz="2800" kern="1200" dirty="0">
              <a:latin typeface="標楷體" pitchFamily="65" charset="-120"/>
              <a:ea typeface="標楷體" pitchFamily="65" charset="-120"/>
            </a:rPr>
          </a:br>
          <a:r>
            <a:rPr lang="en-US" altLang="zh-TW" sz="2800" kern="1200" dirty="0">
              <a:solidFill>
                <a:srgbClr val="FF0000"/>
              </a:solidFill>
              <a:latin typeface="標楷體" pitchFamily="65" charset="-120"/>
              <a:ea typeface="標楷體" pitchFamily="65" charset="-120"/>
            </a:rPr>
            <a:t>2015</a:t>
          </a:r>
          <a:r>
            <a:rPr lang="zh-TW" altLang="en-US" sz="2800" kern="1200" dirty="0">
              <a:latin typeface="標楷體" pitchFamily="65" charset="-120"/>
              <a:ea typeface="標楷體" pitchFamily="65" charset="-120"/>
            </a:rPr>
            <a:t>個名額</a:t>
          </a:r>
        </a:p>
      </dsp:txBody>
      <dsp:txXfrm>
        <a:off x="4000404" y="0"/>
        <a:ext cx="4000404" cy="1811932"/>
      </dsp:txXfrm>
    </dsp:sp>
    <dsp:sp modelId="{E95F4473-6895-42D5-9283-BB264002653F}">
      <dsp:nvSpPr>
        <dsp:cNvPr id="0" name=""/>
        <dsp:cNvSpPr/>
      </dsp:nvSpPr>
      <dsp:spPr>
        <a:xfrm rot="10800000">
          <a:off x="0" y="2415910"/>
          <a:ext cx="4000404" cy="2415910"/>
        </a:xfrm>
        <a:prstGeom prst="round1Rect">
          <a:avLst/>
        </a:prstGeom>
        <a:solidFill>
          <a:schemeClr val="accent5">
            <a:hueOff val="-5530700"/>
            <a:satOff val="2551"/>
            <a:lumOff val="11372"/>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9136" tIns="199136" rIns="199136" bIns="199136" numCol="1" spcCol="1270" anchor="ctr" anchorCtr="0">
          <a:noAutofit/>
        </a:bodyPr>
        <a:lstStyle/>
        <a:p>
          <a:pPr marL="0" lvl="0" indent="0" algn="ctr" defTabSz="1244600">
            <a:lnSpc>
              <a:spcPct val="90000"/>
            </a:lnSpc>
            <a:spcBef>
              <a:spcPct val="0"/>
            </a:spcBef>
            <a:spcAft>
              <a:spcPct val="35000"/>
            </a:spcAft>
            <a:buNone/>
          </a:pPr>
          <a:r>
            <a:rPr lang="zh-TW" altLang="en-US" sz="2800" kern="1200" dirty="0">
              <a:latin typeface="標楷體" pitchFamily="65" charset="-120"/>
              <a:ea typeface="標楷體" pitchFamily="65" charset="-120"/>
            </a:rPr>
            <a:t>科學班</a:t>
          </a:r>
          <a:r>
            <a:rPr lang="en-US" altLang="zh-TW" sz="2800" kern="1200" dirty="0">
              <a:latin typeface="標楷體" pitchFamily="65" charset="-120"/>
              <a:ea typeface="標楷體" pitchFamily="65" charset="-120"/>
            </a:rPr>
            <a:t>-1</a:t>
          </a:r>
          <a:r>
            <a:rPr lang="zh-TW" altLang="en-US" sz="2800" kern="1200" dirty="0">
              <a:latin typeface="標楷體" pitchFamily="65" charset="-120"/>
              <a:ea typeface="標楷體" pitchFamily="65" charset="-120"/>
            </a:rPr>
            <a:t>班</a:t>
          </a:r>
          <a:br>
            <a:rPr lang="en-US" altLang="zh-TW" sz="2800" kern="1200" dirty="0">
              <a:latin typeface="標楷體" pitchFamily="65" charset="-120"/>
              <a:ea typeface="標楷體" pitchFamily="65" charset="-120"/>
            </a:rPr>
          </a:br>
          <a:r>
            <a:rPr lang="en-US" altLang="zh-TW" sz="2800" kern="1200" dirty="0">
              <a:solidFill>
                <a:srgbClr val="FF0000"/>
              </a:solidFill>
              <a:latin typeface="標楷體" pitchFamily="65" charset="-120"/>
              <a:ea typeface="標楷體" pitchFamily="65" charset="-120"/>
            </a:rPr>
            <a:t>25</a:t>
          </a:r>
          <a:r>
            <a:rPr lang="zh-TW" altLang="en-US" sz="2800" kern="1200" dirty="0">
              <a:latin typeface="標楷體" pitchFamily="65" charset="-120"/>
              <a:ea typeface="標楷體" pitchFamily="65" charset="-120"/>
            </a:rPr>
            <a:t>個名額</a:t>
          </a:r>
        </a:p>
      </dsp:txBody>
      <dsp:txXfrm rot="10800000">
        <a:off x="0" y="3019888"/>
        <a:ext cx="4000404" cy="1811932"/>
      </dsp:txXfrm>
    </dsp:sp>
    <dsp:sp modelId="{6AB11538-AE62-4BBD-9767-0683C1A64A5B}">
      <dsp:nvSpPr>
        <dsp:cNvPr id="0" name=""/>
        <dsp:cNvSpPr/>
      </dsp:nvSpPr>
      <dsp:spPr>
        <a:xfrm rot="5400000">
          <a:off x="4792650" y="1623663"/>
          <a:ext cx="2415910" cy="4000404"/>
        </a:xfrm>
        <a:prstGeom prst="round1Rect">
          <a:avLst/>
        </a:prstGeom>
        <a:solidFill>
          <a:schemeClr val="accent5">
            <a:hueOff val="-8296049"/>
            <a:satOff val="3826"/>
            <a:lumOff val="17058"/>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170688" rIns="170688" bIns="170688" numCol="1" spcCol="1270" anchor="ctr" anchorCtr="0">
          <a:noAutofit/>
        </a:bodyPr>
        <a:lstStyle/>
        <a:p>
          <a:pPr marL="0" lvl="0" indent="0" algn="l" defTabSz="1066800">
            <a:lnSpc>
              <a:spcPct val="90000"/>
            </a:lnSpc>
            <a:spcBef>
              <a:spcPct val="0"/>
            </a:spcBef>
            <a:spcAft>
              <a:spcPct val="35000"/>
            </a:spcAft>
            <a:buNone/>
          </a:pPr>
          <a:r>
            <a:rPr lang="zh-TW" altLang="en-US" sz="2400" kern="1200" dirty="0">
              <a:latin typeface="標楷體" pitchFamily="65" charset="-120"/>
              <a:ea typeface="標楷體" pitchFamily="65" charset="-120"/>
            </a:rPr>
            <a:t>體育班</a:t>
          </a:r>
          <a:r>
            <a:rPr lang="en-US" altLang="zh-TW" sz="2400" kern="1200" dirty="0">
              <a:latin typeface="標楷體" pitchFamily="65" charset="-120"/>
              <a:ea typeface="標楷體" pitchFamily="65" charset="-120"/>
            </a:rPr>
            <a:t>-15</a:t>
          </a:r>
          <a:r>
            <a:rPr lang="zh-TW" altLang="en-US" sz="2400" kern="1200" dirty="0">
              <a:latin typeface="標楷體" pitchFamily="65" charset="-120"/>
              <a:ea typeface="標楷體" pitchFamily="65" charset="-120"/>
            </a:rPr>
            <a:t>班    </a:t>
          </a:r>
          <a:r>
            <a:rPr lang="en-US" altLang="zh-TW" sz="2400" kern="1200" dirty="0">
              <a:solidFill>
                <a:srgbClr val="FF0000"/>
              </a:solidFill>
              <a:latin typeface="標楷體" pitchFamily="65" charset="-120"/>
              <a:ea typeface="標楷體" pitchFamily="65" charset="-120"/>
            </a:rPr>
            <a:t>472</a:t>
          </a:r>
          <a:r>
            <a:rPr lang="zh-TW" altLang="en-US" sz="2400" kern="1200" dirty="0">
              <a:latin typeface="標楷體" pitchFamily="65" charset="-120"/>
              <a:ea typeface="標楷體" pitchFamily="65" charset="-120"/>
            </a:rPr>
            <a:t>個名額</a:t>
          </a:r>
          <a:br>
            <a:rPr lang="en-US" altLang="zh-TW" sz="2400" kern="1200" dirty="0">
              <a:latin typeface="標楷體" pitchFamily="65" charset="-120"/>
              <a:ea typeface="標楷體" pitchFamily="65" charset="-120"/>
            </a:rPr>
          </a:br>
          <a:r>
            <a:rPr lang="zh-TW" altLang="en-US" sz="2400" kern="1200" dirty="0">
              <a:latin typeface="標楷體" pitchFamily="65" charset="-120"/>
              <a:ea typeface="標楷體" pitchFamily="65" charset="-120"/>
            </a:rPr>
            <a:t>藝才美術班</a:t>
          </a:r>
          <a:r>
            <a:rPr lang="en-US" altLang="zh-TW" sz="2400" kern="1200" dirty="0">
              <a:latin typeface="標楷體" pitchFamily="65" charset="-120"/>
              <a:ea typeface="標楷體" pitchFamily="65" charset="-120"/>
            </a:rPr>
            <a:t>-4</a:t>
          </a:r>
          <a:r>
            <a:rPr lang="zh-TW" altLang="en-US" sz="2400" kern="1200" dirty="0">
              <a:latin typeface="標楷體" pitchFamily="65" charset="-120"/>
              <a:ea typeface="標楷體" pitchFamily="65" charset="-120"/>
            </a:rPr>
            <a:t>班 </a:t>
          </a:r>
          <a:r>
            <a:rPr lang="en-US" altLang="zh-TW" sz="2400" kern="1200" dirty="0">
              <a:solidFill>
                <a:srgbClr val="FF0000"/>
              </a:solidFill>
              <a:latin typeface="標楷體" pitchFamily="65" charset="-120"/>
              <a:ea typeface="標楷體" pitchFamily="65" charset="-120"/>
            </a:rPr>
            <a:t>100</a:t>
          </a:r>
          <a:r>
            <a:rPr lang="zh-TW" altLang="en-US" sz="2400" kern="1200" dirty="0">
              <a:latin typeface="標楷體" pitchFamily="65" charset="-120"/>
              <a:ea typeface="標楷體" pitchFamily="65" charset="-120"/>
            </a:rPr>
            <a:t>個名額</a:t>
          </a:r>
          <a:br>
            <a:rPr lang="en-US" altLang="zh-TW" sz="2400" kern="1200" dirty="0">
              <a:latin typeface="標楷體" pitchFamily="65" charset="-120"/>
              <a:ea typeface="標楷體" pitchFamily="65" charset="-120"/>
            </a:rPr>
          </a:br>
          <a:r>
            <a:rPr lang="zh-TW" altLang="en-US" sz="2400" kern="1200" dirty="0">
              <a:latin typeface="標楷體" pitchFamily="65" charset="-120"/>
              <a:ea typeface="標楷體" pitchFamily="65" charset="-120"/>
            </a:rPr>
            <a:t>藝才音樂班</a:t>
          </a:r>
          <a:r>
            <a:rPr lang="en-US" altLang="zh-TW" sz="2400" kern="1200" dirty="0">
              <a:latin typeface="標楷體" pitchFamily="65" charset="-120"/>
              <a:ea typeface="標楷體" pitchFamily="65" charset="-120"/>
            </a:rPr>
            <a:t>-3</a:t>
          </a:r>
          <a:r>
            <a:rPr lang="zh-TW" altLang="en-US" sz="2400" kern="1200" dirty="0">
              <a:latin typeface="標楷體" pitchFamily="65" charset="-120"/>
              <a:ea typeface="標楷體" pitchFamily="65" charset="-120"/>
            </a:rPr>
            <a:t>班 </a:t>
          </a:r>
          <a:r>
            <a:rPr lang="en-US" altLang="zh-TW" sz="2400" kern="1200" dirty="0">
              <a:solidFill>
                <a:srgbClr val="FF0000"/>
              </a:solidFill>
              <a:latin typeface="標楷體" pitchFamily="65" charset="-120"/>
              <a:ea typeface="標楷體" pitchFamily="65" charset="-120"/>
            </a:rPr>
            <a:t>75</a:t>
          </a:r>
          <a:r>
            <a:rPr lang="zh-TW" altLang="en-US" sz="2400" kern="1200" dirty="0">
              <a:latin typeface="標楷體" pitchFamily="65" charset="-120"/>
              <a:ea typeface="標楷體" pitchFamily="65" charset="-120"/>
            </a:rPr>
            <a:t>個名額</a:t>
          </a:r>
          <a:br>
            <a:rPr lang="en-US" altLang="zh-TW" sz="2400" kern="1200" dirty="0">
              <a:latin typeface="標楷體" pitchFamily="65" charset="-120"/>
              <a:ea typeface="標楷體" pitchFamily="65" charset="-120"/>
            </a:rPr>
          </a:br>
          <a:r>
            <a:rPr lang="zh-TW" altLang="en-US" sz="2400" kern="1200" dirty="0">
              <a:latin typeface="標楷體" pitchFamily="65" charset="-120"/>
              <a:ea typeface="標楷體" pitchFamily="65" charset="-120"/>
            </a:rPr>
            <a:t>藝才舞蹈班</a:t>
          </a:r>
          <a:r>
            <a:rPr lang="en-US" altLang="zh-TW" sz="2400" kern="1200" dirty="0">
              <a:latin typeface="標楷體" pitchFamily="65" charset="-120"/>
              <a:ea typeface="標楷體" pitchFamily="65" charset="-120"/>
            </a:rPr>
            <a:t>-1</a:t>
          </a:r>
          <a:r>
            <a:rPr lang="zh-TW" altLang="en-US" sz="2400" kern="1200" dirty="0">
              <a:latin typeface="標楷體" pitchFamily="65" charset="-120"/>
              <a:ea typeface="標楷體" pitchFamily="65" charset="-120"/>
            </a:rPr>
            <a:t>班 </a:t>
          </a:r>
          <a:r>
            <a:rPr lang="en-US" altLang="zh-TW" sz="2400" kern="1200" dirty="0">
              <a:solidFill>
                <a:srgbClr val="FF0000"/>
              </a:solidFill>
              <a:latin typeface="標楷體" pitchFamily="65" charset="-120"/>
              <a:ea typeface="標楷體" pitchFamily="65" charset="-120"/>
            </a:rPr>
            <a:t>25</a:t>
          </a:r>
          <a:r>
            <a:rPr lang="zh-TW" altLang="en-US" sz="2400" kern="1200" dirty="0">
              <a:latin typeface="標楷體" pitchFamily="65" charset="-120"/>
              <a:ea typeface="標楷體" pitchFamily="65" charset="-120"/>
            </a:rPr>
            <a:t>個名額</a:t>
          </a:r>
        </a:p>
      </dsp:txBody>
      <dsp:txXfrm rot="-5400000">
        <a:off x="4000403" y="3019888"/>
        <a:ext cx="4000404" cy="1811932"/>
      </dsp:txXfrm>
    </dsp:sp>
    <dsp:sp modelId="{7595E15C-553B-471B-9ADC-ED155AB191E3}">
      <dsp:nvSpPr>
        <dsp:cNvPr id="0" name=""/>
        <dsp:cNvSpPr/>
      </dsp:nvSpPr>
      <dsp:spPr>
        <a:xfrm>
          <a:off x="2621212" y="1811932"/>
          <a:ext cx="2758382" cy="1207955"/>
        </a:xfrm>
        <a:prstGeom prst="roundRect">
          <a:avLst/>
        </a:prstGeom>
        <a:solidFill>
          <a:schemeClr val="accent5">
            <a:tint val="4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altLang="zh-TW" sz="2000" kern="1200" dirty="0">
              <a:latin typeface="標楷體" pitchFamily="65" charset="-120"/>
              <a:ea typeface="標楷體" pitchFamily="65" charset="-120"/>
            </a:rPr>
            <a:t>115</a:t>
          </a:r>
          <a:r>
            <a:rPr lang="zh-TW" altLang="en-US" sz="2000" kern="1200" dirty="0">
              <a:latin typeface="標楷體" pitchFamily="65" charset="-120"/>
              <a:ea typeface="標楷體" pitchFamily="65" charset="-120"/>
            </a:rPr>
            <a:t>學年度桃連區特色招生甄選</a:t>
          </a:r>
        </a:p>
      </dsp:txBody>
      <dsp:txXfrm>
        <a:off x="2680180" y="1870900"/>
        <a:ext cx="2640446" cy="1090019"/>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49EABA3-51EF-43F0-8BE2-4C4EC2DEE058}">
      <dsp:nvSpPr>
        <dsp:cNvPr id="0" name=""/>
        <dsp:cNvSpPr/>
      </dsp:nvSpPr>
      <dsp:spPr>
        <a:xfrm>
          <a:off x="550007" y="1131490"/>
          <a:ext cx="3394472" cy="3394472"/>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3024351-C3DC-41D4-B192-18B3FA9AE321}">
      <dsp:nvSpPr>
        <dsp:cNvPr id="0" name=""/>
        <dsp:cNvSpPr/>
      </dsp:nvSpPr>
      <dsp:spPr>
        <a:xfrm>
          <a:off x="1681498" y="2262981"/>
          <a:ext cx="1131490" cy="1131490"/>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2C02638-D80D-4245-97A8-240FF477B79F}">
      <dsp:nvSpPr>
        <dsp:cNvPr id="0" name=""/>
        <dsp:cNvSpPr/>
      </dsp:nvSpPr>
      <dsp:spPr>
        <a:xfrm>
          <a:off x="3413929" y="0"/>
          <a:ext cx="4641499" cy="141436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12928" tIns="55880" rIns="55880" bIns="55880" numCol="1" spcCol="1270" anchor="ctr" anchorCtr="0">
          <a:noAutofit/>
        </a:bodyPr>
        <a:lstStyle/>
        <a:p>
          <a:pPr marL="0" lvl="0" indent="0" algn="l" defTabSz="1955800">
            <a:lnSpc>
              <a:spcPct val="90000"/>
            </a:lnSpc>
            <a:spcBef>
              <a:spcPct val="0"/>
            </a:spcBef>
            <a:spcAft>
              <a:spcPct val="35000"/>
            </a:spcAft>
            <a:buNone/>
          </a:pPr>
          <a:r>
            <a:rPr lang="zh-TW" altLang="en-US" sz="4400" kern="1200" dirty="0">
              <a:latin typeface="標楷體" panose="03000509000000000000" pitchFamily="65" charset="-120"/>
              <a:ea typeface="標楷體" panose="03000509000000000000" pitchFamily="65" charset="-120"/>
            </a:rPr>
            <a:t>   </a:t>
          </a:r>
          <a:r>
            <a:rPr lang="zh-TW" altLang="en-US" sz="4400" b="0" kern="1200" dirty="0">
              <a:latin typeface="標楷體" panose="03000509000000000000" pitchFamily="65" charset="-120"/>
              <a:ea typeface="標楷體" panose="03000509000000000000" pitchFamily="65" charset="-120"/>
            </a:rPr>
            <a:t>優先免試名額</a:t>
          </a:r>
        </a:p>
      </dsp:txBody>
      <dsp:txXfrm>
        <a:off x="3413929" y="0"/>
        <a:ext cx="4641499" cy="1414363"/>
      </dsp:txXfrm>
    </dsp:sp>
    <dsp:sp modelId="{EC5DFA06-A1EE-4A04-8528-0F5C124997D3}">
      <dsp:nvSpPr>
        <dsp:cNvPr id="0" name=""/>
        <dsp:cNvSpPr/>
      </dsp:nvSpPr>
      <dsp:spPr>
        <a:xfrm>
          <a:off x="4085915" y="707181"/>
          <a:ext cx="424309" cy="0"/>
        </a:xfrm>
        <a:prstGeom prst="line">
          <a:avLst/>
        </a:prstGeom>
        <a:solidFill>
          <a:schemeClr val="accent1">
            <a:hueOff val="0"/>
            <a:satOff val="0"/>
            <a:lumOff val="0"/>
            <a:alphaOff val="0"/>
          </a:schemeClr>
        </a:solidFill>
        <a:ln w="25400" cap="flat"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3942B952-E14E-4088-9DC8-3BDD0EA1A803}">
      <dsp:nvSpPr>
        <dsp:cNvPr id="0" name=""/>
        <dsp:cNvSpPr/>
      </dsp:nvSpPr>
      <dsp:spPr>
        <a:xfrm rot="5400000">
          <a:off x="2104534" y="848759"/>
          <a:ext cx="2122676" cy="1837258"/>
        </a:xfrm>
        <a:prstGeom prst="line">
          <a:avLst/>
        </a:prstGeom>
        <a:solidFill>
          <a:schemeClr val="accent1">
            <a:hueOff val="0"/>
            <a:satOff val="0"/>
            <a:lumOff val="0"/>
            <a:alphaOff val="0"/>
          </a:schemeClr>
        </a:solidFill>
        <a:ln w="25400" cap="flat"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7F0A3D83-B3C1-459A-BFD9-1DD533250FA9}">
      <dsp:nvSpPr>
        <dsp:cNvPr id="0" name=""/>
        <dsp:cNvSpPr/>
      </dsp:nvSpPr>
      <dsp:spPr>
        <a:xfrm>
          <a:off x="4510224" y="1414363"/>
          <a:ext cx="1697236" cy="141436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12928" tIns="55880" rIns="55880" bIns="55880" numCol="1" spcCol="1270" anchor="ctr" anchorCtr="0">
          <a:noAutofit/>
        </a:bodyPr>
        <a:lstStyle/>
        <a:p>
          <a:pPr marL="0" lvl="0" indent="0" algn="l" defTabSz="1955800">
            <a:lnSpc>
              <a:spcPct val="90000"/>
            </a:lnSpc>
            <a:spcBef>
              <a:spcPct val="0"/>
            </a:spcBef>
            <a:spcAft>
              <a:spcPct val="35000"/>
            </a:spcAft>
            <a:buNone/>
          </a:pPr>
          <a:r>
            <a:rPr lang="zh-TW" altLang="en-US" sz="4400" kern="1200" dirty="0">
              <a:latin typeface="標楷體" panose="03000509000000000000" pitchFamily="65" charset="-120"/>
              <a:ea typeface="標楷體" panose="03000509000000000000" pitchFamily="65" charset="-120"/>
            </a:rPr>
            <a:t>全區</a:t>
          </a:r>
        </a:p>
      </dsp:txBody>
      <dsp:txXfrm>
        <a:off x="4510224" y="1414363"/>
        <a:ext cx="1697236" cy="1414363"/>
      </dsp:txXfrm>
    </dsp:sp>
    <dsp:sp modelId="{8228F827-9527-4458-B854-2612F4BAD7C7}">
      <dsp:nvSpPr>
        <dsp:cNvPr id="0" name=""/>
        <dsp:cNvSpPr/>
      </dsp:nvSpPr>
      <dsp:spPr>
        <a:xfrm>
          <a:off x="4085915" y="2121545"/>
          <a:ext cx="424309" cy="0"/>
        </a:xfrm>
        <a:prstGeom prst="line">
          <a:avLst/>
        </a:prstGeom>
        <a:solidFill>
          <a:schemeClr val="accent1">
            <a:hueOff val="0"/>
            <a:satOff val="0"/>
            <a:lumOff val="0"/>
            <a:alphaOff val="0"/>
          </a:schemeClr>
        </a:solidFill>
        <a:ln w="25400" cap="flat"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966D396C-E501-4A6B-AAD0-1043202BA4F7}">
      <dsp:nvSpPr>
        <dsp:cNvPr id="0" name=""/>
        <dsp:cNvSpPr/>
      </dsp:nvSpPr>
      <dsp:spPr>
        <a:xfrm rot="5400000">
          <a:off x="2828150" y="2353104"/>
          <a:ext cx="1485873" cy="1026827"/>
        </a:xfrm>
        <a:prstGeom prst="line">
          <a:avLst/>
        </a:prstGeom>
        <a:solidFill>
          <a:schemeClr val="accent1">
            <a:hueOff val="0"/>
            <a:satOff val="0"/>
            <a:lumOff val="0"/>
            <a:alphaOff val="0"/>
          </a:schemeClr>
        </a:solidFill>
        <a:ln w="25400" cap="flat"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27F9858-D3C3-4FCA-917D-35C035C74CAF}">
      <dsp:nvSpPr>
        <dsp:cNvPr id="0" name=""/>
        <dsp:cNvSpPr/>
      </dsp:nvSpPr>
      <dsp:spPr>
        <a:xfrm rot="5400000">
          <a:off x="1092024" y="1322346"/>
          <a:ext cx="1169501" cy="1331436"/>
        </a:xfrm>
        <a:prstGeom prst="bentUpArrow">
          <a:avLst>
            <a:gd name="adj1" fmla="val 32840"/>
            <a:gd name="adj2" fmla="val 25000"/>
            <a:gd name="adj3" fmla="val 35780"/>
          </a:avLst>
        </a:prstGeom>
        <a:solidFill>
          <a:schemeClr val="accent1">
            <a:tint val="50000"/>
            <a:hueOff val="0"/>
            <a:satOff val="0"/>
            <a:lumOff val="0"/>
            <a:alphaOff val="0"/>
          </a:schemeClr>
        </a:solidFill>
        <a:ln>
          <a:noFill/>
        </a:ln>
        <a:effectLst>
          <a:glow rad="50600">
            <a:schemeClr val="accent1">
              <a:tint val="50000"/>
              <a:hueOff val="0"/>
              <a:satOff val="0"/>
              <a:lumOff val="0"/>
              <a:alphaOff val="0"/>
              <a:alpha val="40000"/>
            </a:schemeClr>
          </a:glow>
        </a:effectLst>
        <a:scene3d>
          <a:camera prst="orthographicFront">
            <a:rot lat="0" lon="0" rev="0"/>
          </a:camera>
          <a:lightRig rig="contrasting" dir="t">
            <a:rot lat="0" lon="0" rev="1200000"/>
          </a:lightRig>
        </a:scene3d>
        <a:sp3d contourW="12700" prstMaterial="flat">
          <a:bevelT w="177800" h="254000"/>
          <a:bevelB w="152400"/>
        </a:sp3d>
      </dsp:spPr>
      <dsp:style>
        <a:lnRef idx="0">
          <a:scrgbClr r="0" g="0" b="0"/>
        </a:lnRef>
        <a:fillRef idx="1">
          <a:scrgbClr r="0" g="0" b="0"/>
        </a:fillRef>
        <a:effectRef idx="1">
          <a:scrgbClr r="0" g="0" b="0"/>
        </a:effectRef>
        <a:fontRef idx="minor"/>
      </dsp:style>
    </dsp:sp>
    <dsp:sp modelId="{A23AFC8E-793D-4832-B3BF-A9D36AB4DB95}">
      <dsp:nvSpPr>
        <dsp:cNvPr id="0" name=""/>
        <dsp:cNvSpPr/>
      </dsp:nvSpPr>
      <dsp:spPr>
        <a:xfrm>
          <a:off x="782177" y="25930"/>
          <a:ext cx="1968752" cy="1378062"/>
        </a:xfrm>
        <a:prstGeom prst="roundRect">
          <a:avLst>
            <a:gd name="adj" fmla="val 16670"/>
          </a:avLst>
        </a:prstGeom>
        <a:solidFill>
          <a:schemeClr val="accent1">
            <a:hueOff val="0"/>
            <a:satOff val="0"/>
            <a:lumOff val="0"/>
            <a:alphaOff val="0"/>
          </a:schemeClr>
        </a:solidFill>
        <a:ln>
          <a:noFill/>
        </a:ln>
        <a:effectLst>
          <a:glow rad="101600">
            <a:schemeClr val="accent1">
              <a:hueOff val="0"/>
              <a:satOff val="0"/>
              <a:lumOff val="0"/>
              <a:alphaOff val="0"/>
              <a:alpha val="60000"/>
            </a:schemeClr>
          </a:glo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zh-TW" altLang="en-US" sz="2300" kern="1200" dirty="0">
              <a:latin typeface="標楷體" panose="03000509000000000000" pitchFamily="65" charset="-120"/>
              <a:ea typeface="標楷體" panose="03000509000000000000" pitchFamily="65" charset="-120"/>
            </a:rPr>
            <a:t>學生完成</a:t>
          </a:r>
          <a:endParaRPr lang="en-US" altLang="zh-TW" sz="2300" kern="1200" dirty="0">
            <a:latin typeface="標楷體" panose="03000509000000000000" pitchFamily="65" charset="-120"/>
            <a:ea typeface="標楷體" panose="03000509000000000000" pitchFamily="65" charset="-120"/>
          </a:endParaRPr>
        </a:p>
        <a:p>
          <a:pPr marL="0" lvl="0" indent="0" algn="ctr" defTabSz="1022350">
            <a:lnSpc>
              <a:spcPct val="90000"/>
            </a:lnSpc>
            <a:spcBef>
              <a:spcPct val="0"/>
            </a:spcBef>
            <a:spcAft>
              <a:spcPct val="35000"/>
            </a:spcAft>
            <a:buNone/>
          </a:pPr>
          <a:r>
            <a:rPr lang="zh-TW" altLang="en-US" sz="2300" kern="1200" dirty="0">
              <a:latin typeface="標楷體" panose="03000509000000000000" pitchFamily="65" charset="-120"/>
              <a:ea typeface="標楷體" panose="03000509000000000000" pitchFamily="65" charset="-120"/>
            </a:rPr>
            <a:t>志願選填</a:t>
          </a:r>
        </a:p>
      </dsp:txBody>
      <dsp:txXfrm>
        <a:off x="849461" y="93214"/>
        <a:ext cx="1834184" cy="1243494"/>
      </dsp:txXfrm>
    </dsp:sp>
    <dsp:sp modelId="{22960891-8CFA-48C6-A4A0-E51DFE375C78}">
      <dsp:nvSpPr>
        <dsp:cNvPr id="0" name=""/>
        <dsp:cNvSpPr/>
      </dsp:nvSpPr>
      <dsp:spPr>
        <a:xfrm>
          <a:off x="2750929" y="157360"/>
          <a:ext cx="1431882" cy="1113811"/>
        </a:xfrm>
        <a:prstGeom prst="rect">
          <a:avLst/>
        </a:prstGeom>
        <a:noFill/>
        <a:ln w="12700" cap="flat" cmpd="sng" algn="ctr">
          <a:solidFill>
            <a:schemeClr val="dk1">
              <a:alpha val="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txBody>
        <a:bodyPr spcFirstLastPara="0" vert="horz" wrap="square" lIns="76200" tIns="76200" rIns="76200" bIns="76200" numCol="1" spcCol="1270" anchor="ctr" anchorCtr="0">
          <a:noAutofit/>
        </a:bodyPr>
        <a:lstStyle/>
        <a:p>
          <a:pPr marL="171450" lvl="1" indent="-171450" algn="l" defTabSz="711200">
            <a:lnSpc>
              <a:spcPct val="90000"/>
            </a:lnSpc>
            <a:spcBef>
              <a:spcPct val="0"/>
            </a:spcBef>
            <a:spcAft>
              <a:spcPct val="15000"/>
            </a:spcAft>
            <a:buChar char="•"/>
          </a:pPr>
          <a:r>
            <a:rPr lang="zh-TW" altLang="en-US" sz="1600" kern="1200" dirty="0">
              <a:latin typeface="標楷體" panose="03000509000000000000" pitchFamily="65" charset="-120"/>
              <a:ea typeface="標楷體" panose="03000509000000000000" pitchFamily="65" charset="-120"/>
            </a:rPr>
            <a:t>電腦系統作業</a:t>
          </a:r>
        </a:p>
      </dsp:txBody>
      <dsp:txXfrm>
        <a:off x="2750929" y="157360"/>
        <a:ext cx="1431882" cy="1113811"/>
      </dsp:txXfrm>
    </dsp:sp>
    <dsp:sp modelId="{1D9C0877-8921-4B27-9AD6-455C8AAD698E}">
      <dsp:nvSpPr>
        <dsp:cNvPr id="0" name=""/>
        <dsp:cNvSpPr/>
      </dsp:nvSpPr>
      <dsp:spPr>
        <a:xfrm rot="5400000">
          <a:off x="2724329" y="2870366"/>
          <a:ext cx="1169501" cy="1331436"/>
        </a:xfrm>
        <a:prstGeom prst="bentUpArrow">
          <a:avLst>
            <a:gd name="adj1" fmla="val 32840"/>
            <a:gd name="adj2" fmla="val 25000"/>
            <a:gd name="adj3" fmla="val 35780"/>
          </a:avLst>
        </a:prstGeom>
        <a:solidFill>
          <a:schemeClr val="accent1">
            <a:tint val="50000"/>
            <a:hueOff val="0"/>
            <a:satOff val="0"/>
            <a:lumOff val="0"/>
            <a:alphaOff val="0"/>
          </a:schemeClr>
        </a:solidFill>
        <a:ln>
          <a:noFill/>
        </a:ln>
        <a:effectLst>
          <a:glow rad="50600">
            <a:schemeClr val="accent1">
              <a:tint val="50000"/>
              <a:hueOff val="0"/>
              <a:satOff val="0"/>
              <a:lumOff val="0"/>
              <a:alphaOff val="0"/>
              <a:alpha val="40000"/>
            </a:schemeClr>
          </a:glow>
        </a:effectLst>
        <a:scene3d>
          <a:camera prst="orthographicFront">
            <a:rot lat="0" lon="0" rev="0"/>
          </a:camera>
          <a:lightRig rig="contrasting" dir="t">
            <a:rot lat="0" lon="0" rev="1200000"/>
          </a:lightRig>
        </a:scene3d>
        <a:sp3d contourW="12700" prstMaterial="flat">
          <a:bevelT w="177800" h="254000"/>
          <a:bevelB w="152400"/>
        </a:sp3d>
      </dsp:spPr>
      <dsp:style>
        <a:lnRef idx="0">
          <a:scrgbClr r="0" g="0" b="0"/>
        </a:lnRef>
        <a:fillRef idx="1">
          <a:scrgbClr r="0" g="0" b="0"/>
        </a:fillRef>
        <a:effectRef idx="1">
          <a:scrgbClr r="0" g="0" b="0"/>
        </a:effectRef>
        <a:fontRef idx="minor"/>
      </dsp:style>
    </dsp:sp>
    <dsp:sp modelId="{F7165F76-2E7C-4FCD-BED1-FAE3A9AA6C39}">
      <dsp:nvSpPr>
        <dsp:cNvPr id="0" name=""/>
        <dsp:cNvSpPr/>
      </dsp:nvSpPr>
      <dsp:spPr>
        <a:xfrm>
          <a:off x="2414482" y="1573950"/>
          <a:ext cx="1968752" cy="1378062"/>
        </a:xfrm>
        <a:prstGeom prst="roundRect">
          <a:avLst>
            <a:gd name="adj" fmla="val 16670"/>
          </a:avLst>
        </a:prstGeom>
        <a:solidFill>
          <a:schemeClr val="accent1">
            <a:hueOff val="0"/>
            <a:satOff val="0"/>
            <a:lumOff val="0"/>
            <a:alphaOff val="0"/>
          </a:schemeClr>
        </a:solidFill>
        <a:ln>
          <a:noFill/>
        </a:ln>
        <a:effectLst>
          <a:glow rad="101600">
            <a:schemeClr val="accent1">
              <a:hueOff val="0"/>
              <a:satOff val="0"/>
              <a:lumOff val="0"/>
              <a:alphaOff val="0"/>
              <a:alpha val="60000"/>
            </a:schemeClr>
          </a:glo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zh-TW" altLang="en-US" sz="2300" kern="1200" dirty="0">
              <a:latin typeface="標楷體" panose="03000509000000000000" pitchFamily="65" charset="-120"/>
              <a:ea typeface="標楷體" panose="03000509000000000000" pitchFamily="65" charset="-120"/>
            </a:rPr>
            <a:t>校內優先免試入學名額競爭</a:t>
          </a:r>
        </a:p>
      </dsp:txBody>
      <dsp:txXfrm>
        <a:off x="2481766" y="1641234"/>
        <a:ext cx="1834184" cy="1243494"/>
      </dsp:txXfrm>
    </dsp:sp>
    <dsp:sp modelId="{D28DFF86-EA19-4978-BBF5-5AA4C84D0E7F}">
      <dsp:nvSpPr>
        <dsp:cNvPr id="0" name=""/>
        <dsp:cNvSpPr/>
      </dsp:nvSpPr>
      <dsp:spPr>
        <a:xfrm>
          <a:off x="4383234" y="1705379"/>
          <a:ext cx="1431882" cy="1113811"/>
        </a:xfrm>
        <a:prstGeom prst="rect">
          <a:avLst/>
        </a:prstGeom>
        <a:noFill/>
        <a:ln w="12700" cap="flat" cmpd="sng" algn="ctr">
          <a:solidFill>
            <a:schemeClr val="dk1">
              <a:alpha val="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txBody>
        <a:bodyPr spcFirstLastPara="0" vert="horz" wrap="square" lIns="76200" tIns="76200" rIns="76200" bIns="76200" numCol="1" spcCol="1270" anchor="ctr" anchorCtr="0">
          <a:noAutofit/>
        </a:bodyPr>
        <a:lstStyle/>
        <a:p>
          <a:pPr marL="171450" lvl="1" indent="-171450" algn="l" defTabSz="711200">
            <a:lnSpc>
              <a:spcPct val="90000"/>
            </a:lnSpc>
            <a:spcBef>
              <a:spcPct val="0"/>
            </a:spcBef>
            <a:spcAft>
              <a:spcPct val="15000"/>
            </a:spcAft>
            <a:buChar char="•"/>
          </a:pPr>
          <a:r>
            <a:rPr lang="zh-TW" altLang="en-US" sz="1600" kern="1200" dirty="0">
              <a:latin typeface="標楷體" panose="03000509000000000000" pitchFamily="65" charset="-120"/>
              <a:ea typeface="標楷體" panose="03000509000000000000" pitchFamily="65" charset="-120"/>
            </a:rPr>
            <a:t>依照超額比序項目積分對照表進行比序</a:t>
          </a:r>
        </a:p>
      </dsp:txBody>
      <dsp:txXfrm>
        <a:off x="4383234" y="1705379"/>
        <a:ext cx="1431882" cy="1113811"/>
      </dsp:txXfrm>
    </dsp:sp>
    <dsp:sp modelId="{02AA28D9-CD31-43D5-AC39-C36245675FE1}">
      <dsp:nvSpPr>
        <dsp:cNvPr id="0" name=""/>
        <dsp:cNvSpPr/>
      </dsp:nvSpPr>
      <dsp:spPr>
        <a:xfrm>
          <a:off x="4046787" y="3121969"/>
          <a:ext cx="1968752" cy="1378062"/>
        </a:xfrm>
        <a:prstGeom prst="roundRect">
          <a:avLst>
            <a:gd name="adj" fmla="val 16670"/>
          </a:avLst>
        </a:prstGeom>
        <a:solidFill>
          <a:schemeClr val="accent1">
            <a:hueOff val="0"/>
            <a:satOff val="0"/>
            <a:lumOff val="0"/>
            <a:alphaOff val="0"/>
          </a:schemeClr>
        </a:solidFill>
        <a:ln>
          <a:noFill/>
        </a:ln>
        <a:effectLst>
          <a:glow rad="101600">
            <a:schemeClr val="accent1">
              <a:hueOff val="0"/>
              <a:satOff val="0"/>
              <a:lumOff val="0"/>
              <a:alphaOff val="0"/>
              <a:alpha val="60000"/>
            </a:schemeClr>
          </a:glo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zh-TW" altLang="en-US" sz="2300" kern="1200" dirty="0">
              <a:latin typeface="標楷體" panose="03000509000000000000" pitchFamily="65" charset="-120"/>
              <a:ea typeface="標楷體" panose="03000509000000000000" pitchFamily="65" charset="-120"/>
            </a:rPr>
            <a:t>全區免試入學名額競爭</a:t>
          </a:r>
        </a:p>
      </dsp:txBody>
      <dsp:txXfrm>
        <a:off x="4114071" y="3189253"/>
        <a:ext cx="1834184" cy="1243494"/>
      </dsp:txXfrm>
    </dsp:sp>
    <dsp:sp modelId="{6B781162-F9D7-49E3-A997-54EBD80670C0}">
      <dsp:nvSpPr>
        <dsp:cNvPr id="0" name=""/>
        <dsp:cNvSpPr/>
      </dsp:nvSpPr>
      <dsp:spPr>
        <a:xfrm>
          <a:off x="6015539" y="3253399"/>
          <a:ext cx="1431882" cy="1113811"/>
        </a:xfrm>
        <a:prstGeom prst="rect">
          <a:avLst/>
        </a:prstGeom>
        <a:noFill/>
        <a:ln w="12700" cap="flat" cmpd="sng" algn="ctr">
          <a:solidFill>
            <a:schemeClr val="dk1">
              <a:alpha val="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txBody>
        <a:bodyPr spcFirstLastPara="0" vert="horz" wrap="square" lIns="76200" tIns="76200" rIns="76200" bIns="76200" numCol="1" spcCol="1270" anchor="ctr" anchorCtr="0">
          <a:noAutofit/>
        </a:bodyPr>
        <a:lstStyle/>
        <a:p>
          <a:pPr marL="171450" lvl="1" indent="-171450" algn="l" defTabSz="711200">
            <a:lnSpc>
              <a:spcPct val="90000"/>
            </a:lnSpc>
            <a:spcBef>
              <a:spcPct val="0"/>
            </a:spcBef>
            <a:spcAft>
              <a:spcPct val="15000"/>
            </a:spcAft>
            <a:buChar char="•"/>
          </a:pPr>
          <a:r>
            <a:rPr lang="zh-TW" altLang="en-US" sz="1600" kern="1200" dirty="0">
              <a:latin typeface="標楷體" panose="03000509000000000000" pitchFamily="65" charset="-120"/>
              <a:ea typeface="標楷體" panose="03000509000000000000" pitchFamily="65" charset="-120"/>
            </a:rPr>
            <a:t>依照超額比序項目積分對照表進行比序</a:t>
          </a:r>
        </a:p>
      </dsp:txBody>
      <dsp:txXfrm>
        <a:off x="6015539" y="3253399"/>
        <a:ext cx="1431882" cy="1113811"/>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F7CD507-E0F1-4C24-8109-712D7C5AB9AC}">
      <dsp:nvSpPr>
        <dsp:cNvPr id="0" name=""/>
        <dsp:cNvSpPr/>
      </dsp:nvSpPr>
      <dsp:spPr>
        <a:xfrm>
          <a:off x="1080115" y="0"/>
          <a:ext cx="2030657" cy="1015328"/>
        </a:xfrm>
        <a:prstGeom prst="roundRect">
          <a:avLst>
            <a:gd name="adj" fmla="val 10000"/>
          </a:avLst>
        </a:prstGeom>
        <a:solidFill>
          <a:srgbClr val="0070C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35560" rIns="53340" bIns="35560" numCol="1" spcCol="1270" anchor="ctr" anchorCtr="0">
          <a:noAutofit/>
        </a:bodyPr>
        <a:lstStyle/>
        <a:p>
          <a:pPr marL="0" lvl="0" indent="0" algn="ctr" defTabSz="1244600">
            <a:lnSpc>
              <a:spcPct val="90000"/>
            </a:lnSpc>
            <a:spcBef>
              <a:spcPct val="0"/>
            </a:spcBef>
            <a:spcAft>
              <a:spcPct val="35000"/>
            </a:spcAft>
            <a:buNone/>
          </a:pPr>
          <a:r>
            <a:rPr lang="zh-TW" altLang="en-US" sz="2800" kern="1200" dirty="0">
              <a:latin typeface="Adobe 繁黑體 Std B" pitchFamily="34" charset="-120"/>
              <a:ea typeface="Adobe 繁黑體 Std B" pitchFamily="34" charset="-120"/>
            </a:rPr>
            <a:t>適性輔導</a:t>
          </a:r>
        </a:p>
      </dsp:txBody>
      <dsp:txXfrm>
        <a:off x="1109853" y="29738"/>
        <a:ext cx="1971181" cy="955852"/>
      </dsp:txXfrm>
    </dsp:sp>
    <dsp:sp modelId="{BEE43D38-C371-4AF3-9B1C-20859E67A450}">
      <dsp:nvSpPr>
        <dsp:cNvPr id="0" name=""/>
        <dsp:cNvSpPr/>
      </dsp:nvSpPr>
      <dsp:spPr>
        <a:xfrm>
          <a:off x="1283181" y="1015328"/>
          <a:ext cx="203065" cy="762358"/>
        </a:xfrm>
        <a:custGeom>
          <a:avLst/>
          <a:gdLst/>
          <a:ahLst/>
          <a:cxnLst/>
          <a:rect l="0" t="0" r="0" b="0"/>
          <a:pathLst>
            <a:path>
              <a:moveTo>
                <a:pt x="0" y="0"/>
              </a:moveTo>
              <a:lnTo>
                <a:pt x="0" y="762358"/>
              </a:lnTo>
              <a:lnTo>
                <a:pt x="203065" y="762358"/>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DBD0592F-2E5E-4B97-8328-85175B988E71}">
      <dsp:nvSpPr>
        <dsp:cNvPr id="0" name=""/>
        <dsp:cNvSpPr/>
      </dsp:nvSpPr>
      <dsp:spPr>
        <a:xfrm>
          <a:off x="1486247" y="1270022"/>
          <a:ext cx="2006224" cy="1015328"/>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30480" rIns="45720" bIns="30480" numCol="1" spcCol="1270" anchor="ctr" anchorCtr="0">
          <a:noAutofit/>
        </a:bodyPr>
        <a:lstStyle/>
        <a:p>
          <a:pPr marL="0" lvl="0" indent="0" algn="l" defTabSz="1066800">
            <a:lnSpc>
              <a:spcPct val="90000"/>
            </a:lnSpc>
            <a:spcBef>
              <a:spcPct val="0"/>
            </a:spcBef>
            <a:spcAft>
              <a:spcPct val="35000"/>
            </a:spcAft>
            <a:buNone/>
          </a:pPr>
          <a:r>
            <a:rPr lang="zh-TW" altLang="en-US" sz="2400" kern="1200" dirty="0">
              <a:latin typeface="Adobe 繁黑體 Std B" pitchFamily="34" charset="-120"/>
              <a:ea typeface="Adobe 繁黑體 Std B" pitchFamily="34" charset="-120"/>
            </a:rPr>
            <a:t>國中生涯發展教育</a:t>
          </a:r>
        </a:p>
      </dsp:txBody>
      <dsp:txXfrm>
        <a:off x="1515985" y="1299760"/>
        <a:ext cx="1946748" cy="955852"/>
      </dsp:txXfrm>
    </dsp:sp>
    <dsp:sp modelId="{F093A886-9A24-4A6F-8842-1B9463DFC82F}">
      <dsp:nvSpPr>
        <dsp:cNvPr id="0" name=""/>
        <dsp:cNvSpPr/>
      </dsp:nvSpPr>
      <dsp:spPr>
        <a:xfrm>
          <a:off x="1283181" y="1015328"/>
          <a:ext cx="203065" cy="2031519"/>
        </a:xfrm>
        <a:custGeom>
          <a:avLst/>
          <a:gdLst/>
          <a:ahLst/>
          <a:cxnLst/>
          <a:rect l="0" t="0" r="0" b="0"/>
          <a:pathLst>
            <a:path>
              <a:moveTo>
                <a:pt x="0" y="0"/>
              </a:moveTo>
              <a:lnTo>
                <a:pt x="0" y="2031519"/>
              </a:lnTo>
              <a:lnTo>
                <a:pt x="203065" y="2031519"/>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E55B344-3D5D-4821-87C0-C35F5E4B1F82}">
      <dsp:nvSpPr>
        <dsp:cNvPr id="0" name=""/>
        <dsp:cNvSpPr/>
      </dsp:nvSpPr>
      <dsp:spPr>
        <a:xfrm>
          <a:off x="1486247" y="2539183"/>
          <a:ext cx="2006224" cy="1015328"/>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30480" rIns="45720" bIns="30480" numCol="1" spcCol="1270" anchor="ctr" anchorCtr="0">
          <a:noAutofit/>
        </a:bodyPr>
        <a:lstStyle/>
        <a:p>
          <a:pPr marL="0" lvl="0" indent="0" algn="l" defTabSz="1066800">
            <a:lnSpc>
              <a:spcPct val="90000"/>
            </a:lnSpc>
            <a:spcBef>
              <a:spcPct val="0"/>
            </a:spcBef>
            <a:spcAft>
              <a:spcPct val="35000"/>
            </a:spcAft>
            <a:buNone/>
          </a:pPr>
          <a:r>
            <a:rPr lang="zh-TW" altLang="en-US" sz="2400" kern="1200" dirty="0">
              <a:latin typeface="Adobe 繁黑體 Std B" pitchFamily="34" charset="-120"/>
              <a:ea typeface="Adobe 繁黑體 Std B" pitchFamily="34" charset="-120"/>
            </a:rPr>
            <a:t>技職教育宣導</a:t>
          </a:r>
        </a:p>
      </dsp:txBody>
      <dsp:txXfrm>
        <a:off x="1515985" y="2568921"/>
        <a:ext cx="1946748" cy="955852"/>
      </dsp:txXfrm>
    </dsp:sp>
    <dsp:sp modelId="{6BDDDAF2-015E-4C28-9370-677AC8DCB0BB}">
      <dsp:nvSpPr>
        <dsp:cNvPr id="0" name=""/>
        <dsp:cNvSpPr/>
      </dsp:nvSpPr>
      <dsp:spPr>
        <a:xfrm>
          <a:off x="1283181" y="1015328"/>
          <a:ext cx="203065" cy="3300680"/>
        </a:xfrm>
        <a:custGeom>
          <a:avLst/>
          <a:gdLst/>
          <a:ahLst/>
          <a:cxnLst/>
          <a:rect l="0" t="0" r="0" b="0"/>
          <a:pathLst>
            <a:path>
              <a:moveTo>
                <a:pt x="0" y="0"/>
              </a:moveTo>
              <a:lnTo>
                <a:pt x="0" y="3300680"/>
              </a:lnTo>
              <a:lnTo>
                <a:pt x="203065" y="3300680"/>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BECD76B-389E-4A81-B244-6C0418F33830}">
      <dsp:nvSpPr>
        <dsp:cNvPr id="0" name=""/>
        <dsp:cNvSpPr/>
      </dsp:nvSpPr>
      <dsp:spPr>
        <a:xfrm>
          <a:off x="1486247" y="3808344"/>
          <a:ext cx="2006224" cy="1015328"/>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30480" rIns="45720" bIns="30480" numCol="1" spcCol="1270" anchor="ctr" anchorCtr="0">
          <a:noAutofit/>
        </a:bodyPr>
        <a:lstStyle/>
        <a:p>
          <a:pPr marL="0" lvl="0" indent="0" algn="l" defTabSz="1066800">
            <a:lnSpc>
              <a:spcPct val="90000"/>
            </a:lnSpc>
            <a:spcBef>
              <a:spcPct val="0"/>
            </a:spcBef>
            <a:spcAft>
              <a:spcPct val="35000"/>
            </a:spcAft>
            <a:buNone/>
          </a:pPr>
          <a:r>
            <a:rPr lang="zh-TW" altLang="en-US" sz="2400" kern="1200" dirty="0">
              <a:latin typeface="Adobe 繁黑體 Std B" pitchFamily="34" charset="-120"/>
              <a:ea typeface="Adobe 繁黑體 Std B" pitchFamily="34" charset="-120"/>
            </a:rPr>
            <a:t>推展生涯輔導</a:t>
          </a:r>
        </a:p>
      </dsp:txBody>
      <dsp:txXfrm>
        <a:off x="1515985" y="3838082"/>
        <a:ext cx="1946748" cy="955852"/>
      </dsp:txXfrm>
    </dsp:sp>
    <dsp:sp modelId="{85FCF6C0-E142-430F-A251-830F2FEC3A67}">
      <dsp:nvSpPr>
        <dsp:cNvPr id="0" name=""/>
        <dsp:cNvSpPr/>
      </dsp:nvSpPr>
      <dsp:spPr>
        <a:xfrm>
          <a:off x="3618437" y="862"/>
          <a:ext cx="2030657" cy="1015328"/>
        </a:xfrm>
        <a:prstGeom prst="roundRect">
          <a:avLst>
            <a:gd name="adj" fmla="val 10000"/>
          </a:avLst>
        </a:prstGeom>
        <a:solidFill>
          <a:srgbClr val="0070C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30480" rIns="45720" bIns="30480" numCol="1" spcCol="1270" anchor="ctr" anchorCtr="0">
          <a:noAutofit/>
        </a:bodyPr>
        <a:lstStyle/>
        <a:p>
          <a:pPr marL="0" lvl="0" indent="0" algn="ctr" defTabSz="1066800">
            <a:lnSpc>
              <a:spcPct val="100000"/>
            </a:lnSpc>
            <a:spcBef>
              <a:spcPct val="0"/>
            </a:spcBef>
            <a:spcAft>
              <a:spcPts val="0"/>
            </a:spcAft>
            <a:buNone/>
          </a:pPr>
          <a:r>
            <a:rPr lang="zh-TW" altLang="en-US" sz="2400" kern="1200" dirty="0">
              <a:latin typeface="Adobe 繁黑體 Std B" pitchFamily="34" charset="-120"/>
              <a:ea typeface="Adobe 繁黑體 Std B" pitchFamily="34" charset="-120"/>
            </a:rPr>
            <a:t>志願選填</a:t>
          </a:r>
          <a:endParaRPr lang="en-US" altLang="zh-TW" sz="2400" kern="1200" dirty="0">
            <a:latin typeface="Adobe 繁黑體 Std B" pitchFamily="34" charset="-120"/>
            <a:ea typeface="Adobe 繁黑體 Std B" pitchFamily="34" charset="-120"/>
          </a:endParaRPr>
        </a:p>
        <a:p>
          <a:pPr marL="0" lvl="0" indent="0" algn="ctr" defTabSz="1066800">
            <a:lnSpc>
              <a:spcPct val="100000"/>
            </a:lnSpc>
            <a:spcBef>
              <a:spcPct val="0"/>
            </a:spcBef>
            <a:spcAft>
              <a:spcPts val="0"/>
            </a:spcAft>
            <a:buNone/>
          </a:pPr>
          <a:r>
            <a:rPr lang="zh-TW" altLang="en-US" sz="2400" kern="1200" dirty="0">
              <a:latin typeface="Adobe 繁黑體 Std B" pitchFamily="34" charset="-120"/>
              <a:ea typeface="Adobe 繁黑體 Std B" pitchFamily="34" charset="-120"/>
            </a:rPr>
            <a:t>試探與輔導</a:t>
          </a:r>
        </a:p>
      </dsp:txBody>
      <dsp:txXfrm>
        <a:off x="3648175" y="30600"/>
        <a:ext cx="1971181" cy="955852"/>
      </dsp:txXfrm>
    </dsp:sp>
    <dsp:sp modelId="{E973DCF4-0E6E-41E7-88CA-76B1BC2C3DFC}">
      <dsp:nvSpPr>
        <dsp:cNvPr id="0" name=""/>
        <dsp:cNvSpPr/>
      </dsp:nvSpPr>
      <dsp:spPr>
        <a:xfrm>
          <a:off x="3821503" y="1016190"/>
          <a:ext cx="203065" cy="761496"/>
        </a:xfrm>
        <a:custGeom>
          <a:avLst/>
          <a:gdLst/>
          <a:ahLst/>
          <a:cxnLst/>
          <a:rect l="0" t="0" r="0" b="0"/>
          <a:pathLst>
            <a:path>
              <a:moveTo>
                <a:pt x="0" y="0"/>
              </a:moveTo>
              <a:lnTo>
                <a:pt x="0" y="761496"/>
              </a:lnTo>
              <a:lnTo>
                <a:pt x="203065" y="761496"/>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4DF2E74-5265-46A7-BD70-17092C4A0D23}">
      <dsp:nvSpPr>
        <dsp:cNvPr id="0" name=""/>
        <dsp:cNvSpPr/>
      </dsp:nvSpPr>
      <dsp:spPr>
        <a:xfrm>
          <a:off x="4024568" y="1270022"/>
          <a:ext cx="2200582" cy="1015328"/>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30480" rIns="45720" bIns="30480" numCol="1" spcCol="1270" anchor="ctr" anchorCtr="0">
          <a:noAutofit/>
        </a:bodyPr>
        <a:lstStyle/>
        <a:p>
          <a:pPr marL="0" lvl="0" indent="0" algn="ctr" defTabSz="1066800">
            <a:lnSpc>
              <a:spcPct val="90000"/>
            </a:lnSpc>
            <a:spcBef>
              <a:spcPct val="0"/>
            </a:spcBef>
            <a:spcAft>
              <a:spcPct val="35000"/>
            </a:spcAft>
            <a:buNone/>
          </a:pPr>
          <a:r>
            <a:rPr lang="zh-TW" altLang="en-US" sz="2400" kern="1200" dirty="0">
              <a:latin typeface="Adobe 繁黑體 Std B" pitchFamily="34" charset="-120"/>
              <a:ea typeface="Adobe 繁黑體 Std B" pitchFamily="34" charset="-120"/>
            </a:rPr>
            <a:t>適性入學</a:t>
          </a:r>
          <a:br>
            <a:rPr lang="en-US" altLang="zh-TW" sz="2400" kern="1200" dirty="0">
              <a:latin typeface="Adobe 繁黑體 Std B" pitchFamily="34" charset="-120"/>
              <a:ea typeface="Adobe 繁黑體 Std B" pitchFamily="34" charset="-120"/>
            </a:rPr>
          </a:br>
          <a:r>
            <a:rPr lang="zh-TW" altLang="en-US" sz="2400" kern="1200" dirty="0">
              <a:latin typeface="Adobe 繁黑體 Std B" pitchFamily="34" charset="-120"/>
              <a:ea typeface="Adobe 繁黑體 Std B" pitchFamily="34" charset="-120"/>
            </a:rPr>
            <a:t>協助措施</a:t>
          </a:r>
        </a:p>
      </dsp:txBody>
      <dsp:txXfrm>
        <a:off x="4054306" y="1299760"/>
        <a:ext cx="2141106" cy="955852"/>
      </dsp:txXfrm>
    </dsp:sp>
    <dsp:sp modelId="{7F4C41A4-E9B8-42D3-8E2C-42ACC304BFB2}">
      <dsp:nvSpPr>
        <dsp:cNvPr id="0" name=""/>
        <dsp:cNvSpPr/>
      </dsp:nvSpPr>
      <dsp:spPr>
        <a:xfrm>
          <a:off x="3821503" y="1016190"/>
          <a:ext cx="203065" cy="2030657"/>
        </a:xfrm>
        <a:custGeom>
          <a:avLst/>
          <a:gdLst/>
          <a:ahLst/>
          <a:cxnLst/>
          <a:rect l="0" t="0" r="0" b="0"/>
          <a:pathLst>
            <a:path>
              <a:moveTo>
                <a:pt x="0" y="0"/>
              </a:moveTo>
              <a:lnTo>
                <a:pt x="0" y="2030657"/>
              </a:lnTo>
              <a:lnTo>
                <a:pt x="203065" y="2030657"/>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54B0646-13F6-4A67-AA8A-47D0CF61927A}">
      <dsp:nvSpPr>
        <dsp:cNvPr id="0" name=""/>
        <dsp:cNvSpPr/>
      </dsp:nvSpPr>
      <dsp:spPr>
        <a:xfrm>
          <a:off x="4024568" y="2539183"/>
          <a:ext cx="2200582" cy="1015328"/>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30480" rIns="45720" bIns="30480" numCol="1" spcCol="1270" anchor="ctr" anchorCtr="0">
          <a:noAutofit/>
        </a:bodyPr>
        <a:lstStyle/>
        <a:p>
          <a:pPr marL="0" lvl="0" indent="0" algn="ctr" defTabSz="1066800">
            <a:lnSpc>
              <a:spcPct val="90000"/>
            </a:lnSpc>
            <a:spcBef>
              <a:spcPct val="0"/>
            </a:spcBef>
            <a:spcAft>
              <a:spcPct val="35000"/>
            </a:spcAft>
            <a:buNone/>
          </a:pPr>
          <a:r>
            <a:rPr lang="zh-TW" altLang="en-US" sz="2400" kern="1200" dirty="0">
              <a:solidFill>
                <a:srgbClr val="FF0000"/>
              </a:solidFill>
              <a:latin typeface="Adobe 繁黑體 Std B" pitchFamily="34" charset="-120"/>
              <a:ea typeface="Adobe 繁黑體 Std B" pitchFamily="34" charset="-120"/>
            </a:rPr>
            <a:t>志願體驗</a:t>
          </a:r>
          <a:br>
            <a:rPr lang="en-US" altLang="zh-TW" sz="2400" kern="1200" dirty="0">
              <a:solidFill>
                <a:srgbClr val="FF0000"/>
              </a:solidFill>
              <a:latin typeface="Adobe 繁黑體 Std B" pitchFamily="34" charset="-120"/>
              <a:ea typeface="Adobe 繁黑體 Std B" pitchFamily="34" charset="-120"/>
            </a:rPr>
          </a:br>
          <a:r>
            <a:rPr lang="zh-TW" altLang="en-US" sz="2400" kern="1200" dirty="0">
              <a:solidFill>
                <a:srgbClr val="FF0000"/>
              </a:solidFill>
              <a:latin typeface="Adobe 繁黑體 Std B" pitchFamily="34" charset="-120"/>
              <a:ea typeface="Adobe 繁黑體 Std B" pitchFamily="34" charset="-120"/>
            </a:rPr>
            <a:t>探索省思</a:t>
          </a:r>
        </a:p>
      </dsp:txBody>
      <dsp:txXfrm>
        <a:off x="4054306" y="2568921"/>
        <a:ext cx="2141106" cy="955852"/>
      </dsp:txXfrm>
    </dsp:sp>
    <dsp:sp modelId="{364501B8-53D0-444F-AC7C-E925FEAB77A5}">
      <dsp:nvSpPr>
        <dsp:cNvPr id="0" name=""/>
        <dsp:cNvSpPr/>
      </dsp:nvSpPr>
      <dsp:spPr>
        <a:xfrm>
          <a:off x="3821503" y="1016190"/>
          <a:ext cx="203065" cy="3299818"/>
        </a:xfrm>
        <a:custGeom>
          <a:avLst/>
          <a:gdLst/>
          <a:ahLst/>
          <a:cxnLst/>
          <a:rect l="0" t="0" r="0" b="0"/>
          <a:pathLst>
            <a:path>
              <a:moveTo>
                <a:pt x="0" y="0"/>
              </a:moveTo>
              <a:lnTo>
                <a:pt x="0" y="3299818"/>
              </a:lnTo>
              <a:lnTo>
                <a:pt x="203065" y="3299818"/>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C7D8BD6-DCAE-4923-9D2A-927FA4D613A3}">
      <dsp:nvSpPr>
        <dsp:cNvPr id="0" name=""/>
        <dsp:cNvSpPr/>
      </dsp:nvSpPr>
      <dsp:spPr>
        <a:xfrm>
          <a:off x="4024568" y="3808344"/>
          <a:ext cx="2200582" cy="1015328"/>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30480" rIns="45720" bIns="30480" numCol="1" spcCol="1270" anchor="ctr" anchorCtr="0">
          <a:noAutofit/>
        </a:bodyPr>
        <a:lstStyle/>
        <a:p>
          <a:pPr marL="0" lvl="0" indent="0" algn="ctr" defTabSz="1066800">
            <a:lnSpc>
              <a:spcPct val="90000"/>
            </a:lnSpc>
            <a:spcBef>
              <a:spcPct val="0"/>
            </a:spcBef>
            <a:spcAft>
              <a:spcPct val="35000"/>
            </a:spcAft>
            <a:buNone/>
          </a:pPr>
          <a:r>
            <a:rPr lang="zh-TW" altLang="en-US" sz="2400" kern="1200" dirty="0">
              <a:solidFill>
                <a:srgbClr val="FF0000"/>
              </a:solidFill>
              <a:latin typeface="Adobe 繁黑體 Std B" pitchFamily="34" charset="-120"/>
              <a:ea typeface="Adobe 繁黑體 Std B" pitchFamily="34" charset="-120"/>
            </a:rPr>
            <a:t>檢測</a:t>
          </a:r>
          <a:br>
            <a:rPr lang="en-US" altLang="zh-TW" sz="2400" kern="1200" dirty="0">
              <a:solidFill>
                <a:srgbClr val="FF0000"/>
              </a:solidFill>
              <a:latin typeface="Adobe 繁黑體 Std B" pitchFamily="34" charset="-120"/>
              <a:ea typeface="Adobe 繁黑體 Std B" pitchFamily="34" charset="-120"/>
            </a:rPr>
          </a:br>
          <a:r>
            <a:rPr lang="zh-TW" altLang="en-US" sz="2400" kern="1200" dirty="0">
              <a:solidFill>
                <a:srgbClr val="FF0000"/>
              </a:solidFill>
              <a:latin typeface="Adobe 繁黑體 Std B" pitchFamily="34" charset="-120"/>
              <a:ea typeface="Adobe 繁黑體 Std B" pitchFamily="34" charset="-120"/>
            </a:rPr>
            <a:t>免試作業系統</a:t>
          </a:r>
        </a:p>
      </dsp:txBody>
      <dsp:txXfrm>
        <a:off x="4054306" y="3838082"/>
        <a:ext cx="2141106" cy="955852"/>
      </dsp:txXfrm>
    </dsp:sp>
    <dsp:sp modelId="{61FD8914-6389-4635-BA44-E39AC0A9387D}">
      <dsp:nvSpPr>
        <dsp:cNvPr id="0" name=""/>
        <dsp:cNvSpPr/>
      </dsp:nvSpPr>
      <dsp:spPr>
        <a:xfrm>
          <a:off x="6326684" y="862"/>
          <a:ext cx="2030657" cy="1015328"/>
        </a:xfrm>
        <a:prstGeom prst="roundRect">
          <a:avLst>
            <a:gd name="adj" fmla="val 10000"/>
          </a:avLst>
        </a:prstGeom>
        <a:solidFill>
          <a:srgbClr val="0070C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35560" rIns="53340" bIns="35560" numCol="1" spcCol="1270" anchor="ctr" anchorCtr="0">
          <a:noAutofit/>
        </a:bodyPr>
        <a:lstStyle/>
        <a:p>
          <a:pPr marL="0" lvl="0" indent="0" algn="ctr" defTabSz="1244600">
            <a:lnSpc>
              <a:spcPct val="90000"/>
            </a:lnSpc>
            <a:spcBef>
              <a:spcPct val="0"/>
            </a:spcBef>
            <a:spcAft>
              <a:spcPct val="35000"/>
            </a:spcAft>
            <a:buNone/>
          </a:pPr>
          <a:r>
            <a:rPr lang="zh-TW" altLang="en-US" sz="2800" kern="1200" dirty="0">
              <a:latin typeface="Adobe 繁黑體 Std B" pitchFamily="34" charset="-120"/>
              <a:ea typeface="Adobe 繁黑體 Std B" pitchFamily="34" charset="-120"/>
            </a:rPr>
            <a:t>適性入學</a:t>
          </a:r>
        </a:p>
      </dsp:txBody>
      <dsp:txXfrm>
        <a:off x="6356422" y="30600"/>
        <a:ext cx="1971181" cy="955852"/>
      </dsp:txXfrm>
    </dsp:sp>
    <dsp:sp modelId="{0DFD795E-052E-4AB5-8C21-4D993FF50002}">
      <dsp:nvSpPr>
        <dsp:cNvPr id="0" name=""/>
        <dsp:cNvSpPr/>
      </dsp:nvSpPr>
      <dsp:spPr>
        <a:xfrm>
          <a:off x="6529750" y="1016190"/>
          <a:ext cx="203065" cy="761496"/>
        </a:xfrm>
        <a:custGeom>
          <a:avLst/>
          <a:gdLst/>
          <a:ahLst/>
          <a:cxnLst/>
          <a:rect l="0" t="0" r="0" b="0"/>
          <a:pathLst>
            <a:path>
              <a:moveTo>
                <a:pt x="0" y="0"/>
              </a:moveTo>
              <a:lnTo>
                <a:pt x="0" y="761496"/>
              </a:lnTo>
              <a:lnTo>
                <a:pt x="203065" y="761496"/>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3B25F41-AD46-4FA1-8EF3-8B1EEF6B3F9B}">
      <dsp:nvSpPr>
        <dsp:cNvPr id="0" name=""/>
        <dsp:cNvSpPr/>
      </dsp:nvSpPr>
      <dsp:spPr>
        <a:xfrm>
          <a:off x="6732815" y="1270022"/>
          <a:ext cx="2196180" cy="1015328"/>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30480" rIns="45720" bIns="30480" numCol="1" spcCol="1270" anchor="ctr" anchorCtr="0">
          <a:noAutofit/>
        </a:bodyPr>
        <a:lstStyle/>
        <a:p>
          <a:pPr marL="0" lvl="0" indent="0" algn="ctr" defTabSz="1066800">
            <a:lnSpc>
              <a:spcPct val="90000"/>
            </a:lnSpc>
            <a:spcBef>
              <a:spcPct val="0"/>
            </a:spcBef>
            <a:spcAft>
              <a:spcPct val="35000"/>
            </a:spcAft>
            <a:buNone/>
          </a:pPr>
          <a:r>
            <a:rPr lang="zh-TW" altLang="en-US" sz="2400" kern="1200" dirty="0">
              <a:latin typeface="Adobe 繁黑體 Std B" pitchFamily="34" charset="-120"/>
              <a:ea typeface="Adobe 繁黑體 Std B" pitchFamily="34" charset="-120"/>
            </a:rPr>
            <a:t>適性入學宣導</a:t>
          </a:r>
        </a:p>
      </dsp:txBody>
      <dsp:txXfrm>
        <a:off x="6762553" y="1299760"/>
        <a:ext cx="2136704" cy="955852"/>
      </dsp:txXfrm>
    </dsp:sp>
    <dsp:sp modelId="{D64E767E-EA74-47CF-B878-B0F655200516}">
      <dsp:nvSpPr>
        <dsp:cNvPr id="0" name=""/>
        <dsp:cNvSpPr/>
      </dsp:nvSpPr>
      <dsp:spPr>
        <a:xfrm>
          <a:off x="6529750" y="1016190"/>
          <a:ext cx="203065" cy="2030657"/>
        </a:xfrm>
        <a:custGeom>
          <a:avLst/>
          <a:gdLst/>
          <a:ahLst/>
          <a:cxnLst/>
          <a:rect l="0" t="0" r="0" b="0"/>
          <a:pathLst>
            <a:path>
              <a:moveTo>
                <a:pt x="0" y="0"/>
              </a:moveTo>
              <a:lnTo>
                <a:pt x="0" y="2030657"/>
              </a:lnTo>
              <a:lnTo>
                <a:pt x="203065" y="2030657"/>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DDE86BB5-3B5E-48D4-8518-9BEFBD9698BD}">
      <dsp:nvSpPr>
        <dsp:cNvPr id="0" name=""/>
        <dsp:cNvSpPr/>
      </dsp:nvSpPr>
      <dsp:spPr>
        <a:xfrm>
          <a:off x="6732815" y="2539183"/>
          <a:ext cx="2196180" cy="1015328"/>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30480" rIns="45720" bIns="30480" numCol="1" spcCol="1270" anchor="ctr" anchorCtr="0">
          <a:noAutofit/>
        </a:bodyPr>
        <a:lstStyle/>
        <a:p>
          <a:pPr marL="0" lvl="0" indent="0" algn="ctr" defTabSz="1066800">
            <a:lnSpc>
              <a:spcPct val="90000"/>
            </a:lnSpc>
            <a:spcBef>
              <a:spcPct val="0"/>
            </a:spcBef>
            <a:spcAft>
              <a:spcPct val="35000"/>
            </a:spcAft>
            <a:buNone/>
          </a:pPr>
          <a:r>
            <a:rPr lang="zh-TW" altLang="en-US" sz="2400" kern="1200" dirty="0">
              <a:latin typeface="Adobe 繁黑體 Std B" pitchFamily="34" charset="-120"/>
              <a:ea typeface="Adobe 繁黑體 Std B" pitchFamily="34" charset="-120"/>
            </a:rPr>
            <a:t>免試入學作業</a:t>
          </a:r>
        </a:p>
      </dsp:txBody>
      <dsp:txXfrm>
        <a:off x="6762553" y="2568921"/>
        <a:ext cx="2136704" cy="955852"/>
      </dsp:txXfrm>
    </dsp:sp>
    <dsp:sp modelId="{CC0E329D-4715-4A16-9EC2-D8B5B3601286}">
      <dsp:nvSpPr>
        <dsp:cNvPr id="0" name=""/>
        <dsp:cNvSpPr/>
      </dsp:nvSpPr>
      <dsp:spPr>
        <a:xfrm>
          <a:off x="6529750" y="1016190"/>
          <a:ext cx="203065" cy="3299818"/>
        </a:xfrm>
        <a:custGeom>
          <a:avLst/>
          <a:gdLst/>
          <a:ahLst/>
          <a:cxnLst/>
          <a:rect l="0" t="0" r="0" b="0"/>
          <a:pathLst>
            <a:path>
              <a:moveTo>
                <a:pt x="0" y="0"/>
              </a:moveTo>
              <a:lnTo>
                <a:pt x="0" y="3299818"/>
              </a:lnTo>
              <a:lnTo>
                <a:pt x="203065" y="3299818"/>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A8C3431-501D-423E-9F69-920AD745161A}">
      <dsp:nvSpPr>
        <dsp:cNvPr id="0" name=""/>
        <dsp:cNvSpPr/>
      </dsp:nvSpPr>
      <dsp:spPr>
        <a:xfrm>
          <a:off x="6732815" y="3808344"/>
          <a:ext cx="2196180" cy="1015328"/>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30480" rIns="45720" bIns="30480" numCol="1" spcCol="1270" anchor="ctr" anchorCtr="0">
          <a:noAutofit/>
        </a:bodyPr>
        <a:lstStyle/>
        <a:p>
          <a:pPr marL="0" lvl="0" indent="0" algn="ctr" defTabSz="1066800">
            <a:lnSpc>
              <a:spcPct val="90000"/>
            </a:lnSpc>
            <a:spcBef>
              <a:spcPct val="0"/>
            </a:spcBef>
            <a:spcAft>
              <a:spcPct val="35000"/>
            </a:spcAft>
            <a:buNone/>
          </a:pPr>
          <a:r>
            <a:rPr lang="zh-TW" altLang="en-US" sz="2400" kern="1200" dirty="0">
              <a:latin typeface="Adobe 繁黑體 Std B" pitchFamily="34" charset="-120"/>
              <a:ea typeface="Adobe 繁黑體 Std B" pitchFamily="34" charset="-120"/>
            </a:rPr>
            <a:t>特色招生作業</a:t>
          </a:r>
        </a:p>
      </dsp:txBody>
      <dsp:txXfrm>
        <a:off x="6762553" y="3838082"/>
        <a:ext cx="2136704" cy="955852"/>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0502D24-771F-432A-B695-3D897BC8F479}">
      <dsp:nvSpPr>
        <dsp:cNvPr id="0" name=""/>
        <dsp:cNvSpPr/>
      </dsp:nvSpPr>
      <dsp:spPr>
        <a:xfrm>
          <a:off x="0" y="0"/>
          <a:ext cx="4593122" cy="4593122"/>
        </a:xfrm>
        <a:prstGeom prst="pie">
          <a:avLst>
            <a:gd name="adj1" fmla="val 5400000"/>
            <a:gd name="adj2" fmla="val 16200000"/>
          </a:avLst>
        </a:prstGeom>
        <a:solidFill>
          <a:schemeClr val="accent6">
            <a:lumMod val="7500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sp>
    <dsp:sp modelId="{6B205877-69BB-4992-B38E-E23AB6473A4C}">
      <dsp:nvSpPr>
        <dsp:cNvPr id="0" name=""/>
        <dsp:cNvSpPr/>
      </dsp:nvSpPr>
      <dsp:spPr>
        <a:xfrm>
          <a:off x="2296561" y="0"/>
          <a:ext cx="5984358" cy="4593122"/>
        </a:xfrm>
        <a:prstGeom prst="rect">
          <a:avLst/>
        </a:prstGeom>
        <a:solidFill>
          <a:schemeClr val="accent1">
            <a:lumMod val="20000"/>
            <a:lumOff val="80000"/>
          </a:schemeClr>
        </a:solidFill>
        <a:ln w="9525" cap="flat" cmpd="sng" algn="ctr">
          <a:solidFill>
            <a:schemeClr val="accent2">
              <a:hueOff val="0"/>
              <a:satOff val="0"/>
              <a:lumOff val="0"/>
              <a:alphaOff val="0"/>
            </a:schemeClr>
          </a:solidFill>
          <a:prstDash val="solid"/>
        </a:ln>
        <a:effectLst/>
        <a:scene3d>
          <a:camera prst="orthographicFront"/>
          <a:lightRig rig="chilly" dir="t"/>
        </a:scene3d>
        <a:sp3d prstMaterial="dkEdge">
          <a:bevelT w="25400" h="6350" prst="softRound"/>
          <a:bevelB w="0" h="0" prst="convex"/>
        </a:sp3d>
      </dsp:spPr>
      <dsp:style>
        <a:lnRef idx="1">
          <a:scrgbClr r="0" g="0" b="0"/>
        </a:lnRef>
        <a:fillRef idx="1">
          <a:scrgbClr r="0" g="0" b="0"/>
        </a:fillRef>
        <a:effectRef idx="0">
          <a:scrgbClr r="0" g="0" b="0"/>
        </a:effectRef>
        <a:fontRef idx="minor"/>
      </dsp:style>
      <dsp:txBody>
        <a:bodyPr spcFirstLastPara="0" vert="horz" wrap="square" lIns="137160" tIns="137160" rIns="137160" bIns="137160" numCol="1" spcCol="1270" anchor="ctr" anchorCtr="0">
          <a:noAutofit/>
        </a:bodyPr>
        <a:lstStyle/>
        <a:p>
          <a:pPr marL="0" lvl="0" indent="0" algn="l" defTabSz="1600200">
            <a:lnSpc>
              <a:spcPct val="90000"/>
            </a:lnSpc>
            <a:spcBef>
              <a:spcPct val="0"/>
            </a:spcBef>
            <a:spcAft>
              <a:spcPct val="35000"/>
            </a:spcAft>
            <a:buNone/>
          </a:pPr>
          <a:r>
            <a:rPr lang="zh-TW" altLang="en-US" sz="3600" b="1" kern="1200" dirty="0">
              <a:effectLst>
                <a:outerShdw blurRad="38100" dist="38100" dir="2700000" algn="tl">
                  <a:srgbClr val="000000">
                    <a:alpha val="43137"/>
                  </a:srgbClr>
                </a:outerShdw>
              </a:effectLst>
              <a:latin typeface="Adobe 繁黑體 Std B" pitchFamily="34" charset="-120"/>
              <a:ea typeface="Adobe 繁黑體 Std B" pitchFamily="34" charset="-120"/>
            </a:rPr>
            <a:t>學生個人特質、能力、興趣</a:t>
          </a:r>
        </a:p>
      </dsp:txBody>
      <dsp:txXfrm>
        <a:off x="2296561" y="0"/>
        <a:ext cx="5984358" cy="734899"/>
      </dsp:txXfrm>
    </dsp:sp>
    <dsp:sp modelId="{A60DB8EC-5122-49F8-9F5E-2E1AFDEFEA02}">
      <dsp:nvSpPr>
        <dsp:cNvPr id="0" name=""/>
        <dsp:cNvSpPr/>
      </dsp:nvSpPr>
      <dsp:spPr>
        <a:xfrm>
          <a:off x="482277" y="734899"/>
          <a:ext cx="3628567" cy="3628567"/>
        </a:xfrm>
        <a:prstGeom prst="pie">
          <a:avLst>
            <a:gd name="adj1" fmla="val 5400000"/>
            <a:gd name="adj2" fmla="val 16200000"/>
          </a:avLst>
        </a:prstGeom>
        <a:solidFill>
          <a:schemeClr val="accent2">
            <a:hueOff val="1170380"/>
            <a:satOff val="-1460"/>
            <a:lumOff val="343"/>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sp>
    <dsp:sp modelId="{1BDE4CE8-D63F-4BF6-8C63-65974327F6C2}">
      <dsp:nvSpPr>
        <dsp:cNvPr id="0" name=""/>
        <dsp:cNvSpPr/>
      </dsp:nvSpPr>
      <dsp:spPr>
        <a:xfrm>
          <a:off x="2296561" y="734899"/>
          <a:ext cx="5984358" cy="3628567"/>
        </a:xfrm>
        <a:prstGeom prst="rect">
          <a:avLst/>
        </a:prstGeom>
        <a:solidFill>
          <a:schemeClr val="accent4">
            <a:lumMod val="40000"/>
            <a:lumOff val="60000"/>
          </a:schemeClr>
        </a:solidFill>
        <a:ln w="9525" cap="flat" cmpd="sng" algn="ctr">
          <a:solidFill>
            <a:schemeClr val="accent2">
              <a:hueOff val="1170380"/>
              <a:satOff val="-1460"/>
              <a:lumOff val="343"/>
              <a:alphaOff val="0"/>
            </a:schemeClr>
          </a:solidFill>
          <a:prstDash val="solid"/>
        </a:ln>
        <a:effectLst/>
        <a:scene3d>
          <a:camera prst="orthographicFront"/>
          <a:lightRig rig="chilly" dir="t"/>
        </a:scene3d>
        <a:sp3d prstMaterial="dkEdge">
          <a:bevelT w="25400" h="6350" prst="softRound"/>
          <a:bevelB w="0" h="0" prst="convex"/>
        </a:sp3d>
      </dsp:spPr>
      <dsp:style>
        <a:lnRef idx="1">
          <a:scrgbClr r="0" g="0" b="0"/>
        </a:lnRef>
        <a:fillRef idx="1">
          <a:scrgbClr r="0" g="0" b="0"/>
        </a:fillRef>
        <a:effectRef idx="0">
          <a:scrgbClr r="0" g="0" b="0"/>
        </a:effectRef>
        <a:fontRef idx="minor"/>
      </dsp:style>
      <dsp:txBody>
        <a:bodyPr spcFirstLastPara="0" vert="horz" wrap="square" lIns="137160" tIns="137160" rIns="137160" bIns="137160" numCol="1" spcCol="1270" anchor="ctr" anchorCtr="0">
          <a:noAutofit/>
        </a:bodyPr>
        <a:lstStyle/>
        <a:p>
          <a:pPr marL="0" lvl="0" indent="0" algn="l" defTabSz="1600200">
            <a:lnSpc>
              <a:spcPct val="90000"/>
            </a:lnSpc>
            <a:spcBef>
              <a:spcPct val="0"/>
            </a:spcBef>
            <a:spcAft>
              <a:spcPct val="35000"/>
            </a:spcAft>
            <a:buNone/>
          </a:pPr>
          <a:r>
            <a:rPr lang="zh-TW" altLang="en-US" sz="3600" b="1" kern="1200" dirty="0">
              <a:solidFill>
                <a:srgbClr val="FF0000"/>
              </a:solidFill>
              <a:effectLst>
                <a:outerShdw blurRad="38100" dist="38100" dir="2700000" algn="tl">
                  <a:srgbClr val="000000">
                    <a:alpha val="43137"/>
                  </a:srgbClr>
                </a:outerShdw>
              </a:effectLst>
              <a:latin typeface="Adobe 繁黑體 Std B" pitchFamily="34" charset="-120"/>
              <a:ea typeface="Adobe 繁黑體 Std B" pitchFamily="34" charset="-120"/>
            </a:rPr>
            <a:t>自我覺察及生涯探索歷程</a:t>
          </a:r>
          <a:endParaRPr lang="en-US" altLang="zh-TW" sz="3600" b="1" kern="1200" dirty="0">
            <a:solidFill>
              <a:srgbClr val="FF0000"/>
            </a:solidFill>
            <a:effectLst>
              <a:outerShdw blurRad="38100" dist="38100" dir="2700000" algn="tl">
                <a:srgbClr val="000000">
                  <a:alpha val="43137"/>
                </a:srgbClr>
              </a:outerShdw>
            </a:effectLst>
            <a:latin typeface="Adobe 繁黑體 Std B" pitchFamily="34" charset="-120"/>
            <a:ea typeface="Adobe 繁黑體 Std B" pitchFamily="34" charset="-120"/>
          </a:endParaRPr>
        </a:p>
      </dsp:txBody>
      <dsp:txXfrm>
        <a:off x="2296561" y="734899"/>
        <a:ext cx="5984358" cy="734899"/>
      </dsp:txXfrm>
    </dsp:sp>
    <dsp:sp modelId="{72DF94C4-368E-4084-AAEF-6A27E5C22B57}">
      <dsp:nvSpPr>
        <dsp:cNvPr id="0" name=""/>
        <dsp:cNvSpPr/>
      </dsp:nvSpPr>
      <dsp:spPr>
        <a:xfrm>
          <a:off x="964555" y="1469799"/>
          <a:ext cx="2664011" cy="2664011"/>
        </a:xfrm>
        <a:prstGeom prst="pie">
          <a:avLst>
            <a:gd name="adj1" fmla="val 5400000"/>
            <a:gd name="adj2" fmla="val 16200000"/>
          </a:avLst>
        </a:prstGeom>
        <a:solidFill>
          <a:schemeClr val="accent2">
            <a:hueOff val="2340759"/>
            <a:satOff val="-2919"/>
            <a:lumOff val="686"/>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sp>
    <dsp:sp modelId="{2BF77710-0A5C-4D72-8418-C0EF72C7798E}">
      <dsp:nvSpPr>
        <dsp:cNvPr id="0" name=""/>
        <dsp:cNvSpPr/>
      </dsp:nvSpPr>
      <dsp:spPr>
        <a:xfrm>
          <a:off x="2296561" y="1469799"/>
          <a:ext cx="5984358" cy="2664011"/>
        </a:xfrm>
        <a:prstGeom prst="rect">
          <a:avLst/>
        </a:prstGeom>
        <a:solidFill>
          <a:schemeClr val="accent1">
            <a:lumMod val="40000"/>
            <a:lumOff val="60000"/>
          </a:schemeClr>
        </a:solidFill>
        <a:ln w="9525" cap="flat" cmpd="sng" algn="ctr">
          <a:solidFill>
            <a:schemeClr val="accent2">
              <a:hueOff val="2340759"/>
              <a:satOff val="-2919"/>
              <a:lumOff val="686"/>
              <a:alphaOff val="0"/>
            </a:schemeClr>
          </a:solidFill>
          <a:prstDash val="solid"/>
        </a:ln>
        <a:effectLst/>
        <a:scene3d>
          <a:camera prst="orthographicFront"/>
          <a:lightRig rig="chilly" dir="t"/>
        </a:scene3d>
        <a:sp3d prstMaterial="dkEdge">
          <a:bevelT w="25400" h="6350" prst="softRound"/>
          <a:bevelB w="0" h="0" prst="convex"/>
        </a:sp3d>
      </dsp:spPr>
      <dsp:style>
        <a:lnRef idx="1">
          <a:scrgbClr r="0" g="0" b="0"/>
        </a:lnRef>
        <a:fillRef idx="1">
          <a:scrgbClr r="0" g="0" b="0"/>
        </a:fillRef>
        <a:effectRef idx="0">
          <a:scrgbClr r="0" g="0" b="0"/>
        </a:effectRef>
        <a:fontRef idx="minor"/>
      </dsp:style>
      <dsp:txBody>
        <a:bodyPr spcFirstLastPara="0" vert="horz" wrap="square" lIns="137160" tIns="137160" rIns="137160" bIns="137160" numCol="1" spcCol="1270" anchor="ctr" anchorCtr="0">
          <a:noAutofit/>
        </a:bodyPr>
        <a:lstStyle/>
        <a:p>
          <a:pPr marL="0" lvl="0" indent="0" algn="l" defTabSz="1600200">
            <a:lnSpc>
              <a:spcPct val="90000"/>
            </a:lnSpc>
            <a:spcBef>
              <a:spcPct val="0"/>
            </a:spcBef>
            <a:spcAft>
              <a:spcPct val="35000"/>
            </a:spcAft>
            <a:buNone/>
          </a:pPr>
          <a:r>
            <a:rPr lang="zh-TW" altLang="en-US" sz="3600" b="1" kern="1200" dirty="0">
              <a:effectLst>
                <a:outerShdw blurRad="38100" dist="38100" dir="2700000" algn="tl">
                  <a:srgbClr val="000000">
                    <a:alpha val="43137"/>
                  </a:srgbClr>
                </a:outerShdw>
              </a:effectLst>
              <a:latin typeface="Adobe 繁黑體 Std B" pitchFamily="34" charset="-120"/>
              <a:ea typeface="Adobe 繁黑體 Std B" pitchFamily="34" charset="-120"/>
            </a:rPr>
            <a:t>國中學生生涯輔導紀錄手冊</a:t>
          </a:r>
          <a:endParaRPr lang="en-US" altLang="zh-TW" sz="3600" b="1" kern="1200" dirty="0">
            <a:effectLst>
              <a:outerShdw blurRad="38100" dist="38100" dir="2700000" algn="tl">
                <a:srgbClr val="000000">
                  <a:alpha val="43137"/>
                </a:srgbClr>
              </a:outerShdw>
            </a:effectLst>
            <a:latin typeface="Adobe 繁黑體 Std B" pitchFamily="34" charset="-120"/>
            <a:ea typeface="Adobe 繁黑體 Std B" pitchFamily="34" charset="-120"/>
          </a:endParaRPr>
        </a:p>
      </dsp:txBody>
      <dsp:txXfrm>
        <a:off x="2296561" y="1469799"/>
        <a:ext cx="5984358" cy="734899"/>
      </dsp:txXfrm>
    </dsp:sp>
    <dsp:sp modelId="{F1179B17-C9B4-4417-8E54-A3BD982DCBCF}">
      <dsp:nvSpPr>
        <dsp:cNvPr id="0" name=""/>
        <dsp:cNvSpPr/>
      </dsp:nvSpPr>
      <dsp:spPr>
        <a:xfrm>
          <a:off x="1446833" y="2204699"/>
          <a:ext cx="1699455" cy="1699455"/>
        </a:xfrm>
        <a:prstGeom prst="pie">
          <a:avLst>
            <a:gd name="adj1" fmla="val 5400000"/>
            <a:gd name="adj2" fmla="val 16200000"/>
          </a:avLst>
        </a:prstGeom>
        <a:solidFill>
          <a:schemeClr val="accent2">
            <a:hueOff val="3511139"/>
            <a:satOff val="-4379"/>
            <a:lumOff val="103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sp>
    <dsp:sp modelId="{181AE565-3545-418A-9CE9-5F34A9DA5B3B}">
      <dsp:nvSpPr>
        <dsp:cNvPr id="0" name=""/>
        <dsp:cNvSpPr/>
      </dsp:nvSpPr>
      <dsp:spPr>
        <a:xfrm>
          <a:off x="2296561" y="2204699"/>
          <a:ext cx="5984358" cy="1699455"/>
        </a:xfrm>
        <a:prstGeom prst="rect">
          <a:avLst/>
        </a:prstGeom>
        <a:solidFill>
          <a:schemeClr val="accent4">
            <a:lumMod val="40000"/>
            <a:lumOff val="60000"/>
          </a:schemeClr>
        </a:solidFill>
        <a:ln w="9525" cap="flat" cmpd="sng" algn="ctr">
          <a:solidFill>
            <a:schemeClr val="accent2">
              <a:hueOff val="3511139"/>
              <a:satOff val="-4379"/>
              <a:lumOff val="1030"/>
              <a:alphaOff val="0"/>
            </a:schemeClr>
          </a:solidFill>
          <a:prstDash val="solid"/>
        </a:ln>
        <a:effectLst/>
        <a:scene3d>
          <a:camera prst="orthographicFront"/>
          <a:lightRig rig="chilly" dir="t"/>
        </a:scene3d>
        <a:sp3d prstMaterial="dkEdge">
          <a:bevelT w="25400" h="6350" prst="softRound"/>
          <a:bevelB w="0" h="0" prst="convex"/>
        </a:sp3d>
      </dsp:spPr>
      <dsp:style>
        <a:lnRef idx="1">
          <a:scrgbClr r="0" g="0" b="0"/>
        </a:lnRef>
        <a:fillRef idx="1">
          <a:scrgbClr r="0" g="0" b="0"/>
        </a:fillRef>
        <a:effectRef idx="0">
          <a:scrgbClr r="0" g="0" b="0"/>
        </a:effectRef>
        <a:fontRef idx="minor"/>
      </dsp:style>
      <dsp:txBody>
        <a:bodyPr spcFirstLastPara="0" vert="horz" wrap="square" lIns="137160" tIns="137160" rIns="137160" bIns="137160" numCol="1" spcCol="1270" anchor="ctr" anchorCtr="0">
          <a:noAutofit/>
        </a:bodyPr>
        <a:lstStyle/>
        <a:p>
          <a:pPr marL="0" lvl="0" indent="0" algn="l" defTabSz="1600200">
            <a:lnSpc>
              <a:spcPct val="90000"/>
            </a:lnSpc>
            <a:spcBef>
              <a:spcPct val="0"/>
            </a:spcBef>
            <a:spcAft>
              <a:spcPct val="35000"/>
            </a:spcAft>
            <a:buNone/>
          </a:pPr>
          <a:r>
            <a:rPr lang="zh-TW" altLang="en-US" sz="3600" b="1" kern="1200" dirty="0">
              <a:solidFill>
                <a:srgbClr val="FF0000"/>
              </a:solidFill>
              <a:effectLst>
                <a:outerShdw blurRad="38100" dist="38100" dir="2700000" algn="tl">
                  <a:srgbClr val="000000">
                    <a:alpha val="43137"/>
                  </a:srgbClr>
                </a:outerShdw>
              </a:effectLst>
              <a:latin typeface="Adobe 繁黑體 Std B" pitchFamily="34" charset="-120"/>
              <a:ea typeface="Adobe 繁黑體 Std B" pitchFamily="34" charset="-120"/>
            </a:rPr>
            <a:t>生涯檔案</a:t>
          </a:r>
          <a:endParaRPr lang="en-US" altLang="zh-TW" sz="3600" b="1" kern="1200" dirty="0">
            <a:solidFill>
              <a:srgbClr val="FF0000"/>
            </a:solidFill>
            <a:effectLst>
              <a:outerShdw blurRad="38100" dist="38100" dir="2700000" algn="tl">
                <a:srgbClr val="000000">
                  <a:alpha val="43137"/>
                </a:srgbClr>
              </a:outerShdw>
            </a:effectLst>
            <a:latin typeface="Adobe 繁黑體 Std B" pitchFamily="34" charset="-120"/>
            <a:ea typeface="Adobe 繁黑體 Std B" pitchFamily="34" charset="-120"/>
          </a:endParaRPr>
        </a:p>
      </dsp:txBody>
      <dsp:txXfrm>
        <a:off x="2296561" y="2204699"/>
        <a:ext cx="5984358" cy="734899"/>
      </dsp:txXfrm>
    </dsp:sp>
    <dsp:sp modelId="{C7F34E13-41D2-4312-A295-F36C9706C158}">
      <dsp:nvSpPr>
        <dsp:cNvPr id="0" name=""/>
        <dsp:cNvSpPr/>
      </dsp:nvSpPr>
      <dsp:spPr>
        <a:xfrm>
          <a:off x="1929111" y="2939598"/>
          <a:ext cx="734899" cy="734899"/>
        </a:xfrm>
        <a:prstGeom prst="pie">
          <a:avLst>
            <a:gd name="adj1" fmla="val 5400000"/>
            <a:gd name="adj2" fmla="val 16200000"/>
          </a:avLst>
        </a:prstGeom>
        <a:solidFill>
          <a:schemeClr val="accent2">
            <a:hueOff val="4681519"/>
            <a:satOff val="-5839"/>
            <a:lumOff val="1373"/>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sp>
    <dsp:sp modelId="{B2045E14-692F-44B1-8475-28843B0ABCEF}">
      <dsp:nvSpPr>
        <dsp:cNvPr id="0" name=""/>
        <dsp:cNvSpPr/>
      </dsp:nvSpPr>
      <dsp:spPr>
        <a:xfrm>
          <a:off x="2296561" y="2939598"/>
          <a:ext cx="5984358" cy="734899"/>
        </a:xfrm>
        <a:prstGeom prst="rect">
          <a:avLst/>
        </a:prstGeom>
        <a:solidFill>
          <a:schemeClr val="accent1">
            <a:lumMod val="40000"/>
            <a:lumOff val="60000"/>
          </a:schemeClr>
        </a:solidFill>
        <a:ln w="9525" cap="flat" cmpd="sng" algn="ctr">
          <a:solidFill>
            <a:schemeClr val="accent2">
              <a:hueOff val="4681519"/>
              <a:satOff val="-5839"/>
              <a:lumOff val="1373"/>
              <a:alphaOff val="0"/>
            </a:schemeClr>
          </a:solidFill>
          <a:prstDash val="solid"/>
        </a:ln>
        <a:effectLst/>
        <a:scene3d>
          <a:camera prst="orthographicFront"/>
          <a:lightRig rig="chilly" dir="t"/>
        </a:scene3d>
        <a:sp3d prstMaterial="dkEdge">
          <a:bevelT w="25400" h="6350" prst="softRound"/>
          <a:bevelB w="0" h="0" prst="convex"/>
        </a:sp3d>
      </dsp:spPr>
      <dsp:style>
        <a:lnRef idx="1">
          <a:scrgbClr r="0" g="0" b="0"/>
        </a:lnRef>
        <a:fillRef idx="1">
          <a:scrgbClr r="0" g="0" b="0"/>
        </a:fillRef>
        <a:effectRef idx="0">
          <a:scrgbClr r="0" g="0" b="0"/>
        </a:effectRef>
        <a:fontRef idx="minor"/>
      </dsp:style>
      <dsp:txBody>
        <a:bodyPr spcFirstLastPara="0" vert="horz" wrap="square" lIns="137160" tIns="137160" rIns="137160" bIns="137160" numCol="1" spcCol="1270" anchor="ctr" anchorCtr="0">
          <a:noAutofit/>
        </a:bodyPr>
        <a:lstStyle/>
        <a:p>
          <a:pPr marL="0" lvl="0" indent="0" algn="l" defTabSz="1600200">
            <a:lnSpc>
              <a:spcPct val="90000"/>
            </a:lnSpc>
            <a:spcBef>
              <a:spcPct val="0"/>
            </a:spcBef>
            <a:spcAft>
              <a:spcPct val="35000"/>
            </a:spcAft>
            <a:buNone/>
          </a:pPr>
          <a:r>
            <a:rPr lang="zh-TW" altLang="en-US" sz="3600" b="1" kern="1200" dirty="0">
              <a:solidFill>
                <a:schemeClr val="tx1"/>
              </a:solidFill>
              <a:effectLst>
                <a:outerShdw blurRad="38100" dist="38100" dir="2700000" algn="tl">
                  <a:srgbClr val="000000">
                    <a:alpha val="43137"/>
                  </a:srgbClr>
                </a:outerShdw>
              </a:effectLst>
              <a:latin typeface="Adobe 繁黑體 Std B" pitchFamily="34" charset="-120"/>
              <a:ea typeface="Adobe 繁黑體 Std B" pitchFamily="34" charset="-120"/>
            </a:rPr>
            <a:t>成長背景與家長期待</a:t>
          </a:r>
          <a:endParaRPr lang="en-US" altLang="zh-TW" sz="3600" b="1" kern="1200" dirty="0">
            <a:solidFill>
              <a:schemeClr val="tx1"/>
            </a:solidFill>
            <a:effectLst>
              <a:outerShdw blurRad="38100" dist="38100" dir="2700000" algn="tl">
                <a:srgbClr val="000000">
                  <a:alpha val="43137"/>
                </a:srgbClr>
              </a:outerShdw>
            </a:effectLst>
            <a:latin typeface="Adobe 繁黑體 Std B" pitchFamily="34" charset="-120"/>
            <a:ea typeface="Adobe 繁黑體 Std B" pitchFamily="34" charset="-120"/>
          </a:endParaRPr>
        </a:p>
      </dsp:txBody>
      <dsp:txXfrm>
        <a:off x="2296561" y="2939598"/>
        <a:ext cx="5984358" cy="734899"/>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2AAD09-7620-43E1-8BF8-1B58B9C129F7}">
      <dsp:nvSpPr>
        <dsp:cNvPr id="0" name=""/>
        <dsp:cNvSpPr/>
      </dsp:nvSpPr>
      <dsp:spPr>
        <a:xfrm>
          <a:off x="0" y="588983"/>
          <a:ext cx="9072748" cy="957600"/>
        </a:xfrm>
        <a:prstGeom prst="rect">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sp>
    <dsp:sp modelId="{DAB6A2A4-595A-41FF-B2B1-7A9BEE85F55C}">
      <dsp:nvSpPr>
        <dsp:cNvPr id="0" name=""/>
        <dsp:cNvSpPr/>
      </dsp:nvSpPr>
      <dsp:spPr>
        <a:xfrm>
          <a:off x="431930" y="28103"/>
          <a:ext cx="8638594" cy="1121760"/>
        </a:xfrm>
        <a:prstGeom prst="round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0050" tIns="0" rIns="240050" bIns="0" numCol="1" spcCol="1270" anchor="ctr" anchorCtr="0">
          <a:noAutofit/>
        </a:bodyPr>
        <a:lstStyle/>
        <a:p>
          <a:pPr marL="0" lvl="0" indent="0" algn="l" defTabSz="1422400">
            <a:lnSpc>
              <a:spcPct val="90000"/>
            </a:lnSpc>
            <a:spcBef>
              <a:spcPct val="0"/>
            </a:spcBef>
            <a:spcAft>
              <a:spcPct val="35000"/>
            </a:spcAft>
            <a:buNone/>
          </a:pPr>
          <a:r>
            <a:rPr lang="zh-TW" altLang="en-US" sz="3200" b="1" kern="1200" dirty="0">
              <a:solidFill>
                <a:srgbClr val="FFFF66"/>
              </a:solidFill>
              <a:latin typeface="標楷體" panose="03000509000000000000" pitchFamily="65" charset="-120"/>
              <a:ea typeface="標楷體" panose="03000509000000000000" pitchFamily="65" charset="-120"/>
            </a:rPr>
            <a:t>社區高中職就近入學獎學金</a:t>
          </a:r>
          <a:r>
            <a:rPr lang="en-US" altLang="zh-TW" sz="3200" b="1" kern="1200" dirty="0">
              <a:solidFill>
                <a:srgbClr val="FFFF66"/>
              </a:solidFill>
              <a:latin typeface="標楷體" panose="03000509000000000000" pitchFamily="65" charset="-120"/>
              <a:ea typeface="標楷體" panose="03000509000000000000" pitchFamily="65" charset="-120"/>
            </a:rPr>
            <a:t>(</a:t>
          </a:r>
          <a:r>
            <a:rPr lang="zh-TW" altLang="en-US" sz="3200" b="1" kern="1200" dirty="0">
              <a:solidFill>
                <a:srgbClr val="FFFF66"/>
              </a:solidFill>
              <a:latin typeface="標楷體" panose="03000509000000000000" pitchFamily="65" charset="-120"/>
              <a:ea typeface="標楷體" panose="03000509000000000000" pitchFamily="65" charset="-120"/>
            </a:rPr>
            <a:t>經濟考量</a:t>
          </a:r>
          <a:r>
            <a:rPr lang="en-US" altLang="zh-TW" sz="3200" b="1" kern="1200" dirty="0">
              <a:solidFill>
                <a:srgbClr val="FFFF66"/>
              </a:solidFill>
              <a:latin typeface="標楷體" panose="03000509000000000000" pitchFamily="65" charset="-120"/>
              <a:ea typeface="標楷體" panose="03000509000000000000" pitchFamily="65" charset="-120"/>
            </a:rPr>
            <a:t>)</a:t>
          </a:r>
        </a:p>
      </dsp:txBody>
      <dsp:txXfrm>
        <a:off x="486690" y="82863"/>
        <a:ext cx="8529074" cy="1012240"/>
      </dsp:txXfrm>
    </dsp:sp>
    <dsp:sp modelId="{CA7A1F4C-41DD-4F58-9267-81004995B169}">
      <dsp:nvSpPr>
        <dsp:cNvPr id="0" name=""/>
        <dsp:cNvSpPr/>
      </dsp:nvSpPr>
      <dsp:spPr>
        <a:xfrm>
          <a:off x="0" y="2312663"/>
          <a:ext cx="9072748" cy="957600"/>
        </a:xfrm>
        <a:prstGeom prst="rect">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sp>
    <dsp:sp modelId="{39F4C37F-618F-4C14-9ACE-DF013487D3A8}">
      <dsp:nvSpPr>
        <dsp:cNvPr id="0" name=""/>
        <dsp:cNvSpPr/>
      </dsp:nvSpPr>
      <dsp:spPr>
        <a:xfrm>
          <a:off x="431930" y="1751783"/>
          <a:ext cx="8638594" cy="1121760"/>
        </a:xfrm>
        <a:prstGeom prst="round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0050" tIns="0" rIns="240050" bIns="0" numCol="1" spcCol="1270" anchor="ctr" anchorCtr="0">
          <a:noAutofit/>
        </a:bodyPr>
        <a:lstStyle/>
        <a:p>
          <a:pPr marL="0" lvl="0" indent="0" algn="l" defTabSz="1422400">
            <a:lnSpc>
              <a:spcPct val="90000"/>
            </a:lnSpc>
            <a:spcBef>
              <a:spcPct val="0"/>
            </a:spcBef>
            <a:spcAft>
              <a:spcPct val="35000"/>
            </a:spcAft>
            <a:buNone/>
          </a:pPr>
          <a:r>
            <a:rPr lang="zh-TW" altLang="en-US" sz="3200" kern="1200" dirty="0">
              <a:latin typeface="標楷體" panose="03000509000000000000" pitchFamily="65" charset="-120"/>
              <a:ea typeface="標楷體" panose="03000509000000000000" pitchFamily="65" charset="-120"/>
            </a:rPr>
            <a:t>高中職學習扶助</a:t>
          </a:r>
          <a:r>
            <a:rPr lang="en-US" altLang="zh-TW" sz="3200" kern="1200" dirty="0">
              <a:latin typeface="標楷體" panose="03000509000000000000" pitchFamily="65" charset="-120"/>
              <a:ea typeface="標楷體" panose="03000509000000000000" pitchFamily="65" charset="-120"/>
            </a:rPr>
            <a:t>(</a:t>
          </a:r>
          <a:r>
            <a:rPr lang="zh-TW" altLang="en-US" sz="3200" kern="1200" dirty="0">
              <a:latin typeface="標楷體" panose="03000509000000000000" pitchFamily="65" charset="-120"/>
              <a:ea typeface="標楷體" panose="03000509000000000000" pitchFamily="65" charset="-120"/>
            </a:rPr>
            <a:t>學習弱勢協助</a:t>
          </a:r>
          <a:r>
            <a:rPr lang="en-US" altLang="zh-TW" sz="3200" kern="1200" dirty="0">
              <a:latin typeface="標楷體" panose="03000509000000000000" pitchFamily="65" charset="-120"/>
              <a:ea typeface="標楷體" panose="03000509000000000000" pitchFamily="65" charset="-120"/>
            </a:rPr>
            <a:t>)</a:t>
          </a:r>
        </a:p>
      </dsp:txBody>
      <dsp:txXfrm>
        <a:off x="486690" y="1806543"/>
        <a:ext cx="8529074" cy="1012240"/>
      </dsp:txXfrm>
    </dsp:sp>
    <dsp:sp modelId="{D5658559-4A64-4808-9C34-005366080D28}">
      <dsp:nvSpPr>
        <dsp:cNvPr id="0" name=""/>
        <dsp:cNvSpPr/>
      </dsp:nvSpPr>
      <dsp:spPr>
        <a:xfrm>
          <a:off x="0" y="4036344"/>
          <a:ext cx="9072748" cy="957600"/>
        </a:xfrm>
        <a:prstGeom prst="rect">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sp>
    <dsp:sp modelId="{9C2D5CD8-E735-4A64-81CC-31F4B92BF390}">
      <dsp:nvSpPr>
        <dsp:cNvPr id="0" name=""/>
        <dsp:cNvSpPr/>
      </dsp:nvSpPr>
      <dsp:spPr>
        <a:xfrm>
          <a:off x="431930" y="3475464"/>
          <a:ext cx="8638594" cy="1121760"/>
        </a:xfrm>
        <a:prstGeom prst="round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0050" tIns="0" rIns="240050" bIns="0" numCol="1" spcCol="1270" anchor="ctr" anchorCtr="0">
          <a:noAutofit/>
        </a:bodyPr>
        <a:lstStyle/>
        <a:p>
          <a:pPr marL="0" lvl="0" indent="0" algn="l" defTabSz="1422400">
            <a:lnSpc>
              <a:spcPct val="90000"/>
            </a:lnSpc>
            <a:spcBef>
              <a:spcPct val="0"/>
            </a:spcBef>
            <a:spcAft>
              <a:spcPct val="35000"/>
            </a:spcAft>
            <a:buNone/>
          </a:pPr>
          <a:r>
            <a:rPr lang="zh-TW" altLang="en-US" sz="3200" b="1" kern="1200" dirty="0">
              <a:solidFill>
                <a:srgbClr val="FFFF66"/>
              </a:solidFill>
              <a:latin typeface="標楷體" panose="03000509000000000000" pitchFamily="65" charset="-120"/>
              <a:ea typeface="標楷體" panose="03000509000000000000" pitchFamily="65" charset="-120"/>
            </a:rPr>
            <a:t>身心障礙學生適性輔導安置</a:t>
          </a:r>
          <a:r>
            <a:rPr lang="en-US" altLang="zh-TW" sz="3200" b="1" kern="1200" dirty="0">
              <a:solidFill>
                <a:srgbClr val="FFFF66"/>
              </a:solidFill>
              <a:latin typeface="標楷體" panose="03000509000000000000" pitchFamily="65" charset="-120"/>
              <a:ea typeface="標楷體" panose="03000509000000000000" pitchFamily="65" charset="-120"/>
            </a:rPr>
            <a:t>(</a:t>
          </a:r>
          <a:r>
            <a:rPr lang="zh-TW" altLang="en-US" sz="3200" b="1" kern="1200" dirty="0">
              <a:solidFill>
                <a:srgbClr val="FFFF66"/>
              </a:solidFill>
              <a:latin typeface="標楷體" panose="03000509000000000000" pitchFamily="65" charset="-120"/>
              <a:ea typeface="標楷體" panose="03000509000000000000" pitchFamily="65" charset="-120"/>
            </a:rPr>
            <a:t>弱勢學生</a:t>
          </a:r>
          <a:r>
            <a:rPr lang="en-US" altLang="zh-TW" sz="3200" b="1" kern="1200" dirty="0">
              <a:solidFill>
                <a:srgbClr val="FFFF66"/>
              </a:solidFill>
              <a:latin typeface="標楷體" panose="03000509000000000000" pitchFamily="65" charset="-120"/>
              <a:ea typeface="標楷體" panose="03000509000000000000" pitchFamily="65" charset="-120"/>
            </a:rPr>
            <a:t>)</a:t>
          </a:r>
        </a:p>
      </dsp:txBody>
      <dsp:txXfrm>
        <a:off x="486690" y="3530224"/>
        <a:ext cx="8529074" cy="1012240"/>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004D839-17B5-4A48-A489-589329E545D9}">
      <dsp:nvSpPr>
        <dsp:cNvPr id="0" name=""/>
        <dsp:cNvSpPr/>
      </dsp:nvSpPr>
      <dsp:spPr>
        <a:xfrm rot="5400000">
          <a:off x="558236" y="1305813"/>
          <a:ext cx="1668805" cy="2776854"/>
        </a:xfrm>
        <a:prstGeom prst="corner">
          <a:avLst>
            <a:gd name="adj1" fmla="val 16120"/>
            <a:gd name="adj2" fmla="val 16110"/>
          </a:avLst>
        </a:prstGeom>
        <a:solidFill>
          <a:schemeClr val="accent4">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sp>
    <dsp:sp modelId="{96CF2E57-C84E-4D84-B214-2AD5196582AF}">
      <dsp:nvSpPr>
        <dsp:cNvPr id="0" name=""/>
        <dsp:cNvSpPr/>
      </dsp:nvSpPr>
      <dsp:spPr>
        <a:xfrm>
          <a:off x="279671" y="2135495"/>
          <a:ext cx="2506960" cy="2197497"/>
        </a:xfrm>
        <a:prstGeom prst="rect">
          <a:avLst/>
        </a:prstGeom>
        <a:noFill/>
        <a:ln w="9525" cap="flat" cmpd="sng" algn="ctr">
          <a:solidFill>
            <a:schemeClr val="dk1">
              <a:alpha val="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txBody>
        <a:bodyPr spcFirstLastPara="0" vert="horz" wrap="square" lIns="137160" tIns="137160" rIns="137160" bIns="137160" numCol="1" spcCol="1270" anchor="t" anchorCtr="0">
          <a:noAutofit/>
        </a:bodyPr>
        <a:lstStyle/>
        <a:p>
          <a:pPr marL="0" lvl="0" indent="0" algn="l" defTabSz="1600200">
            <a:lnSpc>
              <a:spcPts val="4000"/>
            </a:lnSpc>
            <a:spcBef>
              <a:spcPct val="0"/>
            </a:spcBef>
            <a:spcAft>
              <a:spcPts val="0"/>
            </a:spcAft>
            <a:buNone/>
          </a:pPr>
          <a:r>
            <a:rPr lang="zh-TW" altLang="en-US" sz="3600" b="1" kern="1200" dirty="0">
              <a:solidFill>
                <a:schemeClr val="accent3">
                  <a:lumMod val="75000"/>
                </a:schemeClr>
              </a:solidFill>
              <a:latin typeface="微軟正黑體" panose="020B0604030504040204" pitchFamily="34" charset="-120"/>
              <a:ea typeface="微軟正黑體" panose="020B0604030504040204" pitchFamily="34" charset="-120"/>
            </a:rPr>
            <a:t>校本特色</a:t>
          </a:r>
          <a:r>
            <a:rPr lang="en-US" altLang="zh-TW" sz="2800" b="1" kern="1200" dirty="0">
              <a:solidFill>
                <a:schemeClr val="accent2">
                  <a:lumMod val="60000"/>
                  <a:lumOff val="40000"/>
                </a:schemeClr>
              </a:solidFill>
              <a:latin typeface="微軟正黑體" panose="020B0604030504040204" pitchFamily="34" charset="-120"/>
              <a:ea typeface="微軟正黑體" panose="020B0604030504040204" pitchFamily="34" charset="-120"/>
            </a:rPr>
            <a:t>(</a:t>
          </a:r>
          <a:r>
            <a:rPr lang="zh-TW" altLang="en-US" sz="2800" b="1" kern="1200" dirty="0">
              <a:solidFill>
                <a:schemeClr val="accent2">
                  <a:lumMod val="60000"/>
                  <a:lumOff val="40000"/>
                </a:schemeClr>
              </a:solidFill>
              <a:latin typeface="微軟正黑體" panose="020B0604030504040204" pitchFamily="34" charset="-120"/>
              <a:ea typeface="微軟正黑體" panose="020B0604030504040204" pitchFamily="34" charset="-120"/>
            </a:rPr>
            <a:t>課程特色、師資優良、數位學習等</a:t>
          </a:r>
          <a:r>
            <a:rPr lang="en-US" altLang="zh-TW" sz="2800" b="1" kern="1200" dirty="0">
              <a:solidFill>
                <a:schemeClr val="accent2">
                  <a:lumMod val="60000"/>
                  <a:lumOff val="40000"/>
                </a:schemeClr>
              </a:solidFill>
              <a:latin typeface="微軟正黑體" panose="020B0604030504040204" pitchFamily="34" charset="-120"/>
              <a:ea typeface="微軟正黑體" panose="020B0604030504040204" pitchFamily="34" charset="-120"/>
            </a:rPr>
            <a:t>)</a:t>
          </a:r>
          <a:endParaRPr lang="zh-TW" altLang="en-US" sz="2800" b="1" kern="1200" dirty="0">
            <a:solidFill>
              <a:schemeClr val="accent2">
                <a:lumMod val="60000"/>
                <a:lumOff val="40000"/>
              </a:schemeClr>
            </a:solidFill>
            <a:latin typeface="微軟正黑體" panose="020B0604030504040204" pitchFamily="34" charset="-120"/>
            <a:ea typeface="微軟正黑體" panose="020B0604030504040204" pitchFamily="34" charset="-120"/>
          </a:endParaRPr>
        </a:p>
      </dsp:txBody>
      <dsp:txXfrm>
        <a:off x="279671" y="2135495"/>
        <a:ext cx="2506960" cy="2197497"/>
      </dsp:txXfrm>
    </dsp:sp>
    <dsp:sp modelId="{9F370F9E-925F-486B-883C-3315B759C1AB}">
      <dsp:nvSpPr>
        <dsp:cNvPr id="0" name=""/>
        <dsp:cNvSpPr/>
      </dsp:nvSpPr>
      <dsp:spPr>
        <a:xfrm>
          <a:off x="2313620" y="1101378"/>
          <a:ext cx="473011" cy="473011"/>
        </a:xfrm>
        <a:prstGeom prst="triangle">
          <a:avLst>
            <a:gd name="adj" fmla="val 100000"/>
          </a:avLst>
        </a:prstGeom>
        <a:solidFill>
          <a:schemeClr val="accent4">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sp>
    <dsp:sp modelId="{E0492EAD-44F3-408B-A8D5-AE4EDC03937D}">
      <dsp:nvSpPr>
        <dsp:cNvPr id="0" name=""/>
        <dsp:cNvSpPr/>
      </dsp:nvSpPr>
      <dsp:spPr>
        <a:xfrm rot="5400000">
          <a:off x="3627245" y="546384"/>
          <a:ext cx="1668805" cy="2776854"/>
        </a:xfrm>
        <a:prstGeom prst="corner">
          <a:avLst>
            <a:gd name="adj1" fmla="val 16120"/>
            <a:gd name="adj2" fmla="val 16110"/>
          </a:avLst>
        </a:prstGeom>
        <a:solidFill>
          <a:schemeClr val="accent4">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sp>
    <dsp:sp modelId="{E25FD64F-5C2C-4C36-B653-7C45BB18817C}">
      <dsp:nvSpPr>
        <dsp:cNvPr id="0" name=""/>
        <dsp:cNvSpPr/>
      </dsp:nvSpPr>
      <dsp:spPr>
        <a:xfrm>
          <a:off x="3348680" y="1376066"/>
          <a:ext cx="2506960" cy="2197497"/>
        </a:xfrm>
        <a:prstGeom prst="rect">
          <a:avLst/>
        </a:prstGeom>
        <a:noFill/>
        <a:ln w="9525" cap="flat" cmpd="sng" algn="ctr">
          <a:solidFill>
            <a:schemeClr val="dk1">
              <a:alpha val="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txBody>
        <a:bodyPr spcFirstLastPara="0" vert="horz" wrap="square" lIns="137160" tIns="137160" rIns="137160" bIns="137160" numCol="1" spcCol="1270" anchor="t" anchorCtr="0">
          <a:noAutofit/>
        </a:bodyPr>
        <a:lstStyle/>
        <a:p>
          <a:pPr marL="0" lvl="0" indent="0" algn="l" defTabSz="1600200">
            <a:lnSpc>
              <a:spcPts val="4000"/>
            </a:lnSpc>
            <a:spcBef>
              <a:spcPct val="0"/>
            </a:spcBef>
            <a:spcAft>
              <a:spcPts val="0"/>
            </a:spcAft>
            <a:buNone/>
          </a:pPr>
          <a:r>
            <a:rPr lang="zh-TW" altLang="en-US" sz="3600" b="1" kern="1200" dirty="0">
              <a:solidFill>
                <a:srgbClr val="0000FF"/>
              </a:solidFill>
              <a:latin typeface="微軟正黑體" panose="020B0604030504040204" pitchFamily="34" charset="-120"/>
              <a:ea typeface="微軟正黑體" panose="020B0604030504040204" pitchFamily="34" charset="-120"/>
            </a:rPr>
            <a:t>環境因素</a:t>
          </a:r>
          <a:r>
            <a:rPr lang="en-US" altLang="zh-TW" sz="2800" b="1" kern="1200" dirty="0">
              <a:solidFill>
                <a:schemeClr val="tx2">
                  <a:lumMod val="40000"/>
                  <a:lumOff val="60000"/>
                </a:schemeClr>
              </a:solidFill>
              <a:latin typeface="微軟正黑體" panose="020B0604030504040204" pitchFamily="34" charset="-120"/>
              <a:ea typeface="微軟正黑體" panose="020B0604030504040204" pitchFamily="34" charset="-120"/>
            </a:rPr>
            <a:t>(</a:t>
          </a:r>
          <a:r>
            <a:rPr lang="zh-TW" altLang="en-US" sz="2800" b="1" kern="1200" dirty="0">
              <a:solidFill>
                <a:schemeClr val="tx2">
                  <a:lumMod val="40000"/>
                  <a:lumOff val="60000"/>
                </a:schemeClr>
              </a:solidFill>
              <a:latin typeface="微軟正黑體" panose="020B0604030504040204" pitchFamily="34" charset="-120"/>
              <a:ea typeface="微軟正黑體" panose="020B0604030504040204" pitchFamily="34" charset="-120"/>
            </a:rPr>
            <a:t>交通便利、親生肯定、口碑聲望等</a:t>
          </a:r>
          <a:r>
            <a:rPr lang="en-US" altLang="zh-TW" sz="2800" b="1" kern="1200" dirty="0">
              <a:solidFill>
                <a:schemeClr val="tx2">
                  <a:lumMod val="40000"/>
                  <a:lumOff val="60000"/>
                </a:schemeClr>
              </a:solidFill>
              <a:latin typeface="微軟正黑體" panose="020B0604030504040204" pitchFamily="34" charset="-120"/>
              <a:ea typeface="微軟正黑體" panose="020B0604030504040204" pitchFamily="34" charset="-120"/>
            </a:rPr>
            <a:t>)</a:t>
          </a:r>
        </a:p>
      </dsp:txBody>
      <dsp:txXfrm>
        <a:off x="3348680" y="1376066"/>
        <a:ext cx="2506960" cy="2197497"/>
      </dsp:txXfrm>
    </dsp:sp>
    <dsp:sp modelId="{D52D2CA9-3866-4507-8993-FCD3EF0BB71A}">
      <dsp:nvSpPr>
        <dsp:cNvPr id="0" name=""/>
        <dsp:cNvSpPr/>
      </dsp:nvSpPr>
      <dsp:spPr>
        <a:xfrm>
          <a:off x="5382629" y="341949"/>
          <a:ext cx="473011" cy="473011"/>
        </a:xfrm>
        <a:prstGeom prst="triangle">
          <a:avLst>
            <a:gd name="adj" fmla="val 100000"/>
          </a:avLst>
        </a:prstGeom>
        <a:solidFill>
          <a:schemeClr val="accent4">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sp>
    <dsp:sp modelId="{298CE9F6-2814-45A9-9F5E-621CB92E3C76}">
      <dsp:nvSpPr>
        <dsp:cNvPr id="0" name=""/>
        <dsp:cNvSpPr/>
      </dsp:nvSpPr>
      <dsp:spPr>
        <a:xfrm rot="5400000">
          <a:off x="6696254" y="-213044"/>
          <a:ext cx="1668805" cy="2776854"/>
        </a:xfrm>
        <a:prstGeom prst="corner">
          <a:avLst>
            <a:gd name="adj1" fmla="val 16120"/>
            <a:gd name="adj2" fmla="val 16110"/>
          </a:avLst>
        </a:prstGeom>
        <a:solidFill>
          <a:schemeClr val="accent4">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sp>
    <dsp:sp modelId="{776B33CE-6091-47B8-B937-42863C72F34D}">
      <dsp:nvSpPr>
        <dsp:cNvPr id="0" name=""/>
        <dsp:cNvSpPr/>
      </dsp:nvSpPr>
      <dsp:spPr>
        <a:xfrm>
          <a:off x="6417689" y="616636"/>
          <a:ext cx="2506960" cy="2197497"/>
        </a:xfrm>
        <a:prstGeom prst="rect">
          <a:avLst/>
        </a:prstGeom>
        <a:noFill/>
        <a:ln w="9525" cap="flat" cmpd="sng" algn="ctr">
          <a:solidFill>
            <a:schemeClr val="dk1">
              <a:alpha val="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txBody>
        <a:bodyPr spcFirstLastPara="0" vert="horz" wrap="square" lIns="137160" tIns="137160" rIns="137160" bIns="137160" numCol="1" spcCol="1270" anchor="t" anchorCtr="0">
          <a:noAutofit/>
        </a:bodyPr>
        <a:lstStyle/>
        <a:p>
          <a:pPr marL="0" lvl="0" indent="0" algn="l" defTabSz="1600200">
            <a:lnSpc>
              <a:spcPts val="4000"/>
            </a:lnSpc>
            <a:spcBef>
              <a:spcPct val="0"/>
            </a:spcBef>
            <a:spcAft>
              <a:spcPts val="0"/>
            </a:spcAft>
            <a:buNone/>
          </a:pPr>
          <a:r>
            <a:rPr lang="zh-TW" altLang="en-US" sz="3600" b="1" kern="1200" dirty="0">
              <a:solidFill>
                <a:schemeClr val="accent6">
                  <a:lumMod val="50000"/>
                </a:schemeClr>
              </a:solidFill>
              <a:latin typeface="微軟正黑體" panose="020B0604030504040204" pitchFamily="34" charset="-120"/>
              <a:ea typeface="微軟正黑體" panose="020B0604030504040204" pitchFamily="34" charset="-120"/>
            </a:rPr>
            <a:t>績效表現</a:t>
          </a:r>
          <a:br>
            <a:rPr lang="en-US" altLang="zh-TW" sz="3600" b="1" kern="1200" dirty="0">
              <a:solidFill>
                <a:schemeClr val="accent6">
                  <a:lumMod val="50000"/>
                </a:schemeClr>
              </a:solidFill>
              <a:latin typeface="微軟正黑體" panose="020B0604030504040204" pitchFamily="34" charset="-120"/>
              <a:ea typeface="微軟正黑體" panose="020B0604030504040204" pitchFamily="34" charset="-120"/>
            </a:rPr>
          </a:br>
          <a:r>
            <a:rPr lang="en-US" altLang="zh-TW" sz="2800" b="1" kern="1200" dirty="0">
              <a:solidFill>
                <a:schemeClr val="accent6">
                  <a:lumMod val="75000"/>
                </a:schemeClr>
              </a:solidFill>
              <a:latin typeface="微軟正黑體" panose="020B0604030504040204" pitchFamily="34" charset="-120"/>
              <a:ea typeface="微軟正黑體" panose="020B0604030504040204" pitchFamily="34" charset="-120"/>
            </a:rPr>
            <a:t>(</a:t>
          </a:r>
          <a:r>
            <a:rPr lang="zh-TW" altLang="en-US" sz="2800" b="1" kern="1200" dirty="0">
              <a:solidFill>
                <a:schemeClr val="accent6">
                  <a:lumMod val="75000"/>
                </a:schemeClr>
              </a:solidFill>
              <a:latin typeface="微軟正黑體" panose="020B0604030504040204" pitchFamily="34" charset="-120"/>
              <a:ea typeface="微軟正黑體" panose="020B0604030504040204" pitchFamily="34" charset="-120"/>
            </a:rPr>
            <a:t>多元成效、證照能力、競賽表現等</a:t>
          </a:r>
          <a:r>
            <a:rPr lang="en-US" altLang="zh-TW" sz="2800" b="1" kern="1200" dirty="0">
              <a:solidFill>
                <a:schemeClr val="accent6">
                  <a:lumMod val="75000"/>
                </a:schemeClr>
              </a:solidFill>
              <a:latin typeface="微軟正黑體" panose="020B0604030504040204" pitchFamily="34" charset="-120"/>
              <a:ea typeface="微軟正黑體" panose="020B0604030504040204" pitchFamily="34" charset="-120"/>
            </a:rPr>
            <a:t>)</a:t>
          </a:r>
        </a:p>
      </dsp:txBody>
      <dsp:txXfrm>
        <a:off x="6417689" y="616636"/>
        <a:ext cx="2506960" cy="2197497"/>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9C89893-C9FB-4CC3-8C64-194528DA107F}">
      <dsp:nvSpPr>
        <dsp:cNvPr id="0" name=""/>
        <dsp:cNvSpPr/>
      </dsp:nvSpPr>
      <dsp:spPr>
        <a:xfrm>
          <a:off x="0" y="3518346"/>
          <a:ext cx="8928862" cy="1154799"/>
        </a:xfrm>
        <a:prstGeom prst="rect">
          <a:avLst/>
        </a:prstGeom>
        <a:gradFill rotWithShape="0">
          <a:gsLst>
            <a:gs pos="0">
              <a:schemeClr val="accent4">
                <a:hueOff val="0"/>
                <a:satOff val="0"/>
                <a:lumOff val="0"/>
                <a:alphaOff val="0"/>
                <a:shade val="51000"/>
                <a:satMod val="130000"/>
              </a:schemeClr>
            </a:gs>
            <a:gs pos="80000">
              <a:schemeClr val="accent4">
                <a:hueOff val="0"/>
                <a:satOff val="0"/>
                <a:lumOff val="0"/>
                <a:alphaOff val="0"/>
                <a:shade val="93000"/>
                <a:satMod val="130000"/>
              </a:schemeClr>
            </a:gs>
            <a:gs pos="100000">
              <a:schemeClr val="accent4">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56032" tIns="256032" rIns="256032" bIns="256032" numCol="1" spcCol="1270" anchor="ctr" anchorCtr="0">
          <a:noAutofit/>
        </a:bodyPr>
        <a:lstStyle/>
        <a:p>
          <a:pPr marL="0" lvl="0" indent="0" algn="l" defTabSz="1600200">
            <a:lnSpc>
              <a:spcPct val="90000"/>
            </a:lnSpc>
            <a:spcBef>
              <a:spcPct val="0"/>
            </a:spcBef>
            <a:spcAft>
              <a:spcPct val="35000"/>
            </a:spcAft>
            <a:buNone/>
          </a:pPr>
          <a:r>
            <a:rPr lang="zh-TW" altLang="en-US" sz="3600" b="1" i="0" kern="1200" dirty="0">
              <a:latin typeface="微軟正黑體" panose="020B0604030504040204" pitchFamily="34" charset="-120"/>
              <a:ea typeface="微軟正黑體" panose="020B0604030504040204" pitchFamily="34" charset="-120"/>
            </a:rPr>
            <a:t>大專院校申請</a:t>
          </a:r>
          <a:r>
            <a:rPr lang="en-US" altLang="zh-TW" sz="3600" b="1" i="0" kern="1200" dirty="0">
              <a:latin typeface="微軟正黑體" panose="020B0604030504040204" pitchFamily="34" charset="-120"/>
              <a:ea typeface="微軟正黑體" panose="020B0604030504040204" pitchFamily="34" charset="-120"/>
            </a:rPr>
            <a:t>(</a:t>
          </a:r>
          <a:r>
            <a:rPr lang="zh-TW" altLang="en-US" sz="3600" b="1" i="0" kern="1200" dirty="0">
              <a:latin typeface="微軟正黑體" panose="020B0604030504040204" pitchFamily="34" charset="-120"/>
              <a:ea typeface="微軟正黑體" panose="020B0604030504040204" pitchFamily="34" charset="-120"/>
            </a:rPr>
            <a:t>甄選</a:t>
          </a:r>
          <a:r>
            <a:rPr lang="en-US" altLang="zh-TW" sz="3600" b="1" i="0" kern="1200" dirty="0">
              <a:latin typeface="微軟正黑體" panose="020B0604030504040204" pitchFamily="34" charset="-120"/>
              <a:ea typeface="微軟正黑體" panose="020B0604030504040204" pitchFamily="34" charset="-120"/>
            </a:rPr>
            <a:t>)</a:t>
          </a:r>
          <a:r>
            <a:rPr lang="zh-TW" altLang="en-US" sz="3600" b="1" i="0" kern="1200" dirty="0">
              <a:latin typeface="微軟正黑體" panose="020B0604030504040204" pitchFamily="34" charset="-120"/>
              <a:ea typeface="微軟正黑體" panose="020B0604030504040204" pitchFamily="34" charset="-120"/>
            </a:rPr>
            <a:t>入學</a:t>
          </a:r>
          <a:r>
            <a:rPr lang="en-US" altLang="zh-TW" sz="3600" b="1" i="0" kern="1200" dirty="0">
              <a:latin typeface="微軟正黑體" panose="020B0604030504040204" pitchFamily="34" charset="-120"/>
              <a:ea typeface="微軟正黑體" panose="020B0604030504040204" pitchFamily="34" charset="-120"/>
            </a:rPr>
            <a:t>(</a:t>
          </a:r>
          <a:r>
            <a:rPr lang="zh-TW" altLang="en-US" sz="3600" b="1" i="0" kern="1200" dirty="0">
              <a:latin typeface="微軟正黑體" panose="020B0604030504040204" pitchFamily="34" charset="-120"/>
              <a:ea typeface="微軟正黑體" panose="020B0604030504040204" pitchFamily="34" charset="-120"/>
            </a:rPr>
            <a:t>優良表現</a:t>
          </a:r>
          <a:r>
            <a:rPr lang="en-US" altLang="zh-TW" sz="3600" b="1" i="0" kern="1200" dirty="0">
              <a:latin typeface="微軟正黑體" panose="020B0604030504040204" pitchFamily="34" charset="-120"/>
              <a:ea typeface="微軟正黑體" panose="020B0604030504040204" pitchFamily="34" charset="-120"/>
            </a:rPr>
            <a:t>)</a:t>
          </a:r>
        </a:p>
      </dsp:txBody>
      <dsp:txXfrm>
        <a:off x="0" y="3518346"/>
        <a:ext cx="8928862" cy="1154799"/>
      </dsp:txXfrm>
    </dsp:sp>
    <dsp:sp modelId="{501A2EA7-72F7-473D-8080-1C042E6E4743}">
      <dsp:nvSpPr>
        <dsp:cNvPr id="0" name=""/>
        <dsp:cNvSpPr/>
      </dsp:nvSpPr>
      <dsp:spPr>
        <a:xfrm rot="10800000">
          <a:off x="0" y="1759586"/>
          <a:ext cx="8928862" cy="1776082"/>
        </a:xfrm>
        <a:prstGeom prst="upArrowCallout">
          <a:avLst/>
        </a:prstGeom>
        <a:gradFill rotWithShape="0">
          <a:gsLst>
            <a:gs pos="0">
              <a:schemeClr val="accent4">
                <a:hueOff val="-2232385"/>
                <a:satOff val="13449"/>
                <a:lumOff val="1078"/>
                <a:alphaOff val="0"/>
                <a:shade val="51000"/>
                <a:satMod val="130000"/>
              </a:schemeClr>
            </a:gs>
            <a:gs pos="80000">
              <a:schemeClr val="accent4">
                <a:hueOff val="-2232385"/>
                <a:satOff val="13449"/>
                <a:lumOff val="1078"/>
                <a:alphaOff val="0"/>
                <a:shade val="93000"/>
                <a:satMod val="130000"/>
              </a:schemeClr>
            </a:gs>
            <a:gs pos="100000">
              <a:schemeClr val="accent4">
                <a:hueOff val="-2232385"/>
                <a:satOff val="13449"/>
                <a:lumOff val="1078"/>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56032" tIns="256032" rIns="256032" bIns="256032" numCol="1" spcCol="1270" anchor="ctr" anchorCtr="0">
          <a:noAutofit/>
        </a:bodyPr>
        <a:lstStyle/>
        <a:p>
          <a:pPr marL="0" lvl="0" indent="0" algn="l" defTabSz="1600200">
            <a:lnSpc>
              <a:spcPct val="90000"/>
            </a:lnSpc>
            <a:spcBef>
              <a:spcPct val="0"/>
            </a:spcBef>
            <a:spcAft>
              <a:spcPct val="35000"/>
            </a:spcAft>
            <a:buNone/>
          </a:pPr>
          <a:r>
            <a:rPr lang="zh-TW" altLang="en-US" sz="3600" b="1" kern="1200" dirty="0">
              <a:latin typeface="微軟正黑體" panose="020B0604030504040204" pitchFamily="34" charset="-120"/>
              <a:ea typeface="微軟正黑體" panose="020B0604030504040204" pitchFamily="34" charset="-120"/>
            </a:rPr>
            <a:t>普通、技術、綜合與單科型</a:t>
          </a:r>
          <a:r>
            <a:rPr lang="en-US" altLang="zh-TW" sz="3600" b="1" kern="1200" dirty="0">
              <a:latin typeface="微軟正黑體" panose="020B0604030504040204" pitchFamily="34" charset="-120"/>
              <a:ea typeface="微軟正黑體" panose="020B0604030504040204" pitchFamily="34" charset="-120"/>
            </a:rPr>
            <a:t>(</a:t>
          </a:r>
          <a:r>
            <a:rPr lang="zh-TW" altLang="en-US" sz="3600" b="1" kern="1200" dirty="0">
              <a:latin typeface="微軟正黑體" panose="020B0604030504040204" pitchFamily="34" charset="-120"/>
              <a:ea typeface="微軟正黑體" panose="020B0604030504040204" pitchFamily="34" charset="-120"/>
            </a:rPr>
            <a:t>生涯進路</a:t>
          </a:r>
          <a:r>
            <a:rPr lang="en-US" altLang="zh-TW" sz="3600" b="1" kern="1200" dirty="0">
              <a:latin typeface="微軟正黑體" panose="020B0604030504040204" pitchFamily="34" charset="-120"/>
              <a:ea typeface="微軟正黑體" panose="020B0604030504040204" pitchFamily="34" charset="-120"/>
            </a:rPr>
            <a:t>)</a:t>
          </a:r>
        </a:p>
      </dsp:txBody>
      <dsp:txXfrm rot="10800000">
        <a:off x="0" y="1759586"/>
        <a:ext cx="8928862" cy="1154045"/>
      </dsp:txXfrm>
    </dsp:sp>
    <dsp:sp modelId="{1AAA6ED5-A95C-4A71-A454-9A113E12F725}">
      <dsp:nvSpPr>
        <dsp:cNvPr id="0" name=""/>
        <dsp:cNvSpPr/>
      </dsp:nvSpPr>
      <dsp:spPr>
        <a:xfrm rot="10800000">
          <a:off x="0" y="826"/>
          <a:ext cx="8928862" cy="1776082"/>
        </a:xfrm>
        <a:prstGeom prst="upArrowCallout">
          <a:avLst/>
        </a:prstGeom>
        <a:gradFill rotWithShape="0">
          <a:gsLst>
            <a:gs pos="0">
              <a:schemeClr val="accent4">
                <a:hueOff val="-4464770"/>
                <a:satOff val="26899"/>
                <a:lumOff val="2156"/>
                <a:alphaOff val="0"/>
                <a:shade val="51000"/>
                <a:satMod val="130000"/>
              </a:schemeClr>
            </a:gs>
            <a:gs pos="80000">
              <a:schemeClr val="accent4">
                <a:hueOff val="-4464770"/>
                <a:satOff val="26899"/>
                <a:lumOff val="2156"/>
                <a:alphaOff val="0"/>
                <a:shade val="93000"/>
                <a:satMod val="130000"/>
              </a:schemeClr>
            </a:gs>
            <a:gs pos="100000">
              <a:schemeClr val="accent4">
                <a:hueOff val="-4464770"/>
                <a:satOff val="26899"/>
                <a:lumOff val="2156"/>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56032" tIns="256032" rIns="256032" bIns="256032" numCol="1" spcCol="1270" anchor="ctr" anchorCtr="0">
          <a:noAutofit/>
        </a:bodyPr>
        <a:lstStyle/>
        <a:p>
          <a:pPr marL="0" lvl="0" indent="0" algn="l" defTabSz="1600200">
            <a:lnSpc>
              <a:spcPct val="90000"/>
            </a:lnSpc>
            <a:spcBef>
              <a:spcPct val="0"/>
            </a:spcBef>
            <a:spcAft>
              <a:spcPct val="35000"/>
            </a:spcAft>
            <a:buNone/>
          </a:pPr>
          <a:r>
            <a:rPr lang="zh-TW" altLang="en-US" sz="3600" b="1" kern="1200" dirty="0">
              <a:latin typeface="微軟正黑體" panose="020B0604030504040204" pitchFamily="34" charset="-120"/>
              <a:ea typeface="微軟正黑體" panose="020B0604030504040204" pitchFamily="34" charset="-120"/>
            </a:rPr>
            <a:t>繁星推薦</a:t>
          </a:r>
          <a:r>
            <a:rPr lang="en-US" altLang="zh-TW" sz="3600" b="1" kern="1200" dirty="0">
              <a:latin typeface="微軟正黑體" panose="020B0604030504040204" pitchFamily="34" charset="-120"/>
              <a:ea typeface="微軟正黑體" panose="020B0604030504040204" pitchFamily="34" charset="-120"/>
            </a:rPr>
            <a:t>(</a:t>
          </a:r>
          <a:r>
            <a:rPr lang="zh-TW" altLang="en-US" sz="3600" b="1" kern="1200" dirty="0">
              <a:latin typeface="微軟正黑體" panose="020B0604030504040204" pitchFamily="34" charset="-120"/>
              <a:ea typeface="微軟正黑體" panose="020B0604030504040204" pitchFamily="34" charset="-120"/>
            </a:rPr>
            <a:t>社區高中職優勢，生涯進路</a:t>
          </a:r>
          <a:r>
            <a:rPr lang="en-US" altLang="zh-TW" sz="3600" b="1" kern="1200" dirty="0">
              <a:latin typeface="微軟正黑體" panose="020B0604030504040204" pitchFamily="34" charset="-120"/>
              <a:ea typeface="微軟正黑體" panose="020B0604030504040204" pitchFamily="34" charset="-120"/>
            </a:rPr>
            <a:t>)</a:t>
          </a:r>
          <a:endParaRPr lang="zh-TW" altLang="en-US" sz="3600" b="1" kern="1200" dirty="0">
            <a:latin typeface="微軟正黑體" panose="020B0604030504040204" pitchFamily="34" charset="-120"/>
            <a:ea typeface="微軟正黑體" panose="020B0604030504040204" pitchFamily="34" charset="-120"/>
          </a:endParaRPr>
        </a:p>
      </dsp:txBody>
      <dsp:txXfrm rot="10800000">
        <a:off x="0" y="826"/>
        <a:ext cx="8928862" cy="1154045"/>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F8194F8-0EC4-44E5-B602-39D745D8429F}">
      <dsp:nvSpPr>
        <dsp:cNvPr id="0" name=""/>
        <dsp:cNvSpPr/>
      </dsp:nvSpPr>
      <dsp:spPr>
        <a:xfrm>
          <a:off x="-2013000" y="-339805"/>
          <a:ext cx="2623826" cy="2623826"/>
        </a:xfrm>
        <a:prstGeom prst="blockArc">
          <a:avLst>
            <a:gd name="adj1" fmla="val 18900000"/>
            <a:gd name="adj2" fmla="val 2700000"/>
            <a:gd name="adj3" fmla="val 823"/>
          </a:avLst>
        </a:pr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63F2061-FE72-40BC-BDB6-41CAA4491558}">
      <dsp:nvSpPr>
        <dsp:cNvPr id="0" name=""/>
        <dsp:cNvSpPr/>
      </dsp:nvSpPr>
      <dsp:spPr>
        <a:xfrm>
          <a:off x="568352" y="215243"/>
          <a:ext cx="7973171" cy="1586519"/>
        </a:xfrm>
        <a:prstGeom prst="rect">
          <a:avLst/>
        </a:prstGeom>
        <a:solidFill>
          <a:schemeClr val="accent2">
            <a:hueOff val="0"/>
            <a:satOff val="0"/>
            <a:lumOff val="0"/>
            <a:alphaOff val="0"/>
          </a:schemeClr>
        </a:solidFill>
        <a:ln w="38100" cap="flat" cmpd="dbl" algn="ctr">
          <a:solidFill>
            <a:schemeClr val="lt1">
              <a:hueOff val="0"/>
              <a:satOff val="0"/>
              <a:lumOff val="0"/>
              <a:alphaOff val="0"/>
            </a:schemeClr>
          </a:solidFill>
          <a:prstDash val="solid"/>
        </a:ln>
        <a:effectLst>
          <a:glow rad="50600">
            <a:schemeClr val="accent2">
              <a:hueOff val="0"/>
              <a:satOff val="0"/>
              <a:lumOff val="0"/>
              <a:alphaOff val="0"/>
              <a:alpha val="40000"/>
            </a:schemeClr>
          </a:glow>
        </a:effectLst>
      </dsp:spPr>
      <dsp:style>
        <a:lnRef idx="3">
          <a:scrgbClr r="0" g="0" b="0"/>
        </a:lnRef>
        <a:fillRef idx="1">
          <a:scrgbClr r="0" g="0" b="0"/>
        </a:fillRef>
        <a:effectRef idx="1">
          <a:scrgbClr r="0" g="0" b="0"/>
        </a:effectRef>
        <a:fontRef idx="minor">
          <a:schemeClr val="lt1"/>
        </a:fontRef>
      </dsp:style>
      <dsp:txBody>
        <a:bodyPr spcFirstLastPara="0" vert="horz" wrap="square" lIns="771611" tIns="101600" rIns="101600" bIns="101600" numCol="1" spcCol="1270" anchor="ctr" anchorCtr="0">
          <a:noAutofit/>
        </a:bodyPr>
        <a:lstStyle/>
        <a:p>
          <a:pPr marL="0" lvl="0" indent="0" algn="l" defTabSz="1778000" rtl="0">
            <a:lnSpc>
              <a:spcPct val="90000"/>
            </a:lnSpc>
            <a:spcBef>
              <a:spcPct val="0"/>
            </a:spcBef>
            <a:spcAft>
              <a:spcPct val="35000"/>
            </a:spcAft>
            <a:buNone/>
          </a:pPr>
          <a:r>
            <a:rPr lang="zh-TW" sz="4000" b="1" kern="1200" dirty="0">
              <a:latin typeface="微軟正黑體" pitchFamily="34" charset="-120"/>
              <a:ea typeface="微軟正黑體" pitchFamily="34" charset="-120"/>
            </a:rPr>
            <a:t>掌握外部因素</a:t>
          </a:r>
          <a:br>
            <a:rPr lang="en-US" altLang="zh-TW" sz="4000" b="1" kern="1200" dirty="0">
              <a:latin typeface="微軟正黑體" pitchFamily="34" charset="-120"/>
              <a:ea typeface="微軟正黑體" pitchFamily="34" charset="-120"/>
            </a:rPr>
          </a:br>
          <a:r>
            <a:rPr lang="en-US" altLang="zh-TW" sz="4000" kern="1200" dirty="0">
              <a:latin typeface="微軟正黑體" pitchFamily="34" charset="-120"/>
              <a:ea typeface="微軟正黑體" pitchFamily="34" charset="-120"/>
            </a:rPr>
            <a:t>-</a:t>
          </a:r>
          <a:r>
            <a:rPr lang="zh-TW" altLang="en-US" sz="4000" b="1" kern="1200" dirty="0">
              <a:solidFill>
                <a:srgbClr val="FFFF00"/>
              </a:solidFill>
              <a:latin typeface="微軟正黑體" pitchFamily="34" charset="-120"/>
              <a:ea typeface="微軟正黑體" pitchFamily="34" charset="-120"/>
            </a:rPr>
            <a:t>抓穩積分</a:t>
          </a:r>
          <a:endParaRPr lang="zh-TW" sz="4000" b="1" kern="1200" dirty="0">
            <a:solidFill>
              <a:srgbClr val="FFFF00"/>
            </a:solidFill>
            <a:latin typeface="微軟正黑體" pitchFamily="34" charset="-120"/>
            <a:ea typeface="微軟正黑體" pitchFamily="34" charset="-120"/>
          </a:endParaRPr>
        </a:p>
      </dsp:txBody>
      <dsp:txXfrm>
        <a:off x="568352" y="215243"/>
        <a:ext cx="7973171" cy="1586519"/>
      </dsp:txXfrm>
    </dsp:sp>
    <dsp:sp modelId="{AF0D133B-52E1-4C3C-BEA6-8A4DCF507BAD}">
      <dsp:nvSpPr>
        <dsp:cNvPr id="0" name=""/>
        <dsp:cNvSpPr/>
      </dsp:nvSpPr>
      <dsp:spPr>
        <a:xfrm>
          <a:off x="0" y="376327"/>
          <a:ext cx="1191560" cy="1191560"/>
        </a:xfrm>
        <a:prstGeom prst="ellipse">
          <a:avLst/>
        </a:prstGeom>
        <a:solidFill>
          <a:schemeClr val="lt1">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DE2B3A8-F618-448D-90E5-5B1FB8F37921}">
      <dsp:nvSpPr>
        <dsp:cNvPr id="0" name=""/>
        <dsp:cNvSpPr/>
      </dsp:nvSpPr>
      <dsp:spPr>
        <a:xfrm>
          <a:off x="-17313" y="294011"/>
          <a:ext cx="8182143" cy="1191631"/>
        </a:xfrm>
        <a:prstGeom prst="rightArrow">
          <a:avLst>
            <a:gd name="adj1" fmla="val 50000"/>
            <a:gd name="adj2" fmla="val 50000"/>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254000" bIns="189172" numCol="1" spcCol="1270" anchor="ctr" anchorCtr="0">
          <a:noAutofit/>
        </a:bodyPr>
        <a:lstStyle/>
        <a:p>
          <a:pPr marL="0" lvl="0" indent="0" algn="l" defTabSz="1422400">
            <a:lnSpc>
              <a:spcPct val="90000"/>
            </a:lnSpc>
            <a:spcBef>
              <a:spcPct val="0"/>
            </a:spcBef>
            <a:spcAft>
              <a:spcPct val="35000"/>
            </a:spcAft>
            <a:buNone/>
          </a:pPr>
          <a:r>
            <a:rPr lang="zh-TW" altLang="en-US" sz="3200" b="1" kern="1200" dirty="0">
              <a:latin typeface="微軟正黑體" pitchFamily="34" charset="-120"/>
              <a:ea typeface="微軟正黑體" pitchFamily="34" charset="-120"/>
            </a:rPr>
            <a:t>可補的</a:t>
          </a:r>
        </a:p>
      </dsp:txBody>
      <dsp:txXfrm>
        <a:off x="-17313" y="591919"/>
        <a:ext cx="7884235" cy="595815"/>
      </dsp:txXfrm>
    </dsp:sp>
    <dsp:sp modelId="{68E33B60-1B09-4E77-A354-95EECDB0DBCD}">
      <dsp:nvSpPr>
        <dsp:cNvPr id="0" name=""/>
        <dsp:cNvSpPr/>
      </dsp:nvSpPr>
      <dsp:spPr>
        <a:xfrm>
          <a:off x="107973" y="1196550"/>
          <a:ext cx="2328093" cy="2789793"/>
        </a:xfrm>
        <a:prstGeom prst="rect">
          <a:avLst/>
        </a:prstGeom>
        <a:solidFill>
          <a:schemeClr val="lt1">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en-US" altLang="zh-TW" sz="2400" b="1" kern="1200" dirty="0">
              <a:latin typeface="微軟正黑體" pitchFamily="34" charset="-120"/>
              <a:ea typeface="微軟正黑體" pitchFamily="34" charset="-120"/>
            </a:rPr>
            <a:t>1.</a:t>
          </a:r>
          <a:r>
            <a:rPr lang="zh-TW" altLang="en-US" sz="2400" b="1" kern="1200" dirty="0">
              <a:latin typeface="微軟正黑體" pitchFamily="34" charset="-120"/>
              <a:ea typeface="微軟正黑體" pitchFamily="34" charset="-120"/>
            </a:rPr>
            <a:t>服務學習</a:t>
          </a:r>
          <a:r>
            <a:rPr lang="en-US" altLang="zh-TW" sz="2400" b="1" kern="1200" dirty="0">
              <a:latin typeface="微軟正黑體" pitchFamily="34" charset="-120"/>
              <a:ea typeface="微軟正黑體" pitchFamily="34" charset="-120"/>
            </a:rPr>
            <a:t>(</a:t>
          </a:r>
          <a:r>
            <a:rPr lang="zh-TW" altLang="en-US" sz="2400" b="1" kern="1200" dirty="0">
              <a:latin typeface="微軟正黑體" pitchFamily="34" charset="-120"/>
              <a:ea typeface="微軟正黑體" pitchFamily="34" charset="-120"/>
            </a:rPr>
            <a:t>多</a:t>
          </a:r>
          <a:r>
            <a:rPr lang="en-US" altLang="zh-TW" sz="2400" b="1" kern="1200" dirty="0">
              <a:latin typeface="微軟正黑體" pitchFamily="34" charset="-120"/>
              <a:ea typeface="微軟正黑體" pitchFamily="34" charset="-120"/>
            </a:rPr>
            <a:t>)</a:t>
          </a:r>
        </a:p>
        <a:p>
          <a:pPr marL="0" lvl="0" indent="0" algn="l" defTabSz="1066800">
            <a:lnSpc>
              <a:spcPct val="90000"/>
            </a:lnSpc>
            <a:spcBef>
              <a:spcPct val="0"/>
            </a:spcBef>
            <a:spcAft>
              <a:spcPct val="35000"/>
            </a:spcAft>
            <a:buNone/>
          </a:pPr>
          <a:r>
            <a:rPr lang="en-US" altLang="zh-TW" sz="2400" b="1" kern="1200" dirty="0">
              <a:latin typeface="微軟正黑體" pitchFamily="34" charset="-120"/>
              <a:ea typeface="微軟正黑體" pitchFamily="34" charset="-120"/>
            </a:rPr>
            <a:t>2.</a:t>
          </a:r>
          <a:r>
            <a:rPr lang="zh-TW" altLang="en-US" sz="2400" b="1" kern="1200" dirty="0">
              <a:latin typeface="微軟正黑體" pitchFamily="34" charset="-120"/>
              <a:ea typeface="微軟正黑體" pitchFamily="34" charset="-120"/>
            </a:rPr>
            <a:t>獎勵紀錄</a:t>
          </a:r>
          <a:r>
            <a:rPr lang="en-US" altLang="zh-TW" sz="2400" b="1" kern="1200" dirty="0">
              <a:latin typeface="微軟正黑體" pitchFamily="34" charset="-120"/>
              <a:ea typeface="微軟正黑體" pitchFamily="34" charset="-120"/>
            </a:rPr>
            <a:t>(</a:t>
          </a:r>
          <a:r>
            <a:rPr lang="zh-TW" altLang="en-US" sz="2400" b="1" kern="1200" dirty="0">
              <a:latin typeface="微軟正黑體" pitchFamily="34" charset="-120"/>
              <a:ea typeface="微軟正黑體" pitchFamily="34" charset="-120"/>
            </a:rPr>
            <a:t>多</a:t>
          </a:r>
          <a:r>
            <a:rPr lang="en-US" altLang="zh-TW" sz="2400" b="1" kern="1200" dirty="0">
              <a:latin typeface="微軟正黑體" pitchFamily="34" charset="-120"/>
              <a:ea typeface="微軟正黑體" pitchFamily="34" charset="-120"/>
            </a:rPr>
            <a:t>)</a:t>
          </a:r>
        </a:p>
        <a:p>
          <a:pPr marL="0" lvl="0" indent="0" algn="l" defTabSz="1066800">
            <a:lnSpc>
              <a:spcPct val="90000"/>
            </a:lnSpc>
            <a:spcBef>
              <a:spcPct val="0"/>
            </a:spcBef>
            <a:spcAft>
              <a:spcPct val="35000"/>
            </a:spcAft>
            <a:buNone/>
          </a:pPr>
          <a:r>
            <a:rPr lang="en-US" altLang="zh-TW" sz="2400" b="1" kern="1200" dirty="0">
              <a:latin typeface="微軟正黑體" pitchFamily="34" charset="-120"/>
              <a:ea typeface="微軟正黑體" pitchFamily="34" charset="-120"/>
            </a:rPr>
            <a:t>3.</a:t>
          </a:r>
          <a:r>
            <a:rPr lang="zh-TW" altLang="en-US" sz="2400" b="1" kern="1200" dirty="0">
              <a:latin typeface="微軟正黑體" pitchFamily="34" charset="-120"/>
              <a:ea typeface="微軟正黑體" pitchFamily="34" charset="-120"/>
            </a:rPr>
            <a:t>生活教育</a:t>
          </a:r>
          <a:r>
            <a:rPr lang="en-US" altLang="zh-TW" sz="2400" b="1" kern="1200" dirty="0">
              <a:latin typeface="微軟正黑體" pitchFamily="34" charset="-120"/>
              <a:ea typeface="微軟正黑體" pitchFamily="34" charset="-120"/>
            </a:rPr>
            <a:t>(</a:t>
          </a:r>
          <a:r>
            <a:rPr lang="zh-TW" altLang="en-US" sz="2400" b="1" kern="1200" dirty="0">
              <a:latin typeface="微軟正黑體" pitchFamily="34" charset="-120"/>
              <a:ea typeface="微軟正黑體" pitchFamily="34" charset="-120"/>
            </a:rPr>
            <a:t>多</a:t>
          </a:r>
          <a:r>
            <a:rPr lang="en-US" altLang="zh-TW" sz="2400" b="1" kern="1200" dirty="0">
              <a:latin typeface="微軟正黑體" pitchFamily="34" charset="-120"/>
              <a:ea typeface="微軟正黑體" pitchFamily="34" charset="-120"/>
            </a:rPr>
            <a:t>)</a:t>
          </a:r>
        </a:p>
        <a:p>
          <a:pPr marL="0" lvl="0" indent="0" algn="l" defTabSz="1066800">
            <a:lnSpc>
              <a:spcPct val="90000"/>
            </a:lnSpc>
            <a:spcBef>
              <a:spcPct val="0"/>
            </a:spcBef>
            <a:spcAft>
              <a:spcPct val="35000"/>
            </a:spcAft>
            <a:buNone/>
          </a:pPr>
          <a:r>
            <a:rPr lang="en-US" altLang="zh-TW" sz="2400" b="1" kern="1200" dirty="0">
              <a:latin typeface="微軟正黑體" pitchFamily="34" charset="-120"/>
              <a:ea typeface="微軟正黑體" pitchFamily="34" charset="-120"/>
            </a:rPr>
            <a:t>4.</a:t>
          </a:r>
          <a:r>
            <a:rPr lang="zh-TW" altLang="en-US" sz="2400" b="1" kern="1200" dirty="0">
              <a:latin typeface="微軟正黑體" pitchFamily="34" charset="-120"/>
              <a:ea typeface="微軟正黑體" pitchFamily="34" charset="-120"/>
            </a:rPr>
            <a:t>均衡學習</a:t>
          </a:r>
          <a:r>
            <a:rPr lang="en-US" altLang="zh-TW" sz="2400" b="1" kern="1200" dirty="0">
              <a:latin typeface="微軟正黑體" pitchFamily="34" charset="-120"/>
              <a:ea typeface="微軟正黑體" pitchFamily="34" charset="-120"/>
            </a:rPr>
            <a:t>(</a:t>
          </a:r>
          <a:r>
            <a:rPr lang="zh-TW" altLang="en-US" sz="2400" b="1" kern="1200" dirty="0">
              <a:latin typeface="微軟正黑體" pitchFamily="34" charset="-120"/>
              <a:ea typeface="微軟正黑體" pitchFamily="34" charset="-120"/>
            </a:rPr>
            <a:t>均</a:t>
          </a:r>
          <a:r>
            <a:rPr lang="en-US" altLang="zh-TW" sz="2400" b="1" kern="1200" dirty="0">
              <a:latin typeface="微軟正黑體" pitchFamily="34" charset="-120"/>
              <a:ea typeface="微軟正黑體" pitchFamily="34" charset="-120"/>
            </a:rPr>
            <a:t>)</a:t>
          </a:r>
          <a:endParaRPr lang="zh-TW" altLang="en-US" sz="2400" b="1" kern="1200" dirty="0">
            <a:latin typeface="微軟正黑體" pitchFamily="34" charset="-120"/>
            <a:ea typeface="微軟正黑體" pitchFamily="34" charset="-120"/>
          </a:endParaRPr>
        </a:p>
      </dsp:txBody>
      <dsp:txXfrm>
        <a:off x="107973" y="1196550"/>
        <a:ext cx="2328093" cy="2789793"/>
      </dsp:txXfrm>
    </dsp:sp>
    <dsp:sp modelId="{308277BE-9C70-474B-9B39-BB46EFC79552}">
      <dsp:nvSpPr>
        <dsp:cNvPr id="0" name=""/>
        <dsp:cNvSpPr/>
      </dsp:nvSpPr>
      <dsp:spPr>
        <a:xfrm>
          <a:off x="2449591" y="495830"/>
          <a:ext cx="5779983" cy="1191631"/>
        </a:xfrm>
        <a:prstGeom prst="rightArrow">
          <a:avLst>
            <a:gd name="adj1" fmla="val 50000"/>
            <a:gd name="adj2" fmla="val 50000"/>
          </a:avLst>
        </a:prstGeom>
        <a:solidFill>
          <a:schemeClr val="accent3">
            <a:hueOff val="1219284"/>
            <a:satOff val="-14852"/>
            <a:lumOff val="9608"/>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254000" bIns="189172" numCol="1" spcCol="1270" anchor="ctr" anchorCtr="0">
          <a:noAutofit/>
        </a:bodyPr>
        <a:lstStyle/>
        <a:p>
          <a:pPr marL="0" lvl="0" indent="0" algn="l" defTabSz="1422400">
            <a:lnSpc>
              <a:spcPct val="90000"/>
            </a:lnSpc>
            <a:spcBef>
              <a:spcPct val="0"/>
            </a:spcBef>
            <a:spcAft>
              <a:spcPct val="35000"/>
            </a:spcAft>
            <a:buNone/>
          </a:pPr>
          <a:r>
            <a:rPr lang="zh-TW" altLang="en-US" sz="3200" b="1" kern="1200" dirty="0">
              <a:latin typeface="微軟正黑體" pitchFamily="34" charset="-120"/>
              <a:ea typeface="微軟正黑體" pitchFamily="34" charset="-120"/>
            </a:rPr>
            <a:t>要專心拼的</a:t>
          </a:r>
        </a:p>
      </dsp:txBody>
      <dsp:txXfrm>
        <a:off x="2449591" y="793738"/>
        <a:ext cx="5482075" cy="595815"/>
      </dsp:txXfrm>
    </dsp:sp>
    <dsp:sp modelId="{136D3C0B-2C77-47CC-81E1-AAB624179C10}">
      <dsp:nvSpPr>
        <dsp:cNvPr id="0" name=""/>
        <dsp:cNvSpPr/>
      </dsp:nvSpPr>
      <dsp:spPr>
        <a:xfrm>
          <a:off x="2562387" y="1386452"/>
          <a:ext cx="2267485" cy="2858108"/>
        </a:xfrm>
        <a:prstGeom prst="rect">
          <a:avLst/>
        </a:prstGeom>
        <a:solidFill>
          <a:schemeClr val="lt1">
            <a:hueOff val="0"/>
            <a:satOff val="0"/>
            <a:lumOff val="0"/>
            <a:alphaOff val="0"/>
          </a:schemeClr>
        </a:solidFill>
        <a:ln w="25400" cap="flat" cmpd="sng" algn="ctr">
          <a:solidFill>
            <a:schemeClr val="accent3">
              <a:hueOff val="1219284"/>
              <a:satOff val="-14852"/>
              <a:lumOff val="9608"/>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2870" tIns="102870" rIns="102870" bIns="102870" numCol="1" spcCol="1270" anchor="t" anchorCtr="0">
          <a:noAutofit/>
        </a:bodyPr>
        <a:lstStyle/>
        <a:p>
          <a:pPr marL="0" lvl="0" indent="0" algn="l" defTabSz="1200150">
            <a:lnSpc>
              <a:spcPct val="90000"/>
            </a:lnSpc>
            <a:spcBef>
              <a:spcPct val="0"/>
            </a:spcBef>
            <a:spcAft>
              <a:spcPct val="35000"/>
            </a:spcAft>
            <a:buNone/>
          </a:pPr>
          <a:r>
            <a:rPr lang="en-US" altLang="zh-TW" sz="2700" b="1" kern="1200" dirty="0">
              <a:solidFill>
                <a:srgbClr val="FF0000"/>
              </a:solidFill>
              <a:latin typeface="微軟正黑體" pitchFamily="34" charset="-120"/>
              <a:ea typeface="微軟正黑體" pitchFamily="34" charset="-120"/>
            </a:rPr>
            <a:t>1.</a:t>
          </a:r>
          <a:r>
            <a:rPr lang="zh-TW" altLang="en-US" sz="2700" b="1" kern="1200" dirty="0">
              <a:solidFill>
                <a:srgbClr val="FF0000"/>
              </a:solidFill>
              <a:latin typeface="微軟正黑體" pitchFamily="34" charset="-120"/>
              <a:ea typeface="微軟正黑體" pitchFamily="34" charset="-120"/>
            </a:rPr>
            <a:t>志願序</a:t>
          </a:r>
          <a:r>
            <a:rPr lang="en-US" altLang="zh-TW" sz="2700" b="1" kern="1200" dirty="0">
              <a:solidFill>
                <a:srgbClr val="FF0000"/>
              </a:solidFill>
              <a:latin typeface="微軟正黑體" pitchFamily="34" charset="-120"/>
              <a:ea typeface="微軟正黑體" pitchFamily="34" charset="-120"/>
            </a:rPr>
            <a:t>(</a:t>
          </a:r>
          <a:r>
            <a:rPr lang="zh-TW" altLang="en-US" sz="2700" b="1" kern="1200" dirty="0">
              <a:solidFill>
                <a:srgbClr val="FF0000"/>
              </a:solidFill>
              <a:latin typeface="微軟正黑體" pitchFamily="34" charset="-120"/>
              <a:ea typeface="微軟正黑體" pitchFamily="34" charset="-120"/>
            </a:rPr>
            <a:t>均</a:t>
          </a:r>
          <a:r>
            <a:rPr lang="en-US" altLang="zh-TW" sz="2700" b="1" kern="1200" dirty="0">
              <a:solidFill>
                <a:srgbClr val="FF0000"/>
              </a:solidFill>
              <a:latin typeface="微軟正黑體" pitchFamily="34" charset="-120"/>
              <a:ea typeface="微軟正黑體" pitchFamily="34" charset="-120"/>
            </a:rPr>
            <a:t>)</a:t>
          </a:r>
          <a:endParaRPr lang="zh-TW" altLang="en-US" sz="2700" b="1" kern="1200" dirty="0">
            <a:solidFill>
              <a:srgbClr val="FF0000"/>
            </a:solidFill>
            <a:latin typeface="微軟正黑體" pitchFamily="34" charset="-120"/>
            <a:ea typeface="微軟正黑體" pitchFamily="34" charset="-120"/>
          </a:endParaRPr>
        </a:p>
        <a:p>
          <a:pPr marL="0" lvl="0" indent="0" algn="l" defTabSz="1066800">
            <a:lnSpc>
              <a:spcPct val="90000"/>
            </a:lnSpc>
            <a:spcBef>
              <a:spcPct val="0"/>
            </a:spcBef>
            <a:spcAft>
              <a:spcPct val="35000"/>
            </a:spcAft>
            <a:buNone/>
          </a:pPr>
          <a:r>
            <a:rPr lang="en-US" altLang="zh-TW" sz="2400" b="1" kern="1200" dirty="0">
              <a:solidFill>
                <a:schemeClr val="tx1"/>
              </a:solidFill>
              <a:latin typeface="微軟正黑體" pitchFamily="34" charset="-120"/>
              <a:ea typeface="微軟正黑體" pitchFamily="34" charset="-120"/>
            </a:rPr>
            <a:t>-&gt;</a:t>
          </a:r>
          <a:r>
            <a:rPr lang="zh-TW" altLang="en-US" sz="2400" b="1" kern="1200" dirty="0">
              <a:solidFill>
                <a:schemeClr val="tx1"/>
              </a:solidFill>
              <a:latin typeface="微軟正黑體" pitchFamily="34" charset="-120"/>
              <a:ea typeface="微軟正黑體" pitchFamily="34" charset="-120"/>
            </a:rPr>
            <a:t>志願多填</a:t>
          </a:r>
          <a:endParaRPr lang="en-US" altLang="zh-TW" sz="2400" b="1" kern="1200" dirty="0">
            <a:solidFill>
              <a:schemeClr val="tx1"/>
            </a:solidFill>
            <a:latin typeface="微軟正黑體" pitchFamily="34" charset="-120"/>
            <a:ea typeface="微軟正黑體" pitchFamily="34" charset="-120"/>
          </a:endParaRPr>
        </a:p>
        <a:p>
          <a:pPr marL="0" lvl="0" indent="0" algn="l" defTabSz="1066800">
            <a:lnSpc>
              <a:spcPct val="90000"/>
            </a:lnSpc>
            <a:spcBef>
              <a:spcPct val="0"/>
            </a:spcBef>
            <a:spcAft>
              <a:spcPct val="35000"/>
            </a:spcAft>
            <a:buNone/>
          </a:pPr>
          <a:r>
            <a:rPr lang="en-US" altLang="zh-TW" sz="2400" b="1" kern="1200" dirty="0">
              <a:solidFill>
                <a:schemeClr val="tx1"/>
              </a:solidFill>
              <a:latin typeface="微軟正黑體" pitchFamily="34" charset="-120"/>
              <a:ea typeface="微軟正黑體" pitchFamily="34" charset="-120"/>
            </a:rPr>
            <a:t>-&gt;</a:t>
          </a:r>
          <a:r>
            <a:rPr lang="zh-TW" altLang="en-US" sz="2400" b="1" kern="1200" dirty="0">
              <a:solidFill>
                <a:schemeClr val="tx1"/>
              </a:solidFill>
              <a:latin typeface="微軟正黑體" pitchFamily="34" charset="-120"/>
              <a:ea typeface="微軟正黑體" pitchFamily="34" charset="-120"/>
            </a:rPr>
            <a:t>考量因素</a:t>
          </a:r>
          <a:endParaRPr lang="en-US" altLang="zh-TW" sz="2400" b="1" kern="1200" dirty="0">
            <a:solidFill>
              <a:schemeClr val="tx1"/>
            </a:solidFill>
            <a:latin typeface="微軟正黑體" pitchFamily="34" charset="-120"/>
            <a:ea typeface="微軟正黑體" pitchFamily="34" charset="-120"/>
          </a:endParaRPr>
        </a:p>
        <a:p>
          <a:pPr marL="0" lvl="0" indent="0" algn="l" defTabSz="1200150">
            <a:lnSpc>
              <a:spcPct val="90000"/>
            </a:lnSpc>
            <a:spcBef>
              <a:spcPct val="0"/>
            </a:spcBef>
            <a:spcAft>
              <a:spcPct val="35000"/>
            </a:spcAft>
            <a:buNone/>
          </a:pPr>
          <a:r>
            <a:rPr lang="en-US" altLang="zh-TW" sz="2700" b="1" kern="1200" dirty="0">
              <a:solidFill>
                <a:srgbClr val="FF0000"/>
              </a:solidFill>
              <a:latin typeface="微軟正黑體" pitchFamily="34" charset="-120"/>
              <a:ea typeface="微軟正黑體" pitchFamily="34" charset="-120"/>
            </a:rPr>
            <a:t>2.</a:t>
          </a:r>
          <a:r>
            <a:rPr lang="zh-TW" altLang="en-US" sz="2700" b="1" kern="1200" dirty="0">
              <a:solidFill>
                <a:srgbClr val="FF0000"/>
              </a:solidFill>
              <a:latin typeface="微軟正黑體" pitchFamily="34" charset="-120"/>
              <a:ea typeface="微軟正黑體" pitchFamily="34" charset="-120"/>
            </a:rPr>
            <a:t>會考</a:t>
          </a:r>
        </a:p>
      </dsp:txBody>
      <dsp:txXfrm>
        <a:off x="2562387" y="1386452"/>
        <a:ext cx="2267485" cy="2858108"/>
      </dsp:txXfrm>
    </dsp:sp>
    <dsp:sp modelId="{9197909A-240F-4A12-9039-4BA307A27BE3}">
      <dsp:nvSpPr>
        <dsp:cNvPr id="0" name=""/>
        <dsp:cNvSpPr/>
      </dsp:nvSpPr>
      <dsp:spPr>
        <a:xfrm>
          <a:off x="4923491" y="929444"/>
          <a:ext cx="3306109" cy="1191631"/>
        </a:xfrm>
        <a:prstGeom prst="rightArrow">
          <a:avLst>
            <a:gd name="adj1" fmla="val 50000"/>
            <a:gd name="adj2" fmla="val 50000"/>
          </a:avLst>
        </a:prstGeom>
        <a:solidFill>
          <a:schemeClr val="accent3">
            <a:hueOff val="2438568"/>
            <a:satOff val="-29703"/>
            <a:lumOff val="19215"/>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254000" bIns="189172" numCol="1" spcCol="1270" anchor="ctr" anchorCtr="0">
          <a:noAutofit/>
        </a:bodyPr>
        <a:lstStyle/>
        <a:p>
          <a:pPr marL="0" lvl="0" indent="0" algn="l" defTabSz="1244600">
            <a:lnSpc>
              <a:spcPct val="90000"/>
            </a:lnSpc>
            <a:spcBef>
              <a:spcPct val="0"/>
            </a:spcBef>
            <a:spcAft>
              <a:spcPct val="35000"/>
            </a:spcAft>
            <a:buNone/>
          </a:pPr>
          <a:r>
            <a:rPr lang="zh-TW" altLang="en-US" sz="2800" b="1" kern="1200" dirty="0">
              <a:latin typeface="微軟正黑體" pitchFamily="34" charset="-120"/>
              <a:ea typeface="微軟正黑體" pitchFamily="34" charset="-120"/>
            </a:rPr>
            <a:t>要進一步關心的</a:t>
          </a:r>
        </a:p>
      </dsp:txBody>
      <dsp:txXfrm>
        <a:off x="4923491" y="1227352"/>
        <a:ext cx="3008201" cy="595815"/>
      </dsp:txXfrm>
    </dsp:sp>
    <dsp:sp modelId="{5BEEB2B8-458D-4657-A6F7-95499035BD41}">
      <dsp:nvSpPr>
        <dsp:cNvPr id="0" name=""/>
        <dsp:cNvSpPr/>
      </dsp:nvSpPr>
      <dsp:spPr>
        <a:xfrm>
          <a:off x="5005662" y="1816521"/>
          <a:ext cx="2504399" cy="2715601"/>
        </a:xfrm>
        <a:prstGeom prst="rect">
          <a:avLst/>
        </a:prstGeom>
        <a:solidFill>
          <a:schemeClr val="lt1">
            <a:hueOff val="0"/>
            <a:satOff val="0"/>
            <a:lumOff val="0"/>
            <a:alphaOff val="0"/>
          </a:schemeClr>
        </a:solidFill>
        <a:ln w="25400" cap="flat" cmpd="sng" algn="ctr">
          <a:solidFill>
            <a:schemeClr val="accent3">
              <a:hueOff val="2438568"/>
              <a:satOff val="-29703"/>
              <a:lumOff val="19215"/>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9060" tIns="99060" rIns="99060" bIns="99060" numCol="1" spcCol="1270" anchor="t" anchorCtr="0">
          <a:noAutofit/>
        </a:bodyPr>
        <a:lstStyle/>
        <a:p>
          <a:pPr marL="0" lvl="0" indent="0" algn="l" defTabSz="1155700">
            <a:lnSpc>
              <a:spcPct val="90000"/>
            </a:lnSpc>
            <a:spcBef>
              <a:spcPct val="0"/>
            </a:spcBef>
            <a:spcAft>
              <a:spcPct val="35000"/>
            </a:spcAft>
            <a:buNone/>
          </a:pPr>
          <a:r>
            <a:rPr lang="zh-TW" altLang="en-US" sz="2600" b="1" kern="1200" dirty="0">
              <a:latin typeface="微軟正黑體" pitchFamily="34" charset="-120"/>
              <a:ea typeface="微軟正黑體" pitchFamily="34" charset="-120"/>
            </a:rPr>
            <a:t>特殊競賽</a:t>
          </a:r>
          <a:endParaRPr lang="en-US" altLang="zh-TW" sz="2600" b="1" kern="1200" dirty="0">
            <a:latin typeface="微軟正黑體" pitchFamily="34" charset="-120"/>
            <a:ea typeface="微軟正黑體" pitchFamily="34" charset="-120"/>
          </a:endParaRPr>
        </a:p>
        <a:p>
          <a:pPr marL="0" lvl="0" indent="0" algn="l" defTabSz="1155700">
            <a:lnSpc>
              <a:spcPct val="90000"/>
            </a:lnSpc>
            <a:spcBef>
              <a:spcPct val="0"/>
            </a:spcBef>
            <a:spcAft>
              <a:spcPct val="35000"/>
            </a:spcAft>
            <a:buNone/>
          </a:pPr>
          <a:r>
            <a:rPr lang="en-US" altLang="zh-TW" sz="2400" b="1" kern="1200" dirty="0">
              <a:latin typeface="微軟正黑體" pitchFamily="34" charset="-120"/>
              <a:ea typeface="微軟正黑體" pitchFamily="34" charset="-120"/>
            </a:rPr>
            <a:t>-&gt;</a:t>
          </a:r>
          <a:r>
            <a:rPr lang="zh-TW" altLang="en-US" sz="2400" b="1" kern="1200" dirty="0">
              <a:latin typeface="微軟正黑體" pitchFamily="34" charset="-120"/>
              <a:ea typeface="微軟正黑體" pitchFamily="34" charset="-120"/>
            </a:rPr>
            <a:t>技藝競賽</a:t>
          </a:r>
          <a:endParaRPr lang="en-US" altLang="zh-TW" sz="2400" b="1" kern="1200" dirty="0">
            <a:latin typeface="微軟正黑體" pitchFamily="34" charset="-120"/>
            <a:ea typeface="微軟正黑體" pitchFamily="34" charset="-120"/>
          </a:endParaRPr>
        </a:p>
        <a:p>
          <a:pPr marL="0" lvl="0" indent="0" algn="l" defTabSz="1155700">
            <a:lnSpc>
              <a:spcPct val="90000"/>
            </a:lnSpc>
            <a:spcBef>
              <a:spcPct val="0"/>
            </a:spcBef>
            <a:spcAft>
              <a:spcPct val="35000"/>
            </a:spcAft>
            <a:buNone/>
          </a:pPr>
          <a:r>
            <a:rPr lang="en-US" altLang="zh-TW" sz="2400" b="1" kern="1200" dirty="0">
              <a:latin typeface="微軟正黑體" pitchFamily="34" charset="-120"/>
              <a:ea typeface="微軟正黑體" pitchFamily="34" charset="-120"/>
            </a:rPr>
            <a:t>-&gt;</a:t>
          </a:r>
          <a:r>
            <a:rPr lang="zh-TW" altLang="en-US" sz="2400" b="1" kern="1200" dirty="0">
              <a:latin typeface="微軟正黑體" pitchFamily="34" charset="-120"/>
              <a:ea typeface="微軟正黑體" pitchFamily="34" charset="-120"/>
            </a:rPr>
            <a:t>縣市教育處   </a:t>
          </a:r>
          <a:endParaRPr lang="en-US" altLang="zh-TW" sz="2400" b="1" kern="1200" dirty="0">
            <a:latin typeface="微軟正黑體" pitchFamily="34" charset="-120"/>
            <a:ea typeface="微軟正黑體" pitchFamily="34" charset="-120"/>
          </a:endParaRPr>
        </a:p>
        <a:p>
          <a:pPr marL="0" lvl="0" indent="0" algn="l" defTabSz="1155700">
            <a:lnSpc>
              <a:spcPct val="90000"/>
            </a:lnSpc>
            <a:spcBef>
              <a:spcPct val="0"/>
            </a:spcBef>
            <a:spcAft>
              <a:spcPct val="35000"/>
            </a:spcAft>
            <a:buNone/>
          </a:pPr>
          <a:r>
            <a:rPr lang="en-US" altLang="zh-TW" sz="2400" b="1" kern="1200" dirty="0">
              <a:latin typeface="微軟正黑體" pitchFamily="34" charset="-120"/>
              <a:ea typeface="微軟正黑體" pitchFamily="34" charset="-120"/>
            </a:rPr>
            <a:t>    </a:t>
          </a:r>
          <a:r>
            <a:rPr lang="zh-TW" altLang="en-US" sz="2400" b="1" kern="1200" dirty="0">
              <a:latin typeface="微軟正黑體" pitchFamily="34" charset="-120"/>
              <a:ea typeface="微軟正黑體" pitchFamily="34" charset="-120"/>
            </a:rPr>
            <a:t>辦理之競賽</a:t>
          </a:r>
          <a:endParaRPr lang="en-US" altLang="zh-TW" sz="2400" b="1" kern="1200" dirty="0">
            <a:latin typeface="微軟正黑體" pitchFamily="34" charset="-120"/>
            <a:ea typeface="微軟正黑體" pitchFamily="34" charset="-120"/>
          </a:endParaRPr>
        </a:p>
        <a:p>
          <a:pPr marL="0" lvl="0" indent="0" algn="l" defTabSz="1155700">
            <a:lnSpc>
              <a:spcPct val="90000"/>
            </a:lnSpc>
            <a:spcBef>
              <a:spcPct val="0"/>
            </a:spcBef>
            <a:spcAft>
              <a:spcPct val="35000"/>
            </a:spcAft>
            <a:buNone/>
          </a:pPr>
          <a:endParaRPr lang="en-US" altLang="zh-TW" sz="2400" b="1" kern="1200" dirty="0">
            <a:latin typeface="微軟正黑體" pitchFamily="34" charset="-120"/>
            <a:ea typeface="微軟正黑體" pitchFamily="34" charset="-120"/>
          </a:endParaRPr>
        </a:p>
      </dsp:txBody>
      <dsp:txXfrm>
        <a:off x="5005662" y="1816521"/>
        <a:ext cx="2504399" cy="2715601"/>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EC8E27B-B860-43A7-8793-02743D88D492}">
      <dsp:nvSpPr>
        <dsp:cNvPr id="0" name=""/>
        <dsp:cNvSpPr/>
      </dsp:nvSpPr>
      <dsp:spPr>
        <a:xfrm>
          <a:off x="-1924162" y="-325013"/>
          <a:ext cx="2508244" cy="2508244"/>
        </a:xfrm>
        <a:prstGeom prst="blockArc">
          <a:avLst>
            <a:gd name="adj1" fmla="val 18900000"/>
            <a:gd name="adj2" fmla="val 2700000"/>
            <a:gd name="adj3" fmla="val 861"/>
          </a:avLst>
        </a:prstGeom>
        <a:noFill/>
        <a:ln w="25400" cap="flat" cmpd="sng" algn="ctr">
          <a:solidFill>
            <a:schemeClr val="accent5">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BDA5AFE8-867E-421F-9502-93FC2E7FD65D}">
      <dsp:nvSpPr>
        <dsp:cNvPr id="0" name=""/>
        <dsp:cNvSpPr/>
      </dsp:nvSpPr>
      <dsp:spPr>
        <a:xfrm>
          <a:off x="514404" y="58018"/>
          <a:ext cx="7660119" cy="1742181"/>
        </a:xfrm>
        <a:prstGeom prst="rect">
          <a:avLst/>
        </a:prstGeom>
        <a:solidFill>
          <a:schemeClr val="accent4">
            <a:hueOff val="0"/>
            <a:satOff val="0"/>
            <a:lumOff val="0"/>
            <a:alphaOff val="0"/>
          </a:schemeClr>
        </a:solidFill>
        <a:ln w="38100" cap="flat" cmpd="dbl" algn="ctr">
          <a:solidFill>
            <a:schemeClr val="lt1">
              <a:hueOff val="0"/>
              <a:satOff val="0"/>
              <a:lumOff val="0"/>
              <a:alphaOff val="0"/>
            </a:schemeClr>
          </a:solidFill>
          <a:prstDash val="solid"/>
        </a:ln>
        <a:effectLst>
          <a:glow rad="50600">
            <a:schemeClr val="accent4">
              <a:hueOff val="0"/>
              <a:satOff val="0"/>
              <a:lumOff val="0"/>
              <a:alphaOff val="0"/>
              <a:alpha val="40000"/>
            </a:schemeClr>
          </a:glow>
        </a:effectLst>
      </dsp:spPr>
      <dsp:style>
        <a:lnRef idx="3">
          <a:scrgbClr r="0" g="0" b="0"/>
        </a:lnRef>
        <a:fillRef idx="1">
          <a:scrgbClr r="0" g="0" b="0"/>
        </a:fillRef>
        <a:effectRef idx="1">
          <a:scrgbClr r="0" g="0" b="0"/>
        </a:effectRef>
        <a:fontRef idx="minor">
          <a:schemeClr val="lt1"/>
        </a:fontRef>
      </dsp:style>
      <dsp:txBody>
        <a:bodyPr spcFirstLastPara="0" vert="horz" wrap="square" lIns="737480" tIns="101600" rIns="101600" bIns="101600" numCol="1" spcCol="1270" anchor="ctr" anchorCtr="0">
          <a:noAutofit/>
        </a:bodyPr>
        <a:lstStyle/>
        <a:p>
          <a:pPr marL="0" lvl="0" indent="0" algn="l" defTabSz="1778000" rtl="0">
            <a:lnSpc>
              <a:spcPct val="90000"/>
            </a:lnSpc>
            <a:spcBef>
              <a:spcPct val="0"/>
            </a:spcBef>
            <a:spcAft>
              <a:spcPct val="35000"/>
            </a:spcAft>
            <a:buNone/>
          </a:pPr>
          <a:r>
            <a:rPr lang="zh-TW" sz="4000" b="1" kern="1200" dirty="0">
              <a:latin typeface="微軟正黑體" pitchFamily="34" charset="-120"/>
              <a:ea typeface="微軟正黑體" pitchFamily="34" charset="-120"/>
            </a:rPr>
            <a:t>核對內在因素</a:t>
          </a:r>
          <a:r>
            <a:rPr lang="en-US" altLang="zh-TW" sz="4000" b="1" kern="1200" dirty="0">
              <a:latin typeface="微軟正黑體" pitchFamily="34" charset="-120"/>
              <a:ea typeface="微軟正黑體" pitchFamily="34" charset="-120"/>
            </a:rPr>
            <a:t>-</a:t>
          </a:r>
          <a:br>
            <a:rPr lang="en-US" altLang="zh-TW" sz="4000" b="1" kern="1200" dirty="0">
              <a:latin typeface="微軟正黑體" pitchFamily="34" charset="-120"/>
              <a:ea typeface="微軟正黑體" pitchFamily="34" charset="-120"/>
            </a:rPr>
          </a:br>
          <a:r>
            <a:rPr lang="zh-TW" altLang="en-US" sz="4000" b="1" kern="1200" dirty="0">
              <a:solidFill>
                <a:srgbClr val="FFFF00"/>
              </a:solidFill>
              <a:latin typeface="微軟正黑體" pitchFamily="34" charset="-120"/>
              <a:ea typeface="微軟正黑體" pitchFamily="34" charset="-120"/>
            </a:rPr>
            <a:t>分析自己的志願種類</a:t>
          </a:r>
          <a:endParaRPr lang="zh-TW" sz="4000" b="1" kern="1200" dirty="0">
            <a:solidFill>
              <a:srgbClr val="FFFF00"/>
            </a:solidFill>
            <a:latin typeface="微軟正黑體" pitchFamily="34" charset="-120"/>
            <a:ea typeface="微軟正黑體" pitchFamily="34" charset="-120"/>
          </a:endParaRPr>
        </a:p>
      </dsp:txBody>
      <dsp:txXfrm>
        <a:off x="514404" y="58018"/>
        <a:ext cx="7660119" cy="1742181"/>
      </dsp:txXfrm>
    </dsp:sp>
    <dsp:sp modelId="{7E77B1A1-15F0-4B2D-BE8B-F3B0A827B0AD}">
      <dsp:nvSpPr>
        <dsp:cNvPr id="0" name=""/>
        <dsp:cNvSpPr/>
      </dsp:nvSpPr>
      <dsp:spPr>
        <a:xfrm>
          <a:off x="0" y="359628"/>
          <a:ext cx="1138960" cy="1138960"/>
        </a:xfrm>
        <a:prstGeom prst="ellipse">
          <a:avLst/>
        </a:prstGeom>
        <a:solidFill>
          <a:schemeClr val="lt1">
            <a:hueOff val="0"/>
            <a:satOff val="0"/>
            <a:lumOff val="0"/>
            <a:alphaOff val="0"/>
          </a:schemeClr>
        </a:solidFill>
        <a:ln w="25400"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B1D489D-3D09-4FB3-A956-B02D2FC579B9}">
      <dsp:nvSpPr>
        <dsp:cNvPr id="0" name=""/>
        <dsp:cNvSpPr/>
      </dsp:nvSpPr>
      <dsp:spPr>
        <a:xfrm>
          <a:off x="-652873" y="0"/>
          <a:ext cx="4243849" cy="4243849"/>
        </a:xfrm>
        <a:prstGeom prst="pie">
          <a:avLst>
            <a:gd name="adj1" fmla="val 5400000"/>
            <a:gd name="adj2" fmla="val 16200000"/>
          </a:avLst>
        </a:prstGeom>
        <a:gradFill rotWithShape="0">
          <a:gsLst>
            <a:gs pos="0">
              <a:schemeClr val="accent5">
                <a:hueOff val="0"/>
                <a:satOff val="0"/>
                <a:lumOff val="0"/>
                <a:alphaOff val="0"/>
                <a:tint val="100000"/>
                <a:shade val="90000"/>
                <a:hueMod val="100000"/>
                <a:satMod val="200000"/>
              </a:schemeClr>
            </a:gs>
            <a:gs pos="50000">
              <a:schemeClr val="accent5">
                <a:hueOff val="0"/>
                <a:satOff val="0"/>
                <a:lumOff val="0"/>
                <a:alphaOff val="0"/>
                <a:tint val="100000"/>
                <a:shade val="60000"/>
                <a:hueMod val="100000"/>
                <a:satMod val="180000"/>
              </a:schemeClr>
            </a:gs>
            <a:gs pos="100000">
              <a:schemeClr val="accent5">
                <a:hueOff val="0"/>
                <a:satOff val="0"/>
                <a:lumOff val="0"/>
                <a:alphaOff val="0"/>
                <a:tint val="100000"/>
                <a:shade val="90000"/>
                <a:hueMod val="100000"/>
                <a:satMod val="200000"/>
              </a:schemeClr>
            </a:gs>
          </a:gsLst>
          <a:lin ang="5400000" scaled="1"/>
        </a:gradFill>
        <a:ln>
          <a:noFill/>
        </a:ln>
        <a:effectLst>
          <a:glow rad="101600">
            <a:schemeClr val="accent5">
              <a:hueOff val="0"/>
              <a:satOff val="0"/>
              <a:lumOff val="0"/>
              <a:alphaOff val="0"/>
              <a:alpha val="60000"/>
            </a:schemeClr>
          </a:glow>
        </a:effectLst>
        <a:scene3d>
          <a:camera prst="isometricLeftDown" fov="0">
            <a:rot lat="0" lon="0" rev="0"/>
          </a:camera>
          <a:lightRig rig="harsh" dir="tl">
            <a:rot lat="0" lon="0" rev="14280000"/>
          </a:lightRig>
        </a:scene3d>
        <a:sp3d prstMaterial="flat">
          <a:bevelT w="38100" h="50800" prst="softRound"/>
        </a:sp3d>
      </dsp:spPr>
      <dsp:style>
        <a:lnRef idx="0">
          <a:scrgbClr r="0" g="0" b="0"/>
        </a:lnRef>
        <a:fillRef idx="3">
          <a:scrgbClr r="0" g="0" b="0"/>
        </a:fillRef>
        <a:effectRef idx="2">
          <a:scrgbClr r="0" g="0" b="0"/>
        </a:effectRef>
        <a:fontRef idx="minor">
          <a:schemeClr val="lt1"/>
        </a:fontRef>
      </dsp:style>
    </dsp:sp>
    <dsp:sp modelId="{388C77AE-32E0-4F42-8AD7-28BF476DE90A}">
      <dsp:nvSpPr>
        <dsp:cNvPr id="0" name=""/>
        <dsp:cNvSpPr/>
      </dsp:nvSpPr>
      <dsp:spPr>
        <a:xfrm>
          <a:off x="1464813" y="0"/>
          <a:ext cx="6519035" cy="4243849"/>
        </a:xfrm>
        <a:prstGeom prst="rect">
          <a:avLst/>
        </a:prstGeom>
        <a:solidFill>
          <a:schemeClr val="lt1">
            <a:alpha val="90000"/>
            <a:hueOff val="0"/>
            <a:satOff val="0"/>
            <a:lumOff val="0"/>
            <a:alphaOff val="0"/>
          </a:schemeClr>
        </a:solidFill>
        <a:ln w="12700" cap="flat" cmpd="sng" algn="ctr">
          <a:solidFill>
            <a:schemeClr val="accent5">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37160" tIns="137160" rIns="137160" bIns="137160" numCol="1" spcCol="1270" anchor="ctr" anchorCtr="0">
          <a:noAutofit/>
        </a:bodyPr>
        <a:lstStyle/>
        <a:p>
          <a:pPr marL="0" lvl="0" indent="0" algn="l" defTabSz="1600200">
            <a:lnSpc>
              <a:spcPct val="90000"/>
            </a:lnSpc>
            <a:spcBef>
              <a:spcPct val="0"/>
            </a:spcBef>
            <a:spcAft>
              <a:spcPct val="35000"/>
            </a:spcAft>
            <a:buNone/>
          </a:pPr>
          <a:r>
            <a:rPr lang="en-US" altLang="zh-TW" sz="3600" b="1" kern="1200" dirty="0">
              <a:latin typeface="微軟正黑體" pitchFamily="34" charset="-120"/>
              <a:ea typeface="微軟正黑體" pitchFamily="34" charset="-120"/>
            </a:rPr>
            <a:t>2-3</a:t>
          </a:r>
          <a:r>
            <a:rPr lang="zh-TW" altLang="en-US" sz="3600" b="1" kern="1200" dirty="0">
              <a:latin typeface="微軟正黑體" pitchFamily="34" charset="-120"/>
              <a:ea typeface="微軟正黑體" pitchFamily="34" charset="-120"/>
            </a:rPr>
            <a:t>種</a:t>
          </a:r>
        </a:p>
      </dsp:txBody>
      <dsp:txXfrm>
        <a:off x="1464813" y="0"/>
        <a:ext cx="3259517" cy="1273157"/>
      </dsp:txXfrm>
    </dsp:sp>
    <dsp:sp modelId="{7C64C809-FFFC-41AB-BBA3-C8177CD0C1E7}">
      <dsp:nvSpPr>
        <dsp:cNvPr id="0" name=""/>
        <dsp:cNvSpPr/>
      </dsp:nvSpPr>
      <dsp:spPr>
        <a:xfrm>
          <a:off x="89801" y="1273157"/>
          <a:ext cx="2758499" cy="2758499"/>
        </a:xfrm>
        <a:prstGeom prst="pie">
          <a:avLst>
            <a:gd name="adj1" fmla="val 5400000"/>
            <a:gd name="adj2" fmla="val 16200000"/>
          </a:avLst>
        </a:prstGeom>
        <a:gradFill rotWithShape="0">
          <a:gsLst>
            <a:gs pos="0">
              <a:schemeClr val="accent5">
                <a:hueOff val="-4148025"/>
                <a:satOff val="1913"/>
                <a:lumOff val="8529"/>
                <a:alphaOff val="0"/>
                <a:tint val="100000"/>
                <a:shade val="90000"/>
                <a:hueMod val="100000"/>
                <a:satMod val="200000"/>
              </a:schemeClr>
            </a:gs>
            <a:gs pos="50000">
              <a:schemeClr val="accent5">
                <a:hueOff val="-4148025"/>
                <a:satOff val="1913"/>
                <a:lumOff val="8529"/>
                <a:alphaOff val="0"/>
                <a:tint val="100000"/>
                <a:shade val="60000"/>
                <a:hueMod val="100000"/>
                <a:satMod val="180000"/>
              </a:schemeClr>
            </a:gs>
            <a:gs pos="100000">
              <a:schemeClr val="accent5">
                <a:hueOff val="-4148025"/>
                <a:satOff val="1913"/>
                <a:lumOff val="8529"/>
                <a:alphaOff val="0"/>
                <a:tint val="100000"/>
                <a:shade val="90000"/>
                <a:hueMod val="100000"/>
                <a:satMod val="200000"/>
              </a:schemeClr>
            </a:gs>
          </a:gsLst>
          <a:lin ang="5400000" scaled="1"/>
        </a:gradFill>
        <a:ln>
          <a:noFill/>
        </a:ln>
        <a:effectLst>
          <a:glow rad="101600">
            <a:schemeClr val="accent5">
              <a:hueOff val="-4148025"/>
              <a:satOff val="1913"/>
              <a:lumOff val="8529"/>
              <a:alphaOff val="0"/>
              <a:alpha val="60000"/>
            </a:schemeClr>
          </a:glow>
        </a:effectLst>
        <a:scene3d>
          <a:camera prst="isometricLeftDown" fov="0">
            <a:rot lat="0" lon="0" rev="0"/>
          </a:camera>
          <a:lightRig rig="harsh" dir="tl">
            <a:rot lat="0" lon="0" rev="14280000"/>
          </a:lightRig>
        </a:scene3d>
        <a:sp3d prstMaterial="flat">
          <a:bevelT w="38100" h="50800" prst="softRound"/>
        </a:sp3d>
      </dsp:spPr>
      <dsp:style>
        <a:lnRef idx="0">
          <a:scrgbClr r="0" g="0" b="0"/>
        </a:lnRef>
        <a:fillRef idx="3">
          <a:scrgbClr r="0" g="0" b="0"/>
        </a:fillRef>
        <a:effectRef idx="2">
          <a:scrgbClr r="0" g="0" b="0"/>
        </a:effectRef>
        <a:fontRef idx="minor">
          <a:schemeClr val="lt1"/>
        </a:fontRef>
      </dsp:style>
    </dsp:sp>
    <dsp:sp modelId="{73B9FA82-412B-4525-8D72-421CAFB60876}">
      <dsp:nvSpPr>
        <dsp:cNvPr id="0" name=""/>
        <dsp:cNvSpPr/>
      </dsp:nvSpPr>
      <dsp:spPr>
        <a:xfrm>
          <a:off x="1469051" y="1251751"/>
          <a:ext cx="6519035" cy="2801310"/>
        </a:xfrm>
        <a:prstGeom prst="rect">
          <a:avLst/>
        </a:prstGeom>
        <a:solidFill>
          <a:schemeClr val="lt1">
            <a:alpha val="90000"/>
            <a:hueOff val="0"/>
            <a:satOff val="0"/>
            <a:lumOff val="0"/>
            <a:alphaOff val="0"/>
          </a:schemeClr>
        </a:solidFill>
        <a:ln w="12700" cap="flat" cmpd="sng" algn="ctr">
          <a:solidFill>
            <a:schemeClr val="accent5">
              <a:hueOff val="-4148025"/>
              <a:satOff val="1913"/>
              <a:lumOff val="8529"/>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37160" tIns="137160" rIns="137160" bIns="137160" numCol="1" spcCol="1270" anchor="ctr" anchorCtr="0">
          <a:noAutofit/>
        </a:bodyPr>
        <a:lstStyle/>
        <a:p>
          <a:pPr marL="0" lvl="0" indent="0" algn="l" defTabSz="1600200">
            <a:lnSpc>
              <a:spcPct val="90000"/>
            </a:lnSpc>
            <a:spcBef>
              <a:spcPct val="0"/>
            </a:spcBef>
            <a:spcAft>
              <a:spcPct val="35000"/>
            </a:spcAft>
            <a:buNone/>
          </a:pPr>
          <a:r>
            <a:rPr lang="en-US" altLang="zh-TW" sz="3600" b="1" kern="1200" dirty="0">
              <a:latin typeface="微軟正黑體" pitchFamily="34" charset="-120"/>
              <a:ea typeface="微軟正黑體" pitchFamily="34" charset="-120"/>
            </a:rPr>
            <a:t>1</a:t>
          </a:r>
          <a:r>
            <a:rPr lang="zh-TW" altLang="en-US" sz="3600" b="1" kern="1200" dirty="0">
              <a:latin typeface="微軟正黑體" pitchFamily="34" charset="-120"/>
              <a:ea typeface="微軟正黑體" pitchFamily="34" charset="-120"/>
            </a:rPr>
            <a:t>種</a:t>
          </a:r>
        </a:p>
      </dsp:txBody>
      <dsp:txXfrm>
        <a:off x="1469051" y="1251751"/>
        <a:ext cx="3259517" cy="1292912"/>
      </dsp:txXfrm>
    </dsp:sp>
    <dsp:sp modelId="{C2AC3B99-1830-479A-BD6A-31C50EC29EA9}">
      <dsp:nvSpPr>
        <dsp:cNvPr id="0" name=""/>
        <dsp:cNvSpPr/>
      </dsp:nvSpPr>
      <dsp:spPr>
        <a:xfrm>
          <a:off x="832474" y="2546310"/>
          <a:ext cx="1273153" cy="1273153"/>
        </a:xfrm>
        <a:prstGeom prst="pie">
          <a:avLst>
            <a:gd name="adj1" fmla="val 5400000"/>
            <a:gd name="adj2" fmla="val 16200000"/>
          </a:avLst>
        </a:prstGeom>
        <a:gradFill rotWithShape="0">
          <a:gsLst>
            <a:gs pos="0">
              <a:schemeClr val="accent5">
                <a:hueOff val="-8296049"/>
                <a:satOff val="3826"/>
                <a:lumOff val="17058"/>
                <a:alphaOff val="0"/>
                <a:tint val="100000"/>
                <a:shade val="90000"/>
                <a:hueMod val="100000"/>
                <a:satMod val="200000"/>
              </a:schemeClr>
            </a:gs>
            <a:gs pos="50000">
              <a:schemeClr val="accent5">
                <a:hueOff val="-8296049"/>
                <a:satOff val="3826"/>
                <a:lumOff val="17058"/>
                <a:alphaOff val="0"/>
                <a:tint val="100000"/>
                <a:shade val="60000"/>
                <a:hueMod val="100000"/>
                <a:satMod val="180000"/>
              </a:schemeClr>
            </a:gs>
            <a:gs pos="100000">
              <a:schemeClr val="accent5">
                <a:hueOff val="-8296049"/>
                <a:satOff val="3826"/>
                <a:lumOff val="17058"/>
                <a:alphaOff val="0"/>
                <a:tint val="100000"/>
                <a:shade val="90000"/>
                <a:hueMod val="100000"/>
                <a:satMod val="200000"/>
              </a:schemeClr>
            </a:gs>
          </a:gsLst>
          <a:lin ang="5400000" scaled="1"/>
        </a:gradFill>
        <a:ln>
          <a:noFill/>
        </a:ln>
        <a:effectLst>
          <a:glow rad="101600">
            <a:schemeClr val="accent5">
              <a:hueOff val="-8296049"/>
              <a:satOff val="3826"/>
              <a:lumOff val="17058"/>
              <a:alphaOff val="0"/>
              <a:alpha val="60000"/>
            </a:schemeClr>
          </a:glow>
        </a:effectLst>
        <a:scene3d>
          <a:camera prst="isometricLeftDown" fov="0">
            <a:rot lat="0" lon="0" rev="0"/>
          </a:camera>
          <a:lightRig rig="harsh" dir="tl">
            <a:rot lat="0" lon="0" rev="14280000"/>
          </a:lightRig>
        </a:scene3d>
        <a:sp3d prstMaterial="flat">
          <a:bevelT w="38100" h="50800" prst="softRound"/>
        </a:sp3d>
      </dsp:spPr>
      <dsp:style>
        <a:lnRef idx="0">
          <a:scrgbClr r="0" g="0" b="0"/>
        </a:lnRef>
        <a:fillRef idx="3">
          <a:scrgbClr r="0" g="0" b="0"/>
        </a:fillRef>
        <a:effectRef idx="2">
          <a:scrgbClr r="0" g="0" b="0"/>
        </a:effectRef>
        <a:fontRef idx="minor">
          <a:schemeClr val="lt1"/>
        </a:fontRef>
      </dsp:style>
    </dsp:sp>
    <dsp:sp modelId="{DE0695C9-DF37-4DAE-B3CE-0C7300D90495}">
      <dsp:nvSpPr>
        <dsp:cNvPr id="0" name=""/>
        <dsp:cNvSpPr/>
      </dsp:nvSpPr>
      <dsp:spPr>
        <a:xfrm>
          <a:off x="1469051" y="2546310"/>
          <a:ext cx="6519035" cy="1273153"/>
        </a:xfrm>
        <a:prstGeom prst="rect">
          <a:avLst/>
        </a:prstGeom>
        <a:solidFill>
          <a:schemeClr val="lt1">
            <a:alpha val="90000"/>
            <a:hueOff val="0"/>
            <a:satOff val="0"/>
            <a:lumOff val="0"/>
            <a:alphaOff val="0"/>
          </a:schemeClr>
        </a:solidFill>
        <a:ln w="12700" cap="flat" cmpd="sng" algn="ctr">
          <a:solidFill>
            <a:schemeClr val="accent5">
              <a:hueOff val="-8296049"/>
              <a:satOff val="3826"/>
              <a:lumOff val="17058"/>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37160" tIns="137160" rIns="137160" bIns="137160" numCol="1" spcCol="1270" anchor="ctr" anchorCtr="0">
          <a:noAutofit/>
        </a:bodyPr>
        <a:lstStyle/>
        <a:p>
          <a:pPr marL="0" lvl="0" indent="0" algn="l" defTabSz="1600200">
            <a:lnSpc>
              <a:spcPct val="90000"/>
            </a:lnSpc>
            <a:spcBef>
              <a:spcPct val="0"/>
            </a:spcBef>
            <a:spcAft>
              <a:spcPct val="35000"/>
            </a:spcAft>
            <a:buNone/>
          </a:pPr>
          <a:r>
            <a:rPr lang="en-US" altLang="zh-TW" sz="3600" b="1" kern="1200" dirty="0">
              <a:latin typeface="微軟正黑體" pitchFamily="34" charset="-120"/>
              <a:ea typeface="微軟正黑體" pitchFamily="34" charset="-120"/>
            </a:rPr>
            <a:t>4</a:t>
          </a:r>
          <a:r>
            <a:rPr lang="zh-TW" altLang="en-US" sz="3600" b="1" kern="1200" dirty="0">
              <a:latin typeface="微軟正黑體" pitchFamily="34" charset="-120"/>
              <a:ea typeface="微軟正黑體" pitchFamily="34" charset="-120"/>
            </a:rPr>
            <a:t>種以上</a:t>
          </a:r>
        </a:p>
      </dsp:txBody>
      <dsp:txXfrm>
        <a:off x="1469051" y="2546310"/>
        <a:ext cx="3259517" cy="1273153"/>
      </dsp:txXfrm>
    </dsp:sp>
    <dsp:sp modelId="{E6D78DD4-9533-4950-B5DD-AC0A89C7B575}">
      <dsp:nvSpPr>
        <dsp:cNvPr id="0" name=""/>
        <dsp:cNvSpPr/>
      </dsp:nvSpPr>
      <dsp:spPr>
        <a:xfrm>
          <a:off x="2686187" y="0"/>
          <a:ext cx="5317055" cy="1273157"/>
        </a:xfrm>
        <a:prstGeom prst="rect">
          <a:avLst/>
        </a:prstGeom>
        <a:noFill/>
        <a:ln w="12700" cap="flat" cmpd="sng" algn="ctr">
          <a:noFill/>
          <a:prstDash val="solid"/>
        </a:ln>
        <a:effectLst/>
        <a:sp3d/>
      </dsp:spPr>
      <dsp:style>
        <a:lnRef idx="1">
          <a:scrgbClr r="0" g="0" b="0"/>
        </a:lnRef>
        <a:fillRef idx="1">
          <a:scrgbClr r="0" g="0" b="0"/>
        </a:fillRef>
        <a:effectRef idx="0">
          <a:scrgbClr r="0" g="0" b="0"/>
        </a:effectRef>
        <a:fontRef idx="minor"/>
      </dsp:style>
      <dsp:txBody>
        <a:bodyPr spcFirstLastPara="0" vert="horz" wrap="square" lIns="247650" tIns="247650" rIns="247650" bIns="247650" numCol="1" spcCol="1270" anchor="ctr" anchorCtr="0">
          <a:noAutofit/>
        </a:bodyPr>
        <a:lstStyle/>
        <a:p>
          <a:pPr marL="228600" lvl="1" indent="-228600" algn="l" defTabSz="889000">
            <a:lnSpc>
              <a:spcPct val="90000"/>
            </a:lnSpc>
            <a:spcBef>
              <a:spcPct val="0"/>
            </a:spcBef>
            <a:spcAft>
              <a:spcPct val="15000"/>
            </a:spcAft>
            <a:buChar char="•"/>
          </a:pPr>
          <a:r>
            <a:rPr lang="zh-TW" altLang="en-US" sz="2000" b="1" kern="1200" dirty="0">
              <a:latin typeface="微軟正黑體" pitchFamily="34" charset="-120"/>
              <a:ea typeface="微軟正黑體" pitchFamily="34" charset="-120"/>
            </a:rPr>
            <a:t>科系關聯性高：核對自己真實能力</a:t>
          </a:r>
        </a:p>
        <a:p>
          <a:pPr marL="228600" lvl="1" indent="-228600" algn="l" defTabSz="889000">
            <a:lnSpc>
              <a:spcPct val="90000"/>
            </a:lnSpc>
            <a:spcBef>
              <a:spcPct val="0"/>
            </a:spcBef>
            <a:spcAft>
              <a:spcPct val="15000"/>
            </a:spcAft>
            <a:buChar char="•"/>
          </a:pPr>
          <a:r>
            <a:rPr lang="zh-TW" altLang="en-US" sz="2000" b="1" kern="1200" dirty="0">
              <a:latin typeface="微軟正黑體" pitchFamily="34" charset="-120"/>
              <a:ea typeface="微軟正黑體" pitchFamily="34" charset="-120"/>
            </a:rPr>
            <a:t>科系關聯性低：思考做決定的最重要考量</a:t>
          </a:r>
        </a:p>
      </dsp:txBody>
      <dsp:txXfrm>
        <a:off x="2686187" y="0"/>
        <a:ext cx="5317055" cy="1273157"/>
      </dsp:txXfrm>
    </dsp:sp>
    <dsp:sp modelId="{8218834E-D3C4-461B-B9EB-C4062E6907B2}">
      <dsp:nvSpPr>
        <dsp:cNvPr id="0" name=""/>
        <dsp:cNvSpPr/>
      </dsp:nvSpPr>
      <dsp:spPr>
        <a:xfrm>
          <a:off x="2349137" y="1349610"/>
          <a:ext cx="5871010" cy="1273153"/>
        </a:xfrm>
        <a:prstGeom prst="rect">
          <a:avLst/>
        </a:prstGeom>
        <a:noFill/>
        <a:ln w="12700" cap="flat" cmpd="sng" algn="ctr">
          <a:noFill/>
          <a:prstDash val="solid"/>
        </a:ln>
        <a:effectLst/>
        <a:sp3d/>
      </dsp:spPr>
      <dsp:style>
        <a:lnRef idx="1">
          <a:scrgbClr r="0" g="0" b="0"/>
        </a:lnRef>
        <a:fillRef idx="1">
          <a:scrgbClr r="0" g="0" b="0"/>
        </a:fillRef>
        <a:effectRef idx="0">
          <a:scrgbClr r="0" g="0" b="0"/>
        </a:effectRef>
        <a:fontRef idx="minor"/>
      </dsp:style>
      <dsp:txBody>
        <a:bodyPr spcFirstLastPara="0" vert="horz" wrap="square" lIns="247650" tIns="247650" rIns="247650" bIns="247650" numCol="1" spcCol="1270" anchor="ctr" anchorCtr="0">
          <a:noAutofit/>
        </a:bodyPr>
        <a:lstStyle/>
        <a:p>
          <a:pPr marL="228600" lvl="1" indent="-228600" algn="l" defTabSz="889000">
            <a:lnSpc>
              <a:spcPct val="80000"/>
            </a:lnSpc>
            <a:spcBef>
              <a:spcPct val="0"/>
            </a:spcBef>
            <a:spcAft>
              <a:spcPct val="15000"/>
            </a:spcAft>
            <a:buChar char="•"/>
          </a:pPr>
          <a:r>
            <a:rPr lang="zh-TW" altLang="en-US" sz="2000" b="1" kern="1200" dirty="0">
              <a:latin typeface="微軟正黑體" pitchFamily="34" charset="-120"/>
              <a:ea typeface="微軟正黑體" pitchFamily="34" charset="-120"/>
            </a:rPr>
            <a:t>想想做決定的原因（自己、環境、重要他人）</a:t>
          </a:r>
        </a:p>
        <a:p>
          <a:pPr marL="228600" lvl="1" indent="-228600" algn="l" defTabSz="889000">
            <a:lnSpc>
              <a:spcPct val="80000"/>
            </a:lnSpc>
            <a:spcBef>
              <a:spcPct val="0"/>
            </a:spcBef>
            <a:spcAft>
              <a:spcPct val="15000"/>
            </a:spcAft>
            <a:buChar char="•"/>
          </a:pPr>
          <a:r>
            <a:rPr lang="zh-TW" altLang="en-US" sz="2000" b="1" kern="1200" dirty="0">
              <a:latin typeface="微軟正黑體" pitchFamily="34" charset="-120"/>
              <a:ea typeface="微軟正黑體" pitchFamily="34" charset="-120"/>
            </a:rPr>
            <a:t>增加更多備案</a:t>
          </a:r>
        </a:p>
        <a:p>
          <a:pPr marL="228600" lvl="1" indent="-228600" algn="l" defTabSz="889000">
            <a:lnSpc>
              <a:spcPct val="80000"/>
            </a:lnSpc>
            <a:spcBef>
              <a:spcPct val="0"/>
            </a:spcBef>
            <a:spcAft>
              <a:spcPct val="15000"/>
            </a:spcAft>
            <a:buChar char="•"/>
          </a:pPr>
          <a:r>
            <a:rPr lang="zh-TW" altLang="en-US" sz="2000" b="1" kern="1200" dirty="0">
              <a:latin typeface="微軟正黑體" pitchFamily="34" charset="-120"/>
              <a:ea typeface="微軟正黑體" pitchFamily="34" charset="-120"/>
            </a:rPr>
            <a:t>真實衡量自己的能力</a:t>
          </a:r>
        </a:p>
      </dsp:txBody>
      <dsp:txXfrm>
        <a:off x="2349137" y="1349610"/>
        <a:ext cx="5871010" cy="1273153"/>
      </dsp:txXfrm>
    </dsp:sp>
    <dsp:sp modelId="{73B4A802-AB9F-464E-A51C-C245D405930D}">
      <dsp:nvSpPr>
        <dsp:cNvPr id="0" name=""/>
        <dsp:cNvSpPr/>
      </dsp:nvSpPr>
      <dsp:spPr>
        <a:xfrm>
          <a:off x="3112940" y="2588171"/>
          <a:ext cx="5113694" cy="1273153"/>
        </a:xfrm>
        <a:prstGeom prst="rect">
          <a:avLst/>
        </a:prstGeom>
        <a:noFill/>
        <a:ln w="12700" cap="flat" cmpd="sng" algn="ctr">
          <a:noFill/>
          <a:prstDash val="solid"/>
        </a:ln>
        <a:effectLst/>
        <a:sp3d/>
      </dsp:spPr>
      <dsp:style>
        <a:lnRef idx="1">
          <a:scrgbClr r="0" g="0" b="0"/>
        </a:lnRef>
        <a:fillRef idx="1">
          <a:scrgbClr r="0" g="0" b="0"/>
        </a:fillRef>
        <a:effectRef idx="0">
          <a:scrgbClr r="0" g="0" b="0"/>
        </a:effectRef>
        <a:fontRef idx="minor"/>
      </dsp:style>
      <dsp:txBody>
        <a:bodyPr spcFirstLastPara="0" vert="horz" wrap="square" lIns="247650" tIns="247650" rIns="247650" bIns="247650" numCol="1" spcCol="1270" anchor="ctr" anchorCtr="0">
          <a:noAutofit/>
        </a:bodyPr>
        <a:lstStyle/>
        <a:p>
          <a:pPr marL="228600" lvl="1" indent="-228600" algn="l" defTabSz="889000">
            <a:lnSpc>
              <a:spcPct val="90000"/>
            </a:lnSpc>
            <a:spcBef>
              <a:spcPct val="0"/>
            </a:spcBef>
            <a:spcAft>
              <a:spcPct val="15000"/>
            </a:spcAft>
            <a:buChar char="•"/>
          </a:pPr>
          <a:r>
            <a:rPr lang="zh-TW" altLang="en-US" sz="2000" b="1" kern="1200" dirty="0">
              <a:latin typeface="微軟正黑體" pitchFamily="34" charset="-120"/>
              <a:ea typeface="微軟正黑體" pitchFamily="34" charset="-120"/>
            </a:rPr>
            <a:t>科系關聯性高：順序是否要調整？</a:t>
          </a:r>
        </a:p>
        <a:p>
          <a:pPr marL="228600" lvl="1" indent="-228600" algn="l" defTabSz="889000">
            <a:lnSpc>
              <a:spcPct val="90000"/>
            </a:lnSpc>
            <a:spcBef>
              <a:spcPct val="0"/>
            </a:spcBef>
            <a:spcAft>
              <a:spcPct val="15000"/>
            </a:spcAft>
            <a:buChar char="•"/>
          </a:pPr>
          <a:r>
            <a:rPr lang="zh-TW" altLang="en-US" sz="2000" b="1" kern="1200" dirty="0">
              <a:latin typeface="微軟正黑體" pitchFamily="34" charset="-120"/>
              <a:ea typeface="微軟正黑體" pitchFamily="34" charset="-120"/>
            </a:rPr>
            <a:t>科系關聯性低：持續做生涯探索</a:t>
          </a:r>
          <a:r>
            <a:rPr lang="zh-TW" altLang="en-US" sz="1800" b="1" kern="1200" dirty="0">
              <a:latin typeface="微軟正黑體" pitchFamily="34" charset="-120"/>
              <a:ea typeface="微軟正黑體" pitchFamily="34" charset="-120"/>
            </a:rPr>
            <a:t>。</a:t>
          </a:r>
        </a:p>
      </dsp:txBody>
      <dsp:txXfrm>
        <a:off x="3112940" y="2588171"/>
        <a:ext cx="5113694" cy="1273153"/>
      </dsp:txXfrm>
    </dsp:sp>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E3B773A-443A-F24F-A937-5A59AE6AA9D4}">
      <dsp:nvSpPr>
        <dsp:cNvPr id="0" name=""/>
        <dsp:cNvSpPr/>
      </dsp:nvSpPr>
      <dsp:spPr>
        <a:xfrm>
          <a:off x="0" y="0"/>
          <a:ext cx="8984307" cy="5616608"/>
        </a:xfrm>
        <a:prstGeom prst="rightArrow">
          <a:avLst/>
        </a:prstGeom>
        <a:gradFill rotWithShape="1">
          <a:gsLst>
            <a:gs pos="0">
              <a:schemeClr val="accent6">
                <a:tint val="90000"/>
                <a:satMod val="130000"/>
              </a:schemeClr>
            </a:gs>
            <a:gs pos="50000">
              <a:schemeClr val="accent6">
                <a:tint val="45000"/>
                <a:satMod val="220000"/>
              </a:schemeClr>
            </a:gs>
            <a:gs pos="100000">
              <a:schemeClr val="accent6">
                <a:tint val="90000"/>
                <a:satMod val="130000"/>
              </a:schemeClr>
            </a:gs>
          </a:gsLst>
          <a:lin ang="5400000" scaled="1"/>
        </a:gradFill>
        <a:ln w="12700" cap="flat" cmpd="sng" algn="ctr">
          <a:solidFill>
            <a:schemeClr val="accent6"/>
          </a:solidFill>
          <a:prstDash val="solid"/>
        </a:ln>
        <a:effectLst>
          <a:glow rad="50600">
            <a:schemeClr val="accent6">
              <a:alpha val="40000"/>
            </a:schemeClr>
          </a:glow>
        </a:effectLst>
        <a:scene3d>
          <a:camera prst="orthographicFront"/>
          <a:lightRig rig="flat" dir="t"/>
        </a:scene3d>
      </dsp:spPr>
      <dsp:style>
        <a:lnRef idx="1">
          <a:schemeClr val="accent6"/>
        </a:lnRef>
        <a:fillRef idx="2">
          <a:schemeClr val="accent6"/>
        </a:fillRef>
        <a:effectRef idx="1">
          <a:schemeClr val="accent6"/>
        </a:effectRef>
        <a:fontRef idx="minor">
          <a:schemeClr val="dk1"/>
        </a:fontRef>
      </dsp:style>
    </dsp:sp>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1C3D2D1-71DF-46C7-805A-CCF6CD225E62}">
      <dsp:nvSpPr>
        <dsp:cNvPr id="0" name=""/>
        <dsp:cNvSpPr/>
      </dsp:nvSpPr>
      <dsp:spPr>
        <a:xfrm>
          <a:off x="155200" y="0"/>
          <a:ext cx="4874175" cy="4874175"/>
        </a:xfrm>
        <a:prstGeom prst="diamond">
          <a:avLst/>
        </a:prstGeom>
        <a:solidFill>
          <a:schemeClr val="accent5">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95A3F4A-EA9C-4361-91C7-4F07079FB494}">
      <dsp:nvSpPr>
        <dsp:cNvPr id="0" name=""/>
        <dsp:cNvSpPr/>
      </dsp:nvSpPr>
      <dsp:spPr>
        <a:xfrm>
          <a:off x="618247" y="463046"/>
          <a:ext cx="1900928" cy="1900928"/>
        </a:xfrm>
        <a:prstGeom prst="roundRect">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0970" tIns="140970" rIns="140970" bIns="140970" numCol="1" spcCol="1270" anchor="ctr" anchorCtr="0">
          <a:noAutofit/>
        </a:bodyPr>
        <a:lstStyle/>
        <a:p>
          <a:pPr marL="0" lvl="0" indent="0" algn="ctr" defTabSz="1644650">
            <a:lnSpc>
              <a:spcPct val="90000"/>
            </a:lnSpc>
            <a:spcBef>
              <a:spcPct val="0"/>
            </a:spcBef>
            <a:spcAft>
              <a:spcPct val="35000"/>
            </a:spcAft>
            <a:buNone/>
          </a:pPr>
          <a:r>
            <a:rPr lang="zh-TW" altLang="en-US" sz="3700" kern="1200" dirty="0">
              <a:solidFill>
                <a:schemeClr val="tx1"/>
              </a:solidFill>
            </a:rPr>
            <a:t>知道</a:t>
          </a:r>
        </a:p>
      </dsp:txBody>
      <dsp:txXfrm>
        <a:off x="711043" y="555842"/>
        <a:ext cx="1715336" cy="1715336"/>
      </dsp:txXfrm>
    </dsp:sp>
    <dsp:sp modelId="{9D8E2935-72D8-4319-AEF5-3F47A4FFE098}">
      <dsp:nvSpPr>
        <dsp:cNvPr id="0" name=""/>
        <dsp:cNvSpPr/>
      </dsp:nvSpPr>
      <dsp:spPr>
        <a:xfrm>
          <a:off x="2665400" y="463046"/>
          <a:ext cx="1900928" cy="1900928"/>
        </a:xfrm>
        <a:prstGeom prst="roundRect">
          <a:avLst/>
        </a:prstGeom>
        <a:solidFill>
          <a:schemeClr val="accent5">
            <a:hueOff val="-3311292"/>
            <a:satOff val="13270"/>
            <a:lumOff val="2876"/>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0970" tIns="140970" rIns="140970" bIns="140970" numCol="1" spcCol="1270" anchor="ctr" anchorCtr="0">
          <a:noAutofit/>
        </a:bodyPr>
        <a:lstStyle/>
        <a:p>
          <a:pPr marL="0" lvl="0" indent="0" algn="ctr" defTabSz="1644650">
            <a:lnSpc>
              <a:spcPct val="90000"/>
            </a:lnSpc>
            <a:spcBef>
              <a:spcPct val="0"/>
            </a:spcBef>
            <a:spcAft>
              <a:spcPct val="35000"/>
            </a:spcAft>
            <a:buNone/>
          </a:pPr>
          <a:r>
            <a:rPr lang="zh-TW" altLang="en-US" sz="3700" kern="1200" dirty="0">
              <a:solidFill>
                <a:schemeClr val="tx1"/>
              </a:solidFill>
            </a:rPr>
            <a:t>模糊</a:t>
          </a:r>
        </a:p>
      </dsp:txBody>
      <dsp:txXfrm>
        <a:off x="2758196" y="555842"/>
        <a:ext cx="1715336" cy="1715336"/>
      </dsp:txXfrm>
    </dsp:sp>
    <dsp:sp modelId="{2ADA48F9-92E4-488F-93BD-F3CBE9475C1F}">
      <dsp:nvSpPr>
        <dsp:cNvPr id="0" name=""/>
        <dsp:cNvSpPr/>
      </dsp:nvSpPr>
      <dsp:spPr>
        <a:xfrm>
          <a:off x="618247" y="2510200"/>
          <a:ext cx="1900928" cy="1900928"/>
        </a:xfrm>
        <a:prstGeom prst="roundRect">
          <a:avLst/>
        </a:prstGeom>
        <a:solidFill>
          <a:schemeClr val="accent5">
            <a:hueOff val="-6622584"/>
            <a:satOff val="26541"/>
            <a:lumOff val="5752"/>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0970" tIns="140970" rIns="140970" bIns="140970" numCol="1" spcCol="1270" anchor="ctr" anchorCtr="0">
          <a:noAutofit/>
        </a:bodyPr>
        <a:lstStyle/>
        <a:p>
          <a:pPr marL="0" lvl="0" indent="0" algn="ctr" defTabSz="1644650">
            <a:lnSpc>
              <a:spcPct val="90000"/>
            </a:lnSpc>
            <a:spcBef>
              <a:spcPct val="0"/>
            </a:spcBef>
            <a:spcAft>
              <a:spcPct val="35000"/>
            </a:spcAft>
            <a:buNone/>
          </a:pPr>
          <a:r>
            <a:rPr lang="zh-TW" altLang="en-US" sz="3700" kern="1200" dirty="0">
              <a:solidFill>
                <a:schemeClr val="tx1"/>
              </a:solidFill>
            </a:rPr>
            <a:t>不在乎</a:t>
          </a:r>
        </a:p>
      </dsp:txBody>
      <dsp:txXfrm>
        <a:off x="711043" y="2602996"/>
        <a:ext cx="1715336" cy="1715336"/>
      </dsp:txXfrm>
    </dsp:sp>
    <dsp:sp modelId="{6AD185C8-D3E6-44B7-BDE3-57BA295F9435}">
      <dsp:nvSpPr>
        <dsp:cNvPr id="0" name=""/>
        <dsp:cNvSpPr/>
      </dsp:nvSpPr>
      <dsp:spPr>
        <a:xfrm>
          <a:off x="2665400" y="2510200"/>
          <a:ext cx="1900928" cy="1900928"/>
        </a:xfrm>
        <a:prstGeom prst="roundRect">
          <a:avLst/>
        </a:prstGeom>
        <a:solidFill>
          <a:schemeClr val="accent5">
            <a:hueOff val="-9933876"/>
            <a:satOff val="39811"/>
            <a:lumOff val="8628"/>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0970" tIns="140970" rIns="140970" bIns="140970" numCol="1" spcCol="1270" anchor="ctr" anchorCtr="0">
          <a:noAutofit/>
        </a:bodyPr>
        <a:lstStyle/>
        <a:p>
          <a:pPr marL="0" lvl="0" indent="0" algn="ctr" defTabSz="1644650">
            <a:lnSpc>
              <a:spcPct val="90000"/>
            </a:lnSpc>
            <a:spcBef>
              <a:spcPct val="0"/>
            </a:spcBef>
            <a:spcAft>
              <a:spcPct val="35000"/>
            </a:spcAft>
            <a:buNone/>
          </a:pPr>
          <a:r>
            <a:rPr lang="zh-TW" altLang="en-US" sz="3700" kern="1200" dirty="0">
              <a:solidFill>
                <a:schemeClr val="tx1"/>
              </a:solidFill>
            </a:rPr>
            <a:t>不知道</a:t>
          </a:r>
        </a:p>
      </dsp:txBody>
      <dsp:txXfrm>
        <a:off x="2758196" y="2602996"/>
        <a:ext cx="1715336" cy="1715336"/>
      </dsp:txXfrm>
    </dsp:sp>
  </dsp:spTree>
</dsp:drawing>
</file>

<file path=ppt/diagrams/drawing1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BE6E429-9EED-41C2-BA5E-6C26BBED2F81}">
      <dsp:nvSpPr>
        <dsp:cNvPr id="0" name=""/>
        <dsp:cNvSpPr/>
      </dsp:nvSpPr>
      <dsp:spPr>
        <a:xfrm rot="5400000">
          <a:off x="-222646" y="223826"/>
          <a:ext cx="1484312" cy="1039018"/>
        </a:xfrm>
        <a:prstGeom prst="chevron">
          <a:avLst/>
        </a:prstGeom>
        <a:solidFill>
          <a:schemeClr val="accent5">
            <a:hueOff val="0"/>
            <a:satOff val="0"/>
            <a:lumOff val="0"/>
            <a:alphaOff val="0"/>
          </a:schemeClr>
        </a:solidFill>
        <a:ln w="25400"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endParaRPr lang="zh-TW" altLang="en-US" sz="2000" kern="1200" dirty="0"/>
        </a:p>
      </dsp:txBody>
      <dsp:txXfrm rot="-5400000">
        <a:off x="1" y="520688"/>
        <a:ext cx="1039018" cy="445294"/>
      </dsp:txXfrm>
    </dsp:sp>
    <dsp:sp modelId="{952635DA-636E-4355-81B5-BBC0C4B232B5}">
      <dsp:nvSpPr>
        <dsp:cNvPr id="0" name=""/>
        <dsp:cNvSpPr/>
      </dsp:nvSpPr>
      <dsp:spPr>
        <a:xfrm rot="5400000">
          <a:off x="4033551" y="-2993353"/>
          <a:ext cx="964803" cy="6953869"/>
        </a:xfrm>
        <a:prstGeom prst="round2SameRect">
          <a:avLst/>
        </a:prstGeom>
        <a:solidFill>
          <a:schemeClr val="lt1">
            <a:alpha val="90000"/>
            <a:hueOff val="0"/>
            <a:satOff val="0"/>
            <a:lumOff val="0"/>
            <a:alphaOff val="0"/>
          </a:schemeClr>
        </a:solidFill>
        <a:ln w="25400"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34696" tIns="20955" rIns="20955" bIns="20955" numCol="1" spcCol="1270" anchor="ctr" anchorCtr="0">
          <a:noAutofit/>
        </a:bodyPr>
        <a:lstStyle/>
        <a:p>
          <a:pPr marL="285750" lvl="1" indent="-285750" algn="l" defTabSz="1466850">
            <a:lnSpc>
              <a:spcPct val="90000"/>
            </a:lnSpc>
            <a:spcBef>
              <a:spcPct val="0"/>
            </a:spcBef>
            <a:spcAft>
              <a:spcPct val="15000"/>
            </a:spcAft>
            <a:buChar char="•"/>
          </a:pPr>
          <a:r>
            <a:rPr lang="zh-TW" altLang="en-US" sz="3300" kern="1200" dirty="0"/>
            <a:t>參考模擬選填結果，調整期待</a:t>
          </a:r>
        </a:p>
      </dsp:txBody>
      <dsp:txXfrm rot="-5400000">
        <a:off x="1039018" y="48278"/>
        <a:ext cx="6906771" cy="870607"/>
      </dsp:txXfrm>
    </dsp:sp>
    <dsp:sp modelId="{0ECF4DAC-E981-47F8-B8CA-F5A877FECB5B}">
      <dsp:nvSpPr>
        <dsp:cNvPr id="0" name=""/>
        <dsp:cNvSpPr/>
      </dsp:nvSpPr>
      <dsp:spPr>
        <a:xfrm rot="5400000">
          <a:off x="-222646" y="1512490"/>
          <a:ext cx="1484312" cy="1039018"/>
        </a:xfrm>
        <a:prstGeom prst="chevron">
          <a:avLst/>
        </a:prstGeom>
        <a:solidFill>
          <a:schemeClr val="accent5">
            <a:hueOff val="-4966938"/>
            <a:satOff val="19906"/>
            <a:lumOff val="4314"/>
            <a:alphaOff val="0"/>
          </a:schemeClr>
        </a:solidFill>
        <a:ln w="25400" cap="flat" cmpd="sng" algn="ctr">
          <a:solidFill>
            <a:schemeClr val="accent5">
              <a:hueOff val="-4966938"/>
              <a:satOff val="19906"/>
              <a:lumOff val="4314"/>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endParaRPr lang="zh-TW" altLang="en-US" sz="2000" kern="1200" dirty="0"/>
        </a:p>
      </dsp:txBody>
      <dsp:txXfrm rot="-5400000">
        <a:off x="1" y="1809352"/>
        <a:ext cx="1039018" cy="445294"/>
      </dsp:txXfrm>
    </dsp:sp>
    <dsp:sp modelId="{10E0D259-8C71-43FC-983A-3532973BBE80}">
      <dsp:nvSpPr>
        <dsp:cNvPr id="0" name=""/>
        <dsp:cNvSpPr/>
      </dsp:nvSpPr>
      <dsp:spPr>
        <a:xfrm rot="5400000">
          <a:off x="4033551" y="-1704689"/>
          <a:ext cx="964803" cy="6953869"/>
        </a:xfrm>
        <a:prstGeom prst="round2SameRect">
          <a:avLst/>
        </a:prstGeom>
        <a:solidFill>
          <a:schemeClr val="lt1">
            <a:alpha val="90000"/>
            <a:hueOff val="0"/>
            <a:satOff val="0"/>
            <a:lumOff val="0"/>
            <a:alphaOff val="0"/>
          </a:schemeClr>
        </a:solidFill>
        <a:ln w="25400" cap="flat" cmpd="sng" algn="ctr">
          <a:solidFill>
            <a:schemeClr val="accent5">
              <a:hueOff val="-4966938"/>
              <a:satOff val="19906"/>
              <a:lumOff val="4314"/>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34696" tIns="20955" rIns="20955" bIns="20955" numCol="1" spcCol="1270" anchor="ctr" anchorCtr="0">
          <a:noAutofit/>
        </a:bodyPr>
        <a:lstStyle/>
        <a:p>
          <a:pPr marL="285750" lvl="1" indent="-285750" algn="l" defTabSz="1466850">
            <a:lnSpc>
              <a:spcPct val="90000"/>
            </a:lnSpc>
            <a:spcBef>
              <a:spcPct val="0"/>
            </a:spcBef>
            <a:spcAft>
              <a:spcPct val="15000"/>
            </a:spcAft>
            <a:buChar char="•"/>
          </a:pPr>
          <a:r>
            <a:rPr lang="zh-TW" altLang="en-US" sz="3300" kern="1200" dirty="0"/>
            <a:t>慎選前三志願，爭取最大優勢</a:t>
          </a:r>
        </a:p>
      </dsp:txBody>
      <dsp:txXfrm rot="-5400000">
        <a:off x="1039018" y="1336942"/>
        <a:ext cx="6906771" cy="870607"/>
      </dsp:txXfrm>
    </dsp:sp>
    <dsp:sp modelId="{F4D9EC56-AB49-4B5A-9D46-20AD64D56D95}">
      <dsp:nvSpPr>
        <dsp:cNvPr id="0" name=""/>
        <dsp:cNvSpPr/>
      </dsp:nvSpPr>
      <dsp:spPr>
        <a:xfrm rot="5400000">
          <a:off x="-222646" y="2801154"/>
          <a:ext cx="1484312" cy="1039018"/>
        </a:xfrm>
        <a:prstGeom prst="chevron">
          <a:avLst/>
        </a:prstGeom>
        <a:solidFill>
          <a:schemeClr val="accent5">
            <a:hueOff val="-9933876"/>
            <a:satOff val="39811"/>
            <a:lumOff val="8628"/>
            <a:alphaOff val="0"/>
          </a:schemeClr>
        </a:solidFill>
        <a:ln w="25400" cap="flat" cmpd="sng" algn="ctr">
          <a:solidFill>
            <a:schemeClr val="accent5">
              <a:hueOff val="-9933876"/>
              <a:satOff val="39811"/>
              <a:lumOff val="8628"/>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endParaRPr lang="zh-TW" altLang="en-US" sz="2000" kern="1200" dirty="0"/>
        </a:p>
      </dsp:txBody>
      <dsp:txXfrm rot="-5400000">
        <a:off x="1" y="3098016"/>
        <a:ext cx="1039018" cy="445294"/>
      </dsp:txXfrm>
    </dsp:sp>
    <dsp:sp modelId="{6313DAEA-DFD9-4AB3-BD76-3B218050D57C}">
      <dsp:nvSpPr>
        <dsp:cNvPr id="0" name=""/>
        <dsp:cNvSpPr/>
      </dsp:nvSpPr>
      <dsp:spPr>
        <a:xfrm rot="5400000">
          <a:off x="4033551" y="-402248"/>
          <a:ext cx="964803" cy="6953869"/>
        </a:xfrm>
        <a:prstGeom prst="round2SameRect">
          <a:avLst/>
        </a:prstGeom>
        <a:solidFill>
          <a:schemeClr val="lt1">
            <a:alpha val="90000"/>
            <a:hueOff val="0"/>
            <a:satOff val="0"/>
            <a:lumOff val="0"/>
            <a:alphaOff val="0"/>
          </a:schemeClr>
        </a:solidFill>
        <a:ln w="25400" cap="flat" cmpd="sng" algn="ctr">
          <a:solidFill>
            <a:schemeClr val="accent5">
              <a:hueOff val="-9933876"/>
              <a:satOff val="39811"/>
              <a:lumOff val="8628"/>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34696" tIns="20955" rIns="20955" bIns="20955" numCol="1" spcCol="1270" anchor="ctr" anchorCtr="0">
          <a:noAutofit/>
        </a:bodyPr>
        <a:lstStyle/>
        <a:p>
          <a:pPr marL="285750" lvl="1" indent="-285750" algn="l" defTabSz="1466850">
            <a:lnSpc>
              <a:spcPct val="90000"/>
            </a:lnSpc>
            <a:spcBef>
              <a:spcPct val="0"/>
            </a:spcBef>
            <a:spcAft>
              <a:spcPct val="15000"/>
            </a:spcAft>
            <a:buChar char="•"/>
          </a:pPr>
          <a:r>
            <a:rPr lang="zh-TW" altLang="en-US" sz="3300" kern="1200" dirty="0"/>
            <a:t>多打聽：打電話詢問、聽多方建議</a:t>
          </a:r>
        </a:p>
      </dsp:txBody>
      <dsp:txXfrm rot="-5400000">
        <a:off x="1039018" y="2639383"/>
        <a:ext cx="6906771" cy="870607"/>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layout2.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3.xml><?xml version="1.0" encoding="utf-8"?>
<dgm:layoutDef xmlns:dgm="http://schemas.openxmlformats.org/drawingml/2006/diagram" xmlns:a="http://schemas.openxmlformats.org/drawingml/2006/main" uniqueId="urn:microsoft.com/office/officeart/2005/8/layout/matrix1">
  <dgm:title val=""/>
  <dgm:desc val=""/>
  <dgm:catLst>
    <dgm:cat type="matrix" pri="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styleData>
  <dgm:clr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clrData>
  <dgm:layoutNode name="diagram">
    <dgm:varLst>
      <dgm:chMax val="1"/>
      <dgm:dir/>
      <dgm:animLvl val="ctr"/>
      <dgm:resizeHandles val="exact"/>
    </dgm:varLst>
    <dgm:alg type="composite"/>
    <dgm:shape xmlns:r="http://schemas.openxmlformats.org/officeDocument/2006/relationships" r:blip="">
      <dgm:adjLst/>
    </dgm:shape>
    <dgm:presOf/>
    <dgm:constrLst>
      <dgm:constr type="ctrX" for="ch" forName="matrix" refType="w" fact="0.5"/>
      <dgm:constr type="ctrY" for="ch" forName="matrix" refType="h" fact="0.5"/>
      <dgm:constr type="w" for="ch" forName="matrix" refType="w"/>
      <dgm:constr type="h" for="ch" forName="matrix" refType="h"/>
      <dgm:constr type="ctrX" for="ch" forName="centerTile" refType="w" fact="0.5"/>
      <dgm:constr type="ctrY" for="ch" forName="centerTile" refType="h" fact="0.5"/>
      <dgm:constr type="w" for="ch" forName="centerTile" refType="w" fact="0.3"/>
      <dgm:constr type="h" for="ch" forName="centerTile" refType="h" fact="0.25"/>
      <dgm:constr type="primFontSz" for="des" ptType="node" op="equ" val="65"/>
    </dgm:constrLst>
    <dgm:ruleLst/>
    <dgm:choose name="Name0">
      <dgm:if name="Name1" axis="ch" ptType="node" func="cnt" op="gte" val="1">
        <dgm:layoutNode name="matrix">
          <dgm:alg type="composite"/>
          <dgm:shape xmlns:r="http://schemas.openxmlformats.org/officeDocument/2006/relationships" r:blip="">
            <dgm:adjLst/>
          </dgm:shape>
          <dgm:presOf/>
          <dgm:constrLst>
            <dgm:constr type="l" for="ch" forName="tile1"/>
            <dgm:constr type="t" for="ch" forName="tile1"/>
            <dgm:constr type="r" for="ch" forName="tile1" refType="w" fact="0.5"/>
            <dgm:constr type="b" for="ch" forName="tile1" refType="h" fact="0.5"/>
            <dgm:constr type="l" for="ch" forName="tile1text" refType="l" refFor="ch" refForName="tile1"/>
            <dgm:constr type="t" for="ch" forName="tile1text" refType="t" refFor="ch" refForName="tile1"/>
            <dgm:constr type="w" for="ch" forName="tile1text" refType="w" refFor="ch" refForName="tile1"/>
            <dgm:constr type="h" for="ch" forName="tile1text" refType="h" refFor="ch" refForName="tile1" fact="0.75"/>
            <dgm:constr type="r" for="ch" forName="tile2" refType="w"/>
            <dgm:constr type="t" for="ch" forName="tile2"/>
            <dgm:constr type="l" for="ch" forName="tile2" refType="w" fact="0.5"/>
            <dgm:constr type="b" for="ch" forName="tile2" refType="h" fact="0.5"/>
            <dgm:constr type="r" for="ch" forName="tile2text" refType="r" refFor="ch" refForName="tile2"/>
            <dgm:constr type="t" for="ch" forName="tile2text" refType="t" refFor="ch" refForName="tile2"/>
            <dgm:constr type="w" for="ch" forName="tile2text" refType="w" refFor="ch" refForName="tile2"/>
            <dgm:constr type="h" for="ch" forName="tile2text" refType="h" refFor="ch" refForName="tile2" fact="0.75"/>
            <dgm:constr type="l" for="ch" forName="tile3"/>
            <dgm:constr type="b" for="ch" forName="tile3" refType="h"/>
            <dgm:constr type="r" for="ch" forName="tile3" refType="w" fact="0.5"/>
            <dgm:constr type="t" for="ch" forName="tile3" refType="h" fact="0.5"/>
            <dgm:constr type="l" for="ch" forName="tile3text" refType="l" refFor="ch" refForName="tile3"/>
            <dgm:constr type="b" for="ch" forName="tile3text" refType="b" refFor="ch" refForName="tile3"/>
            <dgm:constr type="w" for="ch" forName="tile3text" refType="w" refFor="ch" refForName="tile3"/>
            <dgm:constr type="h" for="ch" forName="tile3text" refType="h" refFor="ch" refForName="tile3" fact="0.75"/>
            <dgm:constr type="r" for="ch" forName="tile4" refType="w"/>
            <dgm:constr type="b" for="ch" forName="tile4" refType="h"/>
            <dgm:constr type="l" for="ch" forName="tile4" refType="w" fact="0.5"/>
            <dgm:constr type="t" for="ch" forName="tile4" refType="h" fact="0.5"/>
            <dgm:constr type="r" for="ch" forName="tile4text" refType="r" refFor="ch" refForName="tile4"/>
            <dgm:constr type="b" for="ch" forName="tile4text" refType="b" refFor="ch" refForName="tile4"/>
            <dgm:constr type="w" for="ch" forName="tile4text" refType="w" refFor="ch" refForName="tile4"/>
            <dgm:constr type="h" for="ch" forName="tile4text" refType="h" refFor="ch" refForName="tile4" fact="0.75"/>
          </dgm:constrLst>
          <dgm:ruleLst/>
          <dgm:layoutNode name="tile1" styleLbl="node1">
            <dgm:alg type="sp"/>
            <dgm:shape xmlns:r="http://schemas.openxmlformats.org/officeDocument/2006/relationships" rot="270" type="round1Rect" r:blip="">
              <dgm:adjLst/>
            </dgm:shape>
            <dgm:choose name="Name2">
              <dgm:if name="Name3" func="var" arg="dir" op="equ" val="norm">
                <dgm:presOf axis="ch ch desOrSelf" ptType="node node node" st="1 1 1" cnt="1 1 0"/>
              </dgm:if>
              <dgm:else name="Name4">
                <dgm:presOf axis="ch ch desOrSelf" ptType="node node node" st="1 2 1" cnt="1 1 0"/>
              </dgm:else>
            </dgm:choose>
            <dgm:constrLst/>
            <dgm:ruleLst/>
          </dgm:layoutNode>
          <dgm:layoutNode name="tile1text" styleLbl="node1">
            <dgm:varLst>
              <dgm:chMax val="0"/>
              <dgm:chPref val="0"/>
              <dgm:bulletEnabled val="1"/>
            </dgm:varLst>
            <dgm:choose name="Name5">
              <dgm:if name="Name6" axis="root des" func="maxDepth" op="gte" val="3">
                <dgm:alg type="tx">
                  <dgm:param type="txAnchorVert" val="t"/>
                  <dgm:param type="parTxLTRAlign" val="l"/>
                  <dgm:param type="parTxRTLAlign" val="r"/>
                </dgm:alg>
              </dgm:if>
              <dgm:else name="Name7">
                <dgm:alg type="tx"/>
              </dgm:else>
            </dgm:choose>
            <dgm:shape xmlns:r="http://schemas.openxmlformats.org/officeDocument/2006/relationships" rot="270" type="rect" r:blip="" hideGeom="1">
              <dgm:adjLst>
                <dgm:adj idx="1" val="0.2"/>
              </dgm:adjLst>
            </dgm:shape>
            <dgm:choose name="Name8">
              <dgm:if name="Name9" func="var" arg="dir" op="equ" val="norm">
                <dgm:presOf axis="ch ch desOrSelf" ptType="node node node" st="1 1 1" cnt="1 1 0"/>
              </dgm:if>
              <dgm:else name="Name10">
                <dgm:presOf axis="ch ch desOrSelf" ptType="node node node" st="1 2 1" cnt="1 1 0"/>
              </dgm:else>
            </dgm:choose>
            <dgm:constrLst/>
            <dgm:ruleLst>
              <dgm:rule type="primFontSz" val="5" fact="NaN" max="NaN"/>
            </dgm:ruleLst>
          </dgm:layoutNode>
          <dgm:layoutNode name="tile2" styleLbl="node1">
            <dgm:alg type="sp"/>
            <dgm:shape xmlns:r="http://schemas.openxmlformats.org/officeDocument/2006/relationships" type="round1Rect" r:blip="">
              <dgm:adjLst/>
            </dgm:shape>
            <dgm:choose name="Name11">
              <dgm:if name="Name12" func="var" arg="dir" op="equ" val="norm">
                <dgm:presOf axis="ch ch desOrSelf" ptType="node node node" st="1 2 1" cnt="1 1 0"/>
              </dgm:if>
              <dgm:else name="Name13">
                <dgm:presOf axis="ch ch desOrSelf" ptType="node node node" st="1 1 1" cnt="1 1 0"/>
              </dgm:else>
            </dgm:choose>
            <dgm:constrLst/>
            <dgm:ruleLst/>
          </dgm:layoutNode>
          <dgm:layoutNode name="tile2text" styleLbl="node1">
            <dgm:varLst>
              <dgm:chMax val="0"/>
              <dgm:chPref val="0"/>
              <dgm:bulletEnabled val="1"/>
            </dgm:varLst>
            <dgm:choose name="Name14">
              <dgm:if name="Name15" axis="root des" func="maxDepth" op="gte" val="3">
                <dgm:alg type="tx">
                  <dgm:param type="txAnchorVert" val="t"/>
                  <dgm:param type="parTxLTRAlign" val="l"/>
                  <dgm:param type="parTxRTLAlign" val="r"/>
                </dgm:alg>
              </dgm:if>
              <dgm:else name="Name16">
                <dgm:alg type="tx"/>
              </dgm:else>
            </dgm:choose>
            <dgm:shape xmlns:r="http://schemas.openxmlformats.org/officeDocument/2006/relationships" type="rect" r:blip="" hideGeom="1">
              <dgm:adjLst/>
            </dgm:shape>
            <dgm:choose name="Name17">
              <dgm:if name="Name18" func="var" arg="dir" op="equ" val="norm">
                <dgm:presOf axis="ch ch desOrSelf" ptType="node node node" st="1 2 1" cnt="1 1 0"/>
              </dgm:if>
              <dgm:else name="Name19">
                <dgm:presOf axis="ch ch desOrSelf" ptType="node node node" st="1 1 1" cnt="1 1 0"/>
              </dgm:else>
            </dgm:choose>
            <dgm:constrLst/>
            <dgm:ruleLst>
              <dgm:rule type="primFontSz" val="5" fact="NaN" max="NaN"/>
            </dgm:ruleLst>
          </dgm:layoutNode>
          <dgm:layoutNode name="tile3" styleLbl="node1">
            <dgm:alg type="sp"/>
            <dgm:shape xmlns:r="http://schemas.openxmlformats.org/officeDocument/2006/relationships" rot="180" type="round1Rect" r:blip="">
              <dgm:adjLst/>
            </dgm:shape>
            <dgm:choose name="Name20">
              <dgm:if name="Name21" func="var" arg="dir" op="equ" val="norm">
                <dgm:presOf axis="ch ch desOrSelf" ptType="node node node" st="1 3 1" cnt="1 1 0"/>
              </dgm:if>
              <dgm:else name="Name22">
                <dgm:presOf axis="ch ch desOrSelf" ptType="node node node" st="1 4 1" cnt="1 1 0"/>
              </dgm:else>
            </dgm:choose>
            <dgm:constrLst/>
            <dgm:ruleLst/>
          </dgm:layoutNode>
          <dgm:layoutNode name="tile3text" styleLbl="node1">
            <dgm:varLst>
              <dgm:chMax val="0"/>
              <dgm:chPref val="0"/>
              <dgm:bulletEnabled val="1"/>
            </dgm:varLst>
            <dgm:choose name="Name23">
              <dgm:if name="Name24" axis="root des" func="maxDepth" op="gte" val="3">
                <dgm:alg type="tx">
                  <dgm:param type="txAnchorVert" val="t"/>
                  <dgm:param type="parTxLTRAlign" val="l"/>
                  <dgm:param type="parTxRTLAlign" val="r"/>
                </dgm:alg>
              </dgm:if>
              <dgm:else name="Name25">
                <dgm:alg type="tx"/>
              </dgm:else>
            </dgm:choose>
            <dgm:shape xmlns:r="http://schemas.openxmlformats.org/officeDocument/2006/relationships" rot="180" type="rect" r:blip="" hideGeom="1">
              <dgm:adjLst/>
            </dgm:shape>
            <dgm:choose name="Name26">
              <dgm:if name="Name27" func="var" arg="dir" op="equ" val="norm">
                <dgm:presOf axis="ch ch desOrSelf" ptType="node node node" st="1 3 1" cnt="1 1 0"/>
              </dgm:if>
              <dgm:else name="Name28">
                <dgm:presOf axis="ch ch desOrSelf" ptType="node node node" st="1 4 1" cnt="1 1 0"/>
              </dgm:else>
            </dgm:choose>
            <dgm:constrLst/>
            <dgm:ruleLst>
              <dgm:rule type="primFontSz" val="5" fact="NaN" max="NaN"/>
            </dgm:ruleLst>
          </dgm:layoutNode>
          <dgm:layoutNode name="tile4" styleLbl="node1">
            <dgm:alg type="sp"/>
            <dgm:shape xmlns:r="http://schemas.openxmlformats.org/officeDocument/2006/relationships" rot="90" type="round1Rect" r:blip="">
              <dgm:adjLst/>
            </dgm:shape>
            <dgm:choose name="Name29">
              <dgm:if name="Name30" func="var" arg="dir" op="equ" val="norm">
                <dgm:presOf axis="ch ch desOrSelf" ptType="node node node" st="1 4 1" cnt="1 1 0"/>
              </dgm:if>
              <dgm:else name="Name31">
                <dgm:presOf axis="ch ch desOrSelf" ptType="node node node" st="1 3 1" cnt="1 1 0"/>
              </dgm:else>
            </dgm:choose>
            <dgm:constrLst/>
            <dgm:ruleLst/>
          </dgm:layoutNode>
          <dgm:layoutNode name="tile4text" styleLbl="node1">
            <dgm:varLst>
              <dgm:chMax val="0"/>
              <dgm:chPref val="0"/>
              <dgm:bulletEnabled val="1"/>
            </dgm:varLst>
            <dgm:choose name="Name32">
              <dgm:if name="Name33" axis="root des" func="maxDepth" op="gte" val="3">
                <dgm:alg type="tx">
                  <dgm:param type="txAnchorVert" val="t"/>
                  <dgm:param type="parTxLTRAlign" val="l"/>
                  <dgm:param type="parTxRTLAlign" val="r"/>
                </dgm:alg>
              </dgm:if>
              <dgm:else name="Name34">
                <dgm:alg type="tx"/>
              </dgm:else>
            </dgm:choose>
            <dgm:shape xmlns:r="http://schemas.openxmlformats.org/officeDocument/2006/relationships" rot="90" type="rect" r:blip="" hideGeom="1">
              <dgm:adjLst/>
            </dgm:shape>
            <dgm:choose name="Name35">
              <dgm:if name="Name36" func="var" arg="dir" op="equ" val="norm">
                <dgm:presOf axis="ch ch desOrSelf" ptType="node node node" st="1 4 1" cnt="1 1 0"/>
              </dgm:if>
              <dgm:else name="Name37">
                <dgm:presOf axis="ch ch desOrSelf" ptType="node node node" st="1 3 1" cnt="1 1 0"/>
              </dgm:else>
            </dgm:choose>
            <dgm:constrLst/>
            <dgm:ruleLst>
              <dgm:rule type="primFontSz" val="5" fact="NaN" max="NaN"/>
            </dgm:ruleLst>
          </dgm:layoutNode>
        </dgm:layoutNode>
        <dgm:layoutNode name="centerTile" styleLbl="fgShp">
          <dgm:varLst>
            <dgm:chMax val="0"/>
            <dgm:chPref val="0"/>
          </dgm:varLst>
          <dgm:alg type="tx"/>
          <dgm:shape xmlns:r="http://schemas.openxmlformats.org/officeDocument/2006/relationships" type="roundRect" r:blip="">
            <dgm:adjLst/>
          </dgm:shape>
          <dgm:presOf axis="ch" ptType="node" cnt="1"/>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38"/>
    </dgm:choose>
  </dgm:layoutNode>
</dgm:layoutDef>
</file>

<file path=ppt/diagrams/layout4.xml><?xml version="1.0" encoding="utf-8"?>
<dgm:layoutDef xmlns:dgm="http://schemas.openxmlformats.org/drawingml/2006/diagram" xmlns:a="http://schemas.openxmlformats.org/drawingml/2006/main" uniqueId="urn:microsoft.com/office/officeart/2005/8/layout/target1">
  <dgm:title val=""/>
  <dgm:desc val=""/>
  <dgm:catLst>
    <dgm:cat type="relationship" pri="25000"/>
    <dgm:cat type="convert" pri="2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ite">
    <dgm:varLst>
      <dgm:chMax val="5"/>
      <dgm:dir/>
      <dgm:resizeHandles val="exact"/>
    </dgm:varLst>
    <dgm:alg type="composite">
      <dgm:param type="ar" val="1.25"/>
    </dgm:alg>
    <dgm:shape xmlns:r="http://schemas.openxmlformats.org/officeDocument/2006/relationships" r:blip="">
      <dgm:adjLst/>
    </dgm:shape>
    <dgm:presOf/>
    <dgm:choose name="Name0">
      <dgm:if name="Name1" func="var" arg="dir" op="equ" val="norm">
        <dgm:choose name="Name2">
          <dgm:if name="Name3" axis="ch" ptType="node" func="cnt" op="equ" val="0">
            <dgm:constrLst/>
          </dgm:if>
          <dgm:if name="Name4" axis="ch" ptType="node" func="cnt" op="equ" val="1">
            <dgm:constrLst>
              <dgm:constr type="primFontSz" for="des" ptType="node" op="equ" val="65"/>
              <dgm:constr type="w" for="ch" forName="circle1" refType="w" fact="0.6"/>
              <dgm:constr type="h" for="ch" forName="circle1" refType="w" refFor="ch" refForName="circle1"/>
              <dgm:constr type="ctrX" for="ch" forName="circle1" refType="w" fact="0.3"/>
              <dgm:constr type="ctrY" for="ch" forName="circle1" refType="h" fact="0.625"/>
              <dgm:constr type="w" for="ch" forName="text1" refType="w" fact="0.3"/>
              <dgm:constr type="h" for="ch" forName="text1" refType="h" fact="0.3125"/>
              <dgm:constr type="r" for="ch" forName="text1" refType="w"/>
              <dgm:constr type="t" for="ch" forName="text1"/>
              <dgm:constr type="l" for="ch" forName="line1" refType="w" fact="0.625"/>
              <dgm:constr type="ctrY" for="ch" forName="line1" refType="ctrY" refFor="ch" refForName="text1"/>
              <dgm:constr type="r" for="ch" forName="line1" refType="l" refFor="ch" refForName="text1"/>
              <dgm:constr type="h" for="ch" forName="line1"/>
              <dgm:constr type="l" for="ch" forName="d1" refType="w" fact="0.3"/>
              <dgm:constr type="b" for="ch" forName="d1" refType="h" fact="0.625"/>
              <dgm:constr type="w" for="ch" forName="d1" refType="w" fact="0.32475"/>
              <dgm:constr type="h" for="ch" forName="d1" refType="h" fact="0.469"/>
            </dgm:constrLst>
          </dgm:if>
          <dgm:if name="Name5" axis="ch" ptType="node" func="cnt" op="equ" val="2">
            <dgm:constrLst>
              <dgm:constr type="primFontSz" for="des" ptType="node" op="equ" val="65"/>
              <dgm:constr type="w" for="ch" forName="circle1" refType="w" fact="0.2"/>
              <dgm:constr type="h" for="ch" forName="circle1" refType="w" refFor="ch" refForName="circle1"/>
              <dgm:constr type="ctrX" for="ch" forName="circle1" refType="w" fact="0.3"/>
              <dgm:constr type="ctrY" for="ch" forName="circle1" refType="h" fact="0.625"/>
              <dgm:constr type="w" for="ch" forName="text1" refType="w" fact="0.3"/>
              <dgm:constr type="h" for="ch" forName="text1" refType="h" fact="0.3125"/>
              <dgm:constr type="r" for="ch" forName="text1" refType="w"/>
              <dgm:constr type="t" for="ch" forName="text1"/>
              <dgm:constr type="l" for="ch" forName="line1" refType="w" fact="0.625"/>
              <dgm:constr type="ctrY" for="ch" forName="line1" refType="ctrY" refFor="ch" refForName="text1"/>
              <dgm:constr type="w" for="ch" forName="line1" refType="w" fact="0.075"/>
              <dgm:constr type="h" for="ch" forName="line1"/>
              <dgm:constr type="l" for="ch" forName="d1" refType="w" fact="0.3"/>
              <dgm:constr type="b" for="ch" forName="d1" refType="h" fact="0.625"/>
              <dgm:constr type="w" for="ch" forName="d1" refType="w" fact="0.32475"/>
              <dgm:constr type="h" for="ch" forName="d1" refType="h" fact="0.469"/>
              <dgm:constr type="w" for="ch" forName="circle2" refType="w" fact="0.6"/>
              <dgm:constr type="h" for="ch" forName="circle2" refType="w" refFor="ch" refForName="circle2"/>
              <dgm:constr type="ctrX" for="ch" forName="circle2" refType="w" fact="0.3"/>
              <dgm:constr type="ctrY" for="ch" forName="circle2" refType="h" fact="0.625"/>
              <dgm:constr type="w" for="ch" forName="text2" refType="w" fact="0.3"/>
              <dgm:constr type="h" for="ch" forName="text2" refType="h" fact="0.3125"/>
              <dgm:constr type="r" for="ch" forName="text2" refType="w"/>
              <dgm:constr type="t" for="ch" forName="text2" refType="b" refFor="ch" refForName="text1"/>
              <dgm:constr type="l" for="ch" forName="line2" refType="w" fact="0.625"/>
              <dgm:constr type="ctrY" for="ch" forName="line2" refType="ctrY" refFor="ch" refForName="text2"/>
              <dgm:constr type="w" for="ch" forName="line2" refType="w" fact="0.075"/>
              <dgm:constr type="h" for="ch" forName="line2"/>
              <dgm:constr type="l" for="ch" forName="d2" refType="w" fact="0.44325"/>
              <dgm:constr type="b" for="ch" forName="d2" refType="h" fact="0.7975"/>
              <dgm:constr type="w" for="ch" forName="d2" refType="w" fact="0.1815"/>
              <dgm:constr type="h" for="ch" forName="d2" refType="h" fact="0.3283"/>
            </dgm:constrLst>
          </dgm:if>
          <dgm:if name="Name6" axis="ch" ptType="node" func="cnt" op="equ" val="3">
            <dgm:constrLst>
              <dgm:constr type="primFontSz" for="des" ptType="node" op="equ" val="65"/>
              <dgm:constr type="w" for="ch" forName="circle1" refType="w" fact="0.12"/>
              <dgm:constr type="h" for="ch" forName="circle1" refType="w" refFor="ch" refForName="circle1"/>
              <dgm:constr type="ctrX" for="ch" forName="circle1" refType="w" fact="0.3"/>
              <dgm:constr type="ctrY" for="ch" forName="circle1" refType="h" fact="0.625"/>
              <dgm:constr type="w" for="ch" forName="text1" refType="w" fact="0.3"/>
              <dgm:constr type="h" for="ch" forName="text1" refType="h" fact="0.21875"/>
              <dgm:constr type="r" for="ch" forName="text1" refType="w"/>
              <dgm:constr type="t" for="ch" forName="text1"/>
              <dgm:constr type="l" for="ch" forName="line1" refType="w" fact="0.625"/>
              <dgm:constr type="ctrY" for="ch" forName="line1" refType="ctrY" refFor="ch" refForName="text1"/>
              <dgm:constr type="w" for="ch" forName="line1" refType="w" fact="0.075"/>
              <dgm:constr type="h" for="ch" forName="line1"/>
              <dgm:constr type="l" for="ch" forName="d1" refType="w" fact="0.3"/>
              <dgm:constr type="b" for="ch" forName="d1" refType="h" fact="0.625"/>
              <dgm:constr type="w" for="ch" forName="d1" refType="w" fact="0.3247"/>
              <dgm:constr type="h" for="ch" forName="d1" refType="h" fact="0.5155"/>
              <dgm:constr type="w" for="ch" forName="circle2" refType="w" fact="0.36"/>
              <dgm:constr type="h" for="ch" forName="circle2" refType="w" refFor="ch" refForName="circle2"/>
              <dgm:constr type="ctrX" for="ch" forName="circle2" refType="w" fact="0.3"/>
              <dgm:constr type="ctrY" for="ch" forName="circle2" refType="h" fact="0.625"/>
              <dgm:constr type="w" for="ch" forName="text2" refType="w" fact="0.3"/>
              <dgm:constr type="h" for="ch" forName="text2" refType="h" fact="0.21875"/>
              <dgm:constr type="r" for="ch" forName="text2" refType="w"/>
              <dgm:constr type="t" for="ch" forName="text2" refType="b" refFor="ch" refForName="text1"/>
              <dgm:constr type="l" for="ch" forName="line2" refType="w" fact="0.625"/>
              <dgm:constr type="ctrY" for="ch" forName="line2" refType="ctrY" refFor="ch" refForName="text2"/>
              <dgm:constr type="w" for="ch" forName="line2" refType="w" fact="0.075"/>
              <dgm:constr type="h" for="ch" forName="line2"/>
              <dgm:constr type="l" for="ch" forName="d2" refType="w" fact="0.386"/>
              <dgm:constr type="b" for="ch" forName="d2" refType="h" fact="0.72969"/>
              <dgm:constr type="w" for="ch" forName="d2" refType="w" fact="0.2387"/>
              <dgm:constr type="h" for="ch" forName="d2" refType="h" fact="0.4017"/>
              <dgm:constr type="w" for="ch" forName="circle3" refType="w" fact="0.6"/>
              <dgm:constr type="h" for="ch" forName="circle3" refType="w" refFor="ch" refForName="circle3"/>
              <dgm:constr type="ctrX" for="ch" forName="circle3" refType="ctrX" refFor="ch" refForName="circle1"/>
              <dgm:constr type="ctrY" for="ch" forName="circle3" refType="ctrY" refFor="ch" refForName="circle1"/>
              <dgm:constr type="w" for="ch" forName="text3" refType="w" fact="0.3"/>
              <dgm:constr type="h" for="ch" forName="text3" refType="h" fact="0.21875"/>
              <dgm:constr type="r" for="ch" forName="text3" refType="w"/>
              <dgm:constr type="t" for="ch" forName="text3" refType="b" refFor="ch" refForName="text2"/>
              <dgm:constr type="l" for="ch" forName="line3" refType="w" fact="0.625"/>
              <dgm:constr type="ctrY" for="ch" forName="line3" refType="ctrY" refFor="ch" refForName="text3"/>
              <dgm:constr type="w" for="ch" forName="line3" refType="w" fact="0.075"/>
              <dgm:constr type="h" for="ch" forName="line3"/>
              <dgm:constr type="l" for="ch" forName="d3" refType="w" fact="0.47175"/>
              <dgm:constr type="b" for="ch" forName="d3" refType="h" fact="0.83375"/>
              <dgm:constr type="w" for="ch" forName="d3" refType="w" fact="0.1527"/>
              <dgm:constr type="h" for="ch" forName="d3" refType="h" fact="0.287"/>
            </dgm:constrLst>
          </dgm:if>
          <dgm:if name="Name7" axis="ch" ptType="node" func="cnt" op="equ" val="4">
            <dgm:constrLst>
              <dgm:constr type="primFontSz" for="des" ptType="node" op="equ" val="65"/>
              <dgm:constr type="w" for="ch" forName="circle1" refType="w" fact="0.0857"/>
              <dgm:constr type="h" for="ch" forName="circle1" refType="w" refFor="ch" refForName="circle1"/>
              <dgm:constr type="ctrX" for="ch" forName="circle1" refType="w" fact="0.3"/>
              <dgm:constr type="ctrY" for="ch" forName="circle1" refType="h" fact="0.625"/>
              <dgm:constr type="w" for="ch" forName="text1" refType="w" fact="0.3"/>
              <dgm:constr type="h" for="ch" forName="text1" refType="h" fact="0.17938"/>
              <dgm:constr type="r" for="ch" forName="text1" refType="w"/>
              <dgm:constr type="t" for="ch" forName="text1"/>
              <dgm:constr type="l" for="ch" forName="line1" refType="w" fact="0.625"/>
              <dgm:constr type="ctrY" for="ch" forName="line1" refType="ctrY" refFor="ch" refForName="text1"/>
              <dgm:constr type="w" for="ch" forName="line1" refType="w" fact="0.075"/>
              <dgm:constr type="h" for="ch" forName="line1"/>
              <dgm:constr type="l" for="ch" forName="d1" refType="w" fact="0.295"/>
              <dgm:constr type="b" for="ch" forName="d1" refType="h" fact="0.62"/>
              <dgm:constr type="w" for="ch" forName="d1" refType="w" fact="0.33"/>
              <dgm:constr type="h" for="ch" forName="d1" refType="h" fact="0.53"/>
              <dgm:constr type="w" for="ch" forName="circle2" refType="w" fact="0.2571"/>
              <dgm:constr type="h" for="ch" forName="circle2" refType="w" refFor="ch" refForName="circle2"/>
              <dgm:constr type="ctrX" for="ch" forName="circle2" refType="w" fact="0.3"/>
              <dgm:constr type="ctrY" for="ch" forName="circle2" refType="h" fact="0.625"/>
              <dgm:constr type="w" for="ch" forName="text2" refType="w" fact="0.3"/>
              <dgm:constr type="h" for="ch" forName="text2" refType="h" fact="0.17938"/>
              <dgm:constr type="r" for="ch" forName="text2" refType="w"/>
              <dgm:constr type="t" for="ch" forName="text2" refType="b" refFor="ch" refForName="text1"/>
              <dgm:constr type="l" for="ch" forName="line2" refType="w" fact="0.625"/>
              <dgm:constr type="ctrY" for="ch" forName="line2" refType="ctrY" refFor="ch" refForName="text2"/>
              <dgm:constr type="w" for="ch" forName="line2" refType="w" fact="0.075"/>
              <dgm:constr type="h" for="ch" forName="line2"/>
              <dgm:constr type="l" for="ch" forName="d2" refType="w" fact="0.36625"/>
              <dgm:constr type="b" for="ch" forName="d2" refType="h" fact="0.70438"/>
              <dgm:constr type="w" for="ch" forName="d2" refType="w" fact="0.2585"/>
              <dgm:constr type="h" for="ch" forName="d2" refType="h" fact="0.43525"/>
              <dgm:constr type="w" for="ch" forName="circle3" refType="w" fact="0.4285"/>
              <dgm:constr type="h" for="ch" forName="circle3" refType="w" refFor="ch" refForName="circle3"/>
              <dgm:constr type="ctrX" for="ch" forName="circle3" refType="ctrX" refFor="ch" refForName="circle1"/>
              <dgm:constr type="ctrY" for="ch" forName="circle3" refType="ctrY" refFor="ch" refForName="circle1"/>
              <dgm:constr type="w" for="ch" forName="text3" refType="w" fact="0.3"/>
              <dgm:constr type="h" for="ch" forName="text3" refType="h" fact="0.17938"/>
              <dgm:constr type="r" for="ch" forName="text3" refType="w"/>
              <dgm:constr type="t" for="ch" forName="text3" refType="b" refFor="ch" refForName="text2"/>
              <dgm:constr type="l" for="ch" forName="line3" refType="w" fact="0.625"/>
              <dgm:constr type="ctrY" for="ch" forName="line3" refType="ctrY" refFor="ch" refForName="text3"/>
              <dgm:constr type="w" for="ch" forName="line3" refType="w" fact="0.075"/>
              <dgm:constr type="h" for="ch" forName="line3"/>
              <dgm:constr type="l" for="ch" forName="d3" refType="w" fact="0.4255"/>
              <dgm:constr type="b" for="ch" forName="d3" refType="h" fact="0.78031"/>
              <dgm:constr type="w" for="ch" forName="d3" refType="w" fact="0.1995"/>
              <dgm:constr type="h" for="ch" forName="d3" refType="h" fact="0.332"/>
              <dgm:constr type="w" for="ch" forName="circle4" refType="w" fact="0.6"/>
              <dgm:constr type="h" for="ch" forName="circle4" refType="w" refFor="ch" refForName="circle4"/>
              <dgm:constr type="ctrX" for="ch" forName="circle4" refType="ctrX" refFor="ch" refForName="circle1"/>
              <dgm:constr type="ctrY" for="ch" forName="circle4" refType="ctrY" refFor="ch" refForName="circle1"/>
              <dgm:constr type="w" for="ch" forName="text4" refType="w" fact="0.3"/>
              <dgm:constr type="h" for="ch" forName="text4" refType="h" fact="0.17938"/>
              <dgm:constr type="r" for="ch" forName="text4" refType="w"/>
              <dgm:constr type="t" for="ch" forName="text4" refType="b" refFor="ch" refForName="text3"/>
              <dgm:constr type="l" for="ch" forName="line4" refType="w" fact="0.625"/>
              <dgm:constr type="ctrY" for="ch" forName="line4" refType="ctrY" refFor="ch" refForName="text4"/>
              <dgm:constr type="w" for="ch" forName="line4" refType="w" fact="0.075"/>
              <dgm:constr type="h" for="ch" forName="line4"/>
              <dgm:constr type="l" for="ch" forName="d4" refType="w" fact="0.48525"/>
              <dgm:constr type="b" for="ch" forName="d4" refType="h" fact="0.85594"/>
              <dgm:constr type="w" for="ch" forName="d4" refType="w" fact="0.1394"/>
              <dgm:constr type="h" for="ch" forName="d4" refType="h" fact="0.2282"/>
            </dgm:constrLst>
          </dgm:if>
          <dgm:if name="Name8" axis="ch" ptType="node" func="cnt" op="gte" val="5">
            <dgm:constrLst>
              <dgm:constr type="primFontSz" for="des" ptType="node" op="equ" val="65"/>
              <dgm:constr type="w" for="ch" forName="circle1" refType="w" fact="0.0667"/>
              <dgm:constr type="h" for="ch" forName="circle1" refType="w" refFor="ch" refForName="circle1"/>
              <dgm:constr type="ctrX" for="ch" forName="circle1" refType="w" fact="0.3"/>
              <dgm:constr type="ctrY" for="ch" forName="circle1" refType="h" fact="0.625"/>
              <dgm:constr type="w" for="ch" forName="text1" refType="w" fact="0.3"/>
              <dgm:constr type="h" for="ch" forName="text1" refType="h" fact="0.1324"/>
              <dgm:constr type="r" for="ch" forName="text1" refType="w"/>
              <dgm:constr type="ctrY" for="ch" forName="text1" refType="h" fact="0.13"/>
              <dgm:constr type="l" for="ch" forName="line1" refType="w" fact="0.625"/>
              <dgm:constr type="ctrY" for="ch" forName="line1" refType="ctrY" refFor="ch" refForName="text1"/>
              <dgm:constr type="w" for="ch" forName="line1" refType="w" fact="0.075"/>
              <dgm:constr type="h" for="ch" forName="line1"/>
              <dgm:constr type="l" for="ch" forName="d1" refType="w" fact="0.3"/>
              <dgm:constr type="b" for="ch" forName="d1" refType="h" fact="0.625"/>
              <dgm:constr type="w" for="ch" forName="d1" refType="w" fact="0.3245"/>
              <dgm:constr type="h" for="ch" forName="d1" refType="h" fact="0.495"/>
              <dgm:constr type="w" for="ch" forName="circle2" refType="w" fact="0.2"/>
              <dgm:constr type="h" for="ch" forName="circle2" refType="w" refFor="ch" refForName="circle2"/>
              <dgm:constr type="ctrX" for="ch" forName="circle2" refType="w" fact="0.3"/>
              <dgm:constr type="ctrY" for="ch" forName="circle2" refType="h" fact="0.625"/>
              <dgm:constr type="w" for="ch" forName="text2" refType="w" fact="0.3"/>
              <dgm:constr type="h" for="ch" forName="text2" refType="h" fact="0.1324"/>
              <dgm:constr type="r" for="ch" forName="text2" refType="w"/>
              <dgm:constr type="ctrY" for="ch" forName="text2" refType="h" fact="0.27"/>
              <dgm:constr type="l" for="ch" forName="line2" refType="w" fact="0.625"/>
              <dgm:constr type="ctrY" for="ch" forName="line2" refType="ctrY" refFor="ch" refForName="text2"/>
              <dgm:constr type="w" for="ch" forName="line2" refType="w" fact="0.075"/>
              <dgm:constr type="h" for="ch" forName="line2"/>
              <dgm:constr type="l" for="ch" forName="d2" refType="w" fact="0.3498"/>
              <dgm:constr type="b" for="ch" forName="d2" refType="h" fact="0.682"/>
              <dgm:constr type="w" for="ch" forName="d2" refType="w" fact="0.275"/>
              <dgm:constr type="h" for="ch" forName="d2" refType="h" fact="0.41215"/>
              <dgm:constr type="w" for="ch" forName="circle3" refType="w" fact="0.3334"/>
              <dgm:constr type="h" for="ch" forName="circle3" refType="w" refFor="ch" refForName="circle3"/>
              <dgm:constr type="ctrX" for="ch" forName="circle3" refType="ctrX" refFor="ch" refForName="circle1"/>
              <dgm:constr type="ctrY" for="ch" forName="circle3" refType="ctrY" refFor="ch" refForName="circle1"/>
              <dgm:constr type="w" for="ch" forName="text3" refType="w" fact="0.3"/>
              <dgm:constr type="h" for="ch" forName="text3" refType="h" fact="0.1324"/>
              <dgm:constr type="r" for="ch" forName="text3" refType="w"/>
              <dgm:constr type="ctrY" for="ch" forName="text3" refType="h" fact="0.41"/>
              <dgm:constr type="l" for="ch" forName="line3" refType="w" fact="0.625"/>
              <dgm:constr type="ctrY" for="ch" forName="line3" refType="ctrY" refFor="ch" refForName="text3"/>
              <dgm:constr type="w" for="ch" forName="line3" refType="w" fact="0.075"/>
              <dgm:constr type="h" for="ch" forName="line3"/>
              <dgm:constr type="l" for="ch" forName="d3" refType="w" fact="0.394"/>
              <dgm:constr type="b" for="ch" forName="d3" refType="h" fact="0.735"/>
              <dgm:constr type="w" for="ch" forName="d3" refType="w" fact="0.231"/>
              <dgm:constr type="h" for="ch" forName="d3" refType="h" fact="0.325"/>
              <dgm:constr type="w" for="ch" forName="circle4" refType="w" fact="0.4667"/>
              <dgm:constr type="h" for="ch" forName="circle4" refType="w" refFor="ch" refForName="circle4"/>
              <dgm:constr type="ctrX" for="ch" forName="circle4" refType="ctrX" refFor="ch" refForName="circle1"/>
              <dgm:constr type="ctrY" for="ch" forName="circle4" refType="ctrY" refFor="ch" refForName="circle1"/>
              <dgm:constr type="w" for="ch" forName="text4" refType="w" fact="0.3"/>
              <dgm:constr type="h" for="ch" forName="text4" refType="h" fact="0.1324"/>
              <dgm:constr type="r" for="ch" forName="text4" refType="w"/>
              <dgm:constr type="ctrY" for="ch" forName="text4" refType="h" fact="0.547"/>
              <dgm:constr type="l" for="ch" forName="line4" refType="w" fact="0.625"/>
              <dgm:constr type="ctrY" for="ch" forName="line4" refType="ctrY" refFor="ch" refForName="text4"/>
              <dgm:constr type="w" for="ch" forName="line4" refType="w" fact="0.075"/>
              <dgm:constr type="h" for="ch" forName="line4"/>
              <dgm:constr type="l" for="ch" forName="d4" refType="w" fact="0.446"/>
              <dgm:constr type="b" for="ch" forName="d4" refType="h" fact="0.795"/>
              <dgm:constr type="w" for="ch" forName="d4" refType="w" fact="0.179"/>
              <dgm:constr type="h" for="ch" forName="d4" refType="h" fact="0.248"/>
              <dgm:constr type="w" for="ch" forName="circle5" refType="w" fact="0.6"/>
              <dgm:constr type="h" for="ch" forName="circle5" refType="w" refFor="ch" refForName="circle5"/>
              <dgm:constr type="ctrX" for="ch" forName="circle5" refType="ctrX" refFor="ch" refForName="circle1"/>
              <dgm:constr type="ctrY" for="ch" forName="circle5" refType="ctrY" refFor="ch" refForName="circle1"/>
              <dgm:constr type="w" for="ch" forName="text5" refType="w" fact="0.3"/>
              <dgm:constr type="h" for="ch" forName="text5" refType="h" fact="0.1324"/>
              <dgm:constr type="r" for="ch" forName="text5" refType="w"/>
              <dgm:constr type="ctrY" for="ch" forName="text5" refType="h" fact="0.68"/>
              <dgm:constr type="l" for="ch" forName="line5" refType="w" fact="0.625"/>
              <dgm:constr type="ctrY" for="ch" forName="line5" refType="ctrY" refFor="ch" refForName="text5"/>
              <dgm:constr type="w" for="ch" forName="line5" refType="w" fact="0.075"/>
              <dgm:constr type="h" for="ch" forName="line5"/>
              <dgm:constr type="l" for="ch" forName="d5" refType="w" fact="0.495"/>
              <dgm:constr type="b" for="ch" forName="d5" refType="h" fact="0.855"/>
              <dgm:constr type="w" for="ch" forName="d5" refType="w" fact="0.13"/>
              <dgm:constr type="h" for="ch" forName="d5" refType="h" fact="0.175"/>
            </dgm:constrLst>
          </dgm:if>
          <dgm:else name="Name9"/>
        </dgm:choose>
      </dgm:if>
      <dgm:else name="Name10">
        <dgm:choose name="Name11">
          <dgm:if name="Name12" axis="ch" ptType="node" func="cnt" op="equ" val="0">
            <dgm:constrLst/>
          </dgm:if>
          <dgm:if name="Name13" axis="ch" ptType="node" func="cnt" op="equ" val="1">
            <dgm:constrLst>
              <dgm:constr type="primFontSz" for="des" ptType="node" op="equ" val="65"/>
              <dgm:constr type="w" for="ch" forName="circle1" refType="w" fact="0.6"/>
              <dgm:constr type="h" for="ch" forName="circle1" refType="w" refFor="ch" refForName="circle1"/>
              <dgm:constr type="ctrX" for="ch" forName="circle1" refType="w" fact="0.7"/>
              <dgm:constr type="ctrY" for="ch" forName="circle1" refType="h" fact="0.625"/>
              <dgm:constr type="w" for="ch" forName="text1" refType="w" fact="0.3"/>
              <dgm:constr type="h" for="ch" forName="text1" refType="h" fact="0.3125"/>
              <dgm:constr type="l" for="ch" forName="text1"/>
              <dgm:constr type="t" for="ch" forName="text1"/>
              <dgm:constr type="l" for="ch" forName="line1" refType="r" refFor="ch" refForName="text1"/>
              <dgm:constr type="ctrY" for="ch" forName="line1" refType="ctrY" refFor="ch" refForName="text1"/>
              <dgm:constr type="r" for="ch" forName="line1" refType="w" fact="0.375"/>
              <dgm:constr type="h" for="ch" forName="line1"/>
              <dgm:constr type="r" for="ch" forName="d1" refType="w" fact="0.7"/>
              <dgm:constr type="b" for="ch" forName="d1" refType="h" fact="0.625"/>
              <dgm:constr type="w" for="ch" forName="d1" refType="w" fact="0.32475"/>
              <dgm:constr type="h" for="ch" forName="d1" refType="h" fact="0.469"/>
            </dgm:constrLst>
          </dgm:if>
          <dgm:if name="Name14" axis="ch" ptType="node" func="cnt" op="equ" val="2">
            <dgm:constrLst>
              <dgm:constr type="primFontSz" for="des" ptType="node" op="equ" val="65"/>
              <dgm:constr type="w" for="ch" forName="circle1" refType="w" fact="0.2"/>
              <dgm:constr type="h" for="ch" forName="circle1" refType="w" refFor="ch" refForName="circle1"/>
              <dgm:constr type="ctrX" for="ch" forName="circle1" refType="w" fact="0.7"/>
              <dgm:constr type="ctrY" for="ch" forName="circle1" refType="h" fact="0.625"/>
              <dgm:constr type="w" for="ch" forName="text1" refType="w" fact="0.3"/>
              <dgm:constr type="h" for="ch" forName="text1" refType="h" fact="0.3125"/>
              <dgm:constr type="l" for="ch" forName="text1"/>
              <dgm:constr type="t" for="ch" forName="text1"/>
              <dgm:constr type="l" for="ch" forName="line1" refType="r" refFor="ch" refForName="text1"/>
              <dgm:constr type="ctrY" for="ch" forName="line1" refType="ctrY" refFor="ch" refForName="text1"/>
              <dgm:constr type="r" for="ch" forName="line1" refType="w" fact="0.375"/>
              <dgm:constr type="h" for="ch" forName="line1"/>
              <dgm:constr type="r" for="ch" forName="d1" refType="w" fact="0.7"/>
              <dgm:constr type="b" for="ch" forName="d1" refType="h" fact="0.625"/>
              <dgm:constr type="w" for="ch" forName="d1" refType="w" fact="0.32475"/>
              <dgm:constr type="h" for="ch" forName="d1" refType="h" fact="0.469"/>
              <dgm:constr type="w" for="ch" forName="circle2" refType="w" fact="0.6"/>
              <dgm:constr type="h" for="ch" forName="circle2" refType="w" refFor="ch" refForName="circle2"/>
              <dgm:constr type="ctrX" for="ch" forName="circle2" refType="w" fact="0.7"/>
              <dgm:constr type="ctrY" for="ch" forName="circle2" refType="h" fact="0.625"/>
              <dgm:constr type="w" for="ch" forName="text2" refType="w" fact="0.3"/>
              <dgm:constr type="h" for="ch" forName="text2" refType="h" fact="0.3125"/>
              <dgm:constr type="l" for="ch" forName="text2"/>
              <dgm:constr type="t" for="ch" forName="text2" refType="b" refFor="ch" refForName="text1"/>
              <dgm:constr type="l" for="ch" forName="line2" refType="r" refFor="ch" refForName="text2"/>
              <dgm:constr type="ctrY" for="ch" forName="line2" refType="ctrY" refFor="ch" refForName="text2"/>
              <dgm:constr type="r" for="ch" forName="line2" refType="w" fact="0.375"/>
              <dgm:constr type="h" for="ch" forName="line2"/>
              <dgm:constr type="r" for="ch" forName="d2" refType="w" fact="0.55675"/>
              <dgm:constr type="b" for="ch" forName="d2" refType="h" fact="0.7975"/>
              <dgm:constr type="w" for="ch" forName="d2" refType="w" fact="0.1815"/>
              <dgm:constr type="h" for="ch" forName="d2" refType="h" fact="0.3283"/>
            </dgm:constrLst>
          </dgm:if>
          <dgm:if name="Name15" axis="ch" ptType="node" func="cnt" op="equ" val="3">
            <dgm:constrLst>
              <dgm:constr type="primFontSz" for="des" ptType="node" op="equ" val="65"/>
              <dgm:constr type="w" for="ch" forName="circle1" refType="w" fact="0.12"/>
              <dgm:constr type="h" for="ch" forName="circle1" refType="w" refFor="ch" refForName="circle1"/>
              <dgm:constr type="ctrX" for="ch" forName="circle1" refType="w" fact="0.7"/>
              <dgm:constr type="ctrY" for="ch" forName="circle1" refType="h" fact="0.625"/>
              <dgm:constr type="w" for="ch" forName="text1" refType="w" fact="0.3"/>
              <dgm:constr type="h" for="ch" forName="text1" refType="h" fact="0.21875"/>
              <dgm:constr type="l" for="ch" forName="text1"/>
              <dgm:constr type="t" for="ch" forName="text1"/>
              <dgm:constr type="l" for="ch" forName="line1" refType="r" refFor="ch" refForName="text1"/>
              <dgm:constr type="ctrY" for="ch" forName="line1" refType="ctrY" refFor="ch" refForName="text1"/>
              <dgm:constr type="r" for="ch" forName="line1" refType="w" fact="0.375"/>
              <dgm:constr type="h" for="ch" forName="line1"/>
              <dgm:constr type="r" for="ch" forName="d1" refType="w" fact="0.7"/>
              <dgm:constr type="b" for="ch" forName="d1" refType="h" fact="0.625"/>
              <dgm:constr type="w" for="ch" forName="d1" refType="w" fact="0.3247"/>
              <dgm:constr type="h" for="ch" forName="d1" refType="h" fact="0.5155"/>
              <dgm:constr type="w" for="ch" forName="circle2" refType="w" fact="0.36"/>
              <dgm:constr type="h" for="ch" forName="circle2" refType="w" refFor="ch" refForName="circle2"/>
              <dgm:constr type="ctrX" for="ch" forName="circle2" refType="w" fact="0.7"/>
              <dgm:constr type="ctrY" for="ch" forName="circle2" refType="h" fact="0.625"/>
              <dgm:constr type="w" for="ch" forName="text2" refType="w" fact="0.3"/>
              <dgm:constr type="h" for="ch" forName="text2" refType="h" fact="0.21875"/>
              <dgm:constr type="l" for="ch" forName="text2"/>
              <dgm:constr type="t" for="ch" forName="text2" refType="b" refFor="ch" refForName="text1"/>
              <dgm:constr type="l" for="ch" forName="line2" refType="r" refFor="ch" refForName="text2"/>
              <dgm:constr type="ctrY" for="ch" forName="line2" refType="ctrY" refFor="ch" refForName="text2"/>
              <dgm:constr type="r" for="ch" forName="line2" refType="w" fact="0.375"/>
              <dgm:constr type="h" for="ch" forName="line2"/>
              <dgm:constr type="r" for="ch" forName="d2" refType="w" fact="0.614"/>
              <dgm:constr type="b" for="ch" forName="d2" refType="h" fact="0.72969"/>
              <dgm:constr type="w" for="ch" forName="d2" refType="w" fact="0.2387"/>
              <dgm:constr type="h" for="ch" forName="d2" refType="h" fact="0.4017"/>
              <dgm:constr type="w" for="ch" forName="circle3" refType="w" fact="0.6"/>
              <dgm:constr type="h" for="ch" forName="circle3" refType="w" refFor="ch" refForName="circle3"/>
              <dgm:constr type="ctrX" for="ch" forName="circle3" refType="ctrX" refFor="ch" refForName="circle1"/>
              <dgm:constr type="ctrY" for="ch" forName="circle3" refType="ctrY" refFor="ch" refForName="circle1"/>
              <dgm:constr type="w" for="ch" forName="text3" refType="w" fact="0.3"/>
              <dgm:constr type="h" for="ch" forName="text3" refType="h" fact="0.21875"/>
              <dgm:constr type="l" for="ch" forName="text3"/>
              <dgm:constr type="t" for="ch" forName="text3" refType="b" refFor="ch" refForName="text2"/>
              <dgm:constr type="l" for="ch" forName="line3" refType="r" refFor="ch" refForName="text3"/>
              <dgm:constr type="ctrY" for="ch" forName="line3" refType="ctrY" refFor="ch" refForName="text3"/>
              <dgm:constr type="r" for="ch" forName="line3" refType="w" fact="0.375"/>
              <dgm:constr type="h" for="ch" forName="line3"/>
              <dgm:constr type="r" for="ch" forName="d3" refType="w" fact="0.52825"/>
              <dgm:constr type="b" for="ch" forName="d3" refType="h" fact="0.83375"/>
              <dgm:constr type="w" for="ch" forName="d3" refType="w" fact="0.1527"/>
              <dgm:constr type="h" for="ch" forName="d3" refType="h" fact="0.287"/>
            </dgm:constrLst>
          </dgm:if>
          <dgm:if name="Name16" axis="ch" ptType="node" func="cnt" op="equ" val="4">
            <dgm:constrLst>
              <dgm:constr type="primFontSz" for="des" ptType="node" op="equ" val="65"/>
              <dgm:constr type="w" for="ch" forName="circle1" refType="w" fact="0.0857"/>
              <dgm:constr type="h" for="ch" forName="circle1" refType="w" refFor="ch" refForName="circle1"/>
              <dgm:constr type="ctrX" for="ch" forName="circle1" refType="w" fact="0.7"/>
              <dgm:constr type="ctrY" for="ch" forName="circle1" refType="h" fact="0.625"/>
              <dgm:constr type="w" for="ch" forName="text1" refType="w" fact="0.3"/>
              <dgm:constr type="h" for="ch" forName="text1" refType="h" fact="0.17938"/>
              <dgm:constr type="l" for="ch" forName="text1"/>
              <dgm:constr type="t" for="ch" forName="text1"/>
              <dgm:constr type="l" for="ch" forName="line1" refType="r" refFor="ch" refForName="text1"/>
              <dgm:constr type="ctrY" for="ch" forName="line1" refType="ctrY" refFor="ch" refForName="text1"/>
              <dgm:constr type="r" for="ch" forName="line1" refType="w" fact="0.375"/>
              <dgm:constr type="h" for="ch" forName="line1"/>
              <dgm:constr type="r" for="ch" forName="d1" refType="w" fact="0.705"/>
              <dgm:constr type="b" for="ch" forName="d1" refType="h" fact="0.62"/>
              <dgm:constr type="w" for="ch" forName="d1" refType="w" fact="0.33"/>
              <dgm:constr type="h" for="ch" forName="d1" refType="h" fact="0.53"/>
              <dgm:constr type="w" for="ch" forName="circle2" refType="w" fact="0.2571"/>
              <dgm:constr type="h" for="ch" forName="circle2" refType="w" refFor="ch" refForName="circle2"/>
              <dgm:constr type="ctrX" for="ch" forName="circle2" refType="w" fact="0.7"/>
              <dgm:constr type="ctrY" for="ch" forName="circle2" refType="h" fact="0.625"/>
              <dgm:constr type="w" for="ch" forName="text2" refType="w" fact="0.3"/>
              <dgm:constr type="h" for="ch" forName="text2" refType="h" fact="0.17938"/>
              <dgm:constr type="l" for="ch" forName="text2"/>
              <dgm:constr type="t" for="ch" forName="text2" refType="b" refFor="ch" refForName="text1"/>
              <dgm:constr type="l" for="ch" forName="line2" refType="r" refFor="ch" refForName="text2"/>
              <dgm:constr type="ctrY" for="ch" forName="line2" refType="ctrY" refFor="ch" refForName="text2"/>
              <dgm:constr type="r" for="ch" forName="line2" refType="w" fact="0.375"/>
              <dgm:constr type="h" for="ch" forName="line2"/>
              <dgm:constr type="r" for="ch" forName="d2" refType="w" fact="0.63375"/>
              <dgm:constr type="b" for="ch" forName="d2" refType="h" fact="0.70438"/>
              <dgm:constr type="w" for="ch" forName="d2" refType="w" fact="0.2585"/>
              <dgm:constr type="h" for="ch" forName="d2" refType="h" fact="0.43525"/>
              <dgm:constr type="w" for="ch" forName="circle3" refType="w" fact="0.4285"/>
              <dgm:constr type="h" for="ch" forName="circle3" refType="w" refFor="ch" refForName="circle3"/>
              <dgm:constr type="ctrX" for="ch" forName="circle3" refType="ctrX" refFor="ch" refForName="circle1"/>
              <dgm:constr type="ctrY" for="ch" forName="circle3" refType="ctrY" refFor="ch" refForName="circle1"/>
              <dgm:constr type="w" for="ch" forName="text3" refType="w" fact="0.3"/>
              <dgm:constr type="h" for="ch" forName="text3" refType="h" fact="0.17938"/>
              <dgm:constr type="l" for="ch" forName="text3"/>
              <dgm:constr type="t" for="ch" forName="text3" refType="b" refFor="ch" refForName="text2"/>
              <dgm:constr type="l" for="ch" forName="line3" refType="r" refFor="ch" refForName="text3"/>
              <dgm:constr type="ctrY" for="ch" forName="line3" refType="ctrY" refFor="ch" refForName="text3"/>
              <dgm:constr type="r" for="ch" forName="line3" refType="w" fact="0.375"/>
              <dgm:constr type="h" for="ch" forName="line3"/>
              <dgm:constr type="r" for="ch" forName="d3" refType="w" fact="0.5745"/>
              <dgm:constr type="b" for="ch" forName="d3" refType="h" fact="0.78031"/>
              <dgm:constr type="w" for="ch" forName="d3" refType="w" fact="0.1995"/>
              <dgm:constr type="h" for="ch" forName="d3" refType="h" fact="0.332"/>
              <dgm:constr type="w" for="ch" forName="circle4" refType="w" fact="0.6"/>
              <dgm:constr type="h" for="ch" forName="circle4" refType="w" refFor="ch" refForName="circle4"/>
              <dgm:constr type="ctrX" for="ch" forName="circle4" refType="ctrX" refFor="ch" refForName="circle1"/>
              <dgm:constr type="ctrY" for="ch" forName="circle4" refType="ctrY" refFor="ch" refForName="circle1"/>
              <dgm:constr type="w" for="ch" forName="text4" refType="w" fact="0.3"/>
              <dgm:constr type="h" for="ch" forName="text4" refType="h" fact="0.17938"/>
              <dgm:constr type="l" for="ch" forName="text4"/>
              <dgm:constr type="t" for="ch" forName="text4" refType="b" refFor="ch" refForName="text3"/>
              <dgm:constr type="l" for="ch" forName="line4" refType="r" refFor="ch" refForName="text4"/>
              <dgm:constr type="ctrY" for="ch" forName="line4" refType="ctrY" refFor="ch" refForName="text4"/>
              <dgm:constr type="r" for="ch" forName="line4" refType="w" fact="0.375"/>
              <dgm:constr type="h" for="ch" forName="line4"/>
              <dgm:constr type="r" for="ch" forName="d4" refType="w" fact="0.51475"/>
              <dgm:constr type="b" for="ch" forName="d4" refType="h" fact="0.85594"/>
              <dgm:constr type="w" for="ch" forName="d4" refType="w" fact="0.1394"/>
              <dgm:constr type="h" for="ch" forName="d4" refType="h" fact="0.2282"/>
            </dgm:constrLst>
          </dgm:if>
          <dgm:if name="Name17" axis="ch" ptType="node" func="cnt" op="gte" val="5">
            <dgm:constrLst>
              <dgm:constr type="primFontSz" for="des" ptType="node" op="equ" val="65"/>
              <dgm:constr type="w" for="ch" forName="circle1" refType="w" fact="0.0667"/>
              <dgm:constr type="h" for="ch" forName="circle1" refType="w" refFor="ch" refForName="circle1"/>
              <dgm:constr type="ctrX" for="ch" forName="circle1" refType="w" fact="0.7"/>
              <dgm:constr type="ctrY" for="ch" forName="circle1" refType="h" fact="0.625"/>
              <dgm:constr type="w" for="ch" forName="text1" refType="w" fact="0.3"/>
              <dgm:constr type="h" for="ch" forName="text1" refType="h" fact="0.1324"/>
              <dgm:constr type="l" for="ch" forName="text1"/>
              <dgm:constr type="ctrY" for="ch" forName="text1" refType="h" fact="0.13"/>
              <dgm:constr type="l" for="ch" forName="line1" refType="r" refFor="ch" refForName="text1"/>
              <dgm:constr type="ctrY" for="ch" forName="line1" refType="ctrY" refFor="ch" refForName="text1"/>
              <dgm:constr type="r" for="ch" forName="line1" refType="w" fact="0.375"/>
              <dgm:constr type="h" for="ch" forName="line1"/>
              <dgm:constr type="r" for="ch" forName="d1" refType="w" fact="0.7"/>
              <dgm:constr type="b" for="ch" forName="d1" refType="h" fact="0.625"/>
              <dgm:constr type="w" for="ch" forName="d1" refType="w" fact="0.3245"/>
              <dgm:constr type="h" for="ch" forName="d1" refType="h" fact="0.495"/>
              <dgm:constr type="w" for="ch" forName="circle2" refType="w" fact="0.2"/>
              <dgm:constr type="h" for="ch" forName="circle2" refType="w" refFor="ch" refForName="circle2"/>
              <dgm:constr type="ctrX" for="ch" forName="circle2" refType="w" fact="0.7"/>
              <dgm:constr type="ctrY" for="ch" forName="circle2" refType="h" fact="0.625"/>
              <dgm:constr type="w" for="ch" forName="text2" refType="w" fact="0.3"/>
              <dgm:constr type="h" for="ch" forName="text2" refType="h" fact="0.1324"/>
              <dgm:constr type="l" for="ch" forName="text2"/>
              <dgm:constr type="ctrY" for="ch" forName="text2" refType="h" fact="0.27"/>
              <dgm:constr type="l" for="ch" forName="line2" refType="r" refFor="ch" refForName="text2"/>
              <dgm:constr type="ctrY" for="ch" forName="line2" refType="ctrY" refFor="ch" refForName="text2"/>
              <dgm:constr type="r" for="ch" forName="line2" refType="w" fact="0.375"/>
              <dgm:constr type="h" for="ch" forName="line2"/>
              <dgm:constr type="r" for="ch" forName="d2" refType="w" fact="0.6502"/>
              <dgm:constr type="b" for="ch" forName="d2" refType="h" fact="0.682"/>
              <dgm:constr type="w" for="ch" forName="d2" refType="w" fact="0.275"/>
              <dgm:constr type="h" for="ch" forName="d2" refType="h" fact="0.41215"/>
              <dgm:constr type="w" for="ch" forName="circle3" refType="w" fact="0.3334"/>
              <dgm:constr type="h" for="ch" forName="circle3" refType="w" refFor="ch" refForName="circle3"/>
              <dgm:constr type="ctrX" for="ch" forName="circle3" refType="ctrX" refFor="ch" refForName="circle1"/>
              <dgm:constr type="ctrY" for="ch" forName="circle3" refType="ctrY" refFor="ch" refForName="circle1"/>
              <dgm:constr type="w" for="ch" forName="text3" refType="w" fact="0.3"/>
              <dgm:constr type="h" for="ch" forName="text3" refType="h" fact="0.1324"/>
              <dgm:constr type="l" for="ch" forName="text3"/>
              <dgm:constr type="ctrY" for="ch" forName="text3" refType="h" fact="0.41"/>
              <dgm:constr type="l" for="ch" forName="line3" refType="r" refFor="ch" refForName="text3"/>
              <dgm:constr type="ctrY" for="ch" forName="line3" refType="ctrY" refFor="ch" refForName="text3"/>
              <dgm:constr type="r" for="ch" forName="line3" refType="w" fact="0.375"/>
              <dgm:constr type="h" for="ch" forName="line3"/>
              <dgm:constr type="r" for="ch" forName="d3" refType="w" fact="0.606"/>
              <dgm:constr type="b" for="ch" forName="d3" refType="h" fact="0.735"/>
              <dgm:constr type="w" for="ch" forName="d3" refType="w" fact="0.231"/>
              <dgm:constr type="h" for="ch" forName="d3" refType="h" fact="0.325"/>
              <dgm:constr type="w" for="ch" forName="circle4" refType="w" fact="0.4667"/>
              <dgm:constr type="h" for="ch" forName="circle4" refType="w" refFor="ch" refForName="circle4"/>
              <dgm:constr type="ctrX" for="ch" forName="circle4" refType="ctrX" refFor="ch" refForName="circle1"/>
              <dgm:constr type="ctrY" for="ch" forName="circle4" refType="ctrY" refFor="ch" refForName="circle1"/>
              <dgm:constr type="w" for="ch" forName="text4" refType="w" fact="0.3"/>
              <dgm:constr type="h" for="ch" forName="text4" refType="h" fact="0.1324"/>
              <dgm:constr type="l" for="ch" forName="text4"/>
              <dgm:constr type="ctrY" for="ch" forName="text4" refType="h" fact="0.547"/>
              <dgm:constr type="l" for="ch" forName="line4" refType="r" refFor="ch" refForName="text4"/>
              <dgm:constr type="ctrY" for="ch" forName="line4" refType="ctrY" refFor="ch" refForName="text4"/>
              <dgm:constr type="r" for="ch" forName="line4" refType="w" fact="0.375"/>
              <dgm:constr type="h" for="ch" forName="line4"/>
              <dgm:constr type="r" for="ch" forName="d4" refType="w" fact="0.554"/>
              <dgm:constr type="b" for="ch" forName="d4" refType="h" fact="0.795"/>
              <dgm:constr type="w" for="ch" forName="d4" refType="w" fact="0.179"/>
              <dgm:constr type="h" for="ch" forName="d4" refType="h" fact="0.248"/>
              <dgm:constr type="w" for="ch" forName="circle5" refType="w" fact="0.6"/>
              <dgm:constr type="h" for="ch" forName="circle5" refType="w" refFor="ch" refForName="circle5"/>
              <dgm:constr type="ctrX" for="ch" forName="circle5" refType="ctrX" refFor="ch" refForName="circle1"/>
              <dgm:constr type="ctrY" for="ch" forName="circle5" refType="ctrY" refFor="ch" refForName="circle1"/>
              <dgm:constr type="w" for="ch" forName="text5" refType="w" fact="0.3"/>
              <dgm:constr type="h" for="ch" forName="text5" refType="h" fact="0.1324"/>
              <dgm:constr type="l" for="ch" forName="text5"/>
              <dgm:constr type="ctrY" for="ch" forName="text5" refType="h" fact="0.68"/>
              <dgm:constr type="l" for="ch" forName="line5" refType="r" refFor="ch" refForName="text5"/>
              <dgm:constr type="ctrY" for="ch" forName="line5" refType="ctrY" refFor="ch" refForName="text5"/>
              <dgm:constr type="r" for="ch" forName="line5" refType="w" fact="0.375"/>
              <dgm:constr type="h" for="ch" forName="line5"/>
              <dgm:constr type="r" for="ch" forName="d5" refType="w" fact="0.505"/>
              <dgm:constr type="b" for="ch" forName="d5" refType="h" fact="0.855"/>
              <dgm:constr type="w" for="ch" forName="d5" refType="w" fact="0.13"/>
              <dgm:constr type="h" for="ch" forName="d5" refType="h" fact="0.175"/>
            </dgm:constrLst>
          </dgm:if>
          <dgm:else name="Name18"/>
        </dgm:choose>
      </dgm:else>
    </dgm:choose>
    <dgm:ruleLst/>
    <dgm:forEach name="Name19" axis="ch" ptType="node" cnt="1">
      <dgm:layoutNode name="circle1" styleLbl="lnNode1">
        <dgm:alg type="sp"/>
        <dgm:shape xmlns:r="http://schemas.openxmlformats.org/officeDocument/2006/relationships" type="ellipse" r:blip="">
          <dgm:adjLst/>
        </dgm:shape>
        <dgm:presOf/>
        <dgm:constrLst/>
        <dgm:ruleLst/>
      </dgm:layoutNode>
      <dgm:layoutNode name="text1" styleLbl="revTx">
        <dgm:varLst>
          <dgm:bulletEnabled val="1"/>
        </dgm:varLst>
        <dgm:choose name="Name20">
          <dgm:if name="Name21" func="var" arg="dir" op="equ" val="norm">
            <dgm:choose name="Name22">
              <dgm:if name="Name23" axis="root des" ptType="all node" func="maxDepth" op="gt" val="1">
                <dgm:alg type="tx">
                  <dgm:param type="parTxLTRAlign" val="l"/>
                  <dgm:param type="parTxRTLAlign" val="r"/>
                </dgm:alg>
              </dgm:if>
              <dgm:else name="Name24">
                <dgm:alg type="tx">
                  <dgm:param type="parTxLTRAlign" val="l"/>
                  <dgm:param type="parTxRTLAlign" val="l"/>
                </dgm:alg>
              </dgm:else>
            </dgm:choose>
          </dgm:if>
          <dgm:else name="Name25">
            <dgm:choose name="Name26">
              <dgm:if name="Name27" axis="root des" ptType="all node" func="maxDepth" op="gt" val="1">
                <dgm:alg type="tx">
                  <dgm:param type="parTxLTRAlign" val="l"/>
                  <dgm:param type="parTxRTLAlign" val="r"/>
                </dgm:alg>
              </dgm:if>
              <dgm:else name="Name28">
                <dgm:alg type="tx">
                  <dgm:param type="parTxLTRAlign" val="r"/>
                  <dgm:param type="parTxRTLAlign" val="r"/>
                </dgm:alg>
              </dgm:else>
            </dgm:choose>
          </dgm:else>
        </dgm:choose>
        <dgm:shape xmlns:r="http://schemas.openxmlformats.org/officeDocument/2006/relationships" type="rect" r:blip="">
          <dgm:adjLst/>
        </dgm:shape>
        <dgm:presOf axis="desOrSelf" ptType="node"/>
        <dgm:choose name="Name29">
          <dgm:if name="Name30" func="var" arg="dir" op="equ" val="norm">
            <dgm:constrLst>
              <dgm:constr type="tMarg" refType="primFontSz" fact="0.1"/>
              <dgm:constr type="bMarg" refType="primFontSz" fact="0.1"/>
              <dgm:constr type="rMarg" refType="primFontSz" fact="0.1"/>
            </dgm:constrLst>
          </dgm:if>
          <dgm:else name="Name31">
            <dgm:constrLst>
              <dgm:constr type="tMarg" refType="primFontSz" fact="0.1"/>
              <dgm:constr type="bMarg" refType="primFontSz" fact="0.1"/>
              <dgm:constr type="lMarg" refType="primFontSz" fact="0.1"/>
            </dgm:constrLst>
          </dgm:else>
        </dgm:choose>
        <dgm:ruleLst>
          <dgm:rule type="primFontSz" val="5" fact="NaN" max="NaN"/>
        </dgm:ruleLst>
      </dgm:layoutNode>
      <dgm:layoutNode name="line1" styleLbl="callout">
        <dgm:alg type="sp"/>
        <dgm:shape xmlns:r="http://schemas.openxmlformats.org/officeDocument/2006/relationships" type="line" r:blip="">
          <dgm:adjLst/>
        </dgm:shape>
        <dgm:presOf/>
        <dgm:constrLst/>
        <dgm:ruleLst/>
      </dgm:layoutNode>
      <dgm:layoutNode name="d1" styleLbl="callout">
        <dgm:alg type="sp"/>
        <dgm:choose name="Name32">
          <dgm:if name="Name33" func="var" arg="dir" op="equ" val="norm">
            <dgm:shape xmlns:r="http://schemas.openxmlformats.org/officeDocument/2006/relationships" rot="90" type="line" r:blip="">
              <dgm:adjLst/>
            </dgm:shape>
          </dgm:if>
          <dgm:else name="Name34">
            <dgm:shape xmlns:r="http://schemas.openxmlformats.org/officeDocument/2006/relationships" rot="180" type="line" r:blip="">
              <dgm:adjLst/>
            </dgm:shape>
          </dgm:else>
        </dgm:choose>
        <dgm:presOf/>
        <dgm:constrLst/>
        <dgm:ruleLst/>
      </dgm:layoutNode>
    </dgm:forEach>
    <dgm:forEach name="Name35" axis="ch" ptType="node" st="2" cnt="1">
      <dgm:layoutNode name="circle2" styleLbl="lnNode1">
        <dgm:alg type="sp"/>
        <dgm:shape xmlns:r="http://schemas.openxmlformats.org/officeDocument/2006/relationships" type="ellipse" r:blip="" zOrderOff="-5">
          <dgm:adjLst/>
        </dgm:shape>
        <dgm:presOf/>
        <dgm:constrLst/>
        <dgm:ruleLst/>
      </dgm:layoutNode>
      <dgm:layoutNode name="text2" styleLbl="revTx">
        <dgm:varLst>
          <dgm:bulletEnabled val="1"/>
        </dgm:varLst>
        <dgm:choose name="Name36">
          <dgm:if name="Name37" func="var" arg="dir" op="equ" val="norm">
            <dgm:choose name="Name38">
              <dgm:if name="Name39" axis="root des" ptType="all node" func="maxDepth" op="gt" val="1">
                <dgm:alg type="tx">
                  <dgm:param type="parTxLTRAlign" val="l"/>
                  <dgm:param type="parTxRTLAlign" val="r"/>
                </dgm:alg>
              </dgm:if>
              <dgm:else name="Name40">
                <dgm:alg type="tx">
                  <dgm:param type="parTxLTRAlign" val="l"/>
                  <dgm:param type="parTxRTLAlign" val="l"/>
                </dgm:alg>
              </dgm:else>
            </dgm:choose>
          </dgm:if>
          <dgm:else name="Name41">
            <dgm:choose name="Name42">
              <dgm:if name="Name43" axis="root des" ptType="all node" func="maxDepth" op="gt" val="1">
                <dgm:alg type="tx">
                  <dgm:param type="parTxLTRAlign" val="l"/>
                  <dgm:param type="parTxRTLAlign" val="r"/>
                </dgm:alg>
              </dgm:if>
              <dgm:else name="Name44">
                <dgm:alg type="tx">
                  <dgm:param type="parTxLTRAlign" val="r"/>
                  <dgm:param type="parTxRTLAlign" val="r"/>
                </dgm:alg>
              </dgm:else>
            </dgm:choose>
          </dgm:else>
        </dgm:choose>
        <dgm:shape xmlns:r="http://schemas.openxmlformats.org/officeDocument/2006/relationships" type="rect" r:blip="">
          <dgm:adjLst/>
        </dgm:shape>
        <dgm:presOf axis="desOrSelf" ptType="node"/>
        <dgm:choose name="Name45">
          <dgm:if name="Name46" func="var" arg="dir" op="equ" val="norm">
            <dgm:constrLst>
              <dgm:constr type="tMarg" refType="primFontSz" fact="0.1"/>
              <dgm:constr type="bMarg" refType="primFontSz" fact="0.1"/>
              <dgm:constr type="rMarg" refType="primFontSz" fact="0.1"/>
            </dgm:constrLst>
          </dgm:if>
          <dgm:else name="Name47">
            <dgm:constrLst>
              <dgm:constr type="tMarg" refType="primFontSz" fact="0.1"/>
              <dgm:constr type="bMarg" refType="primFontSz" fact="0.1"/>
              <dgm:constr type="lMarg" refType="primFontSz" fact="0.1"/>
            </dgm:constrLst>
          </dgm:else>
        </dgm:choose>
        <dgm:ruleLst>
          <dgm:rule type="primFontSz" val="5" fact="NaN" max="NaN"/>
        </dgm:ruleLst>
      </dgm:layoutNode>
      <dgm:layoutNode name="line2" styleLbl="callout">
        <dgm:alg type="sp"/>
        <dgm:shape xmlns:r="http://schemas.openxmlformats.org/officeDocument/2006/relationships" type="line" r:blip="">
          <dgm:adjLst/>
        </dgm:shape>
        <dgm:presOf/>
        <dgm:constrLst/>
        <dgm:ruleLst/>
      </dgm:layoutNode>
      <dgm:layoutNode name="d2" styleLbl="callout">
        <dgm:alg type="sp"/>
        <dgm:choose name="Name48">
          <dgm:if name="Name49" func="var" arg="dir" op="equ" val="norm">
            <dgm:shape xmlns:r="http://schemas.openxmlformats.org/officeDocument/2006/relationships" rot="90" type="line" r:blip="">
              <dgm:adjLst/>
            </dgm:shape>
          </dgm:if>
          <dgm:else name="Name50">
            <dgm:shape xmlns:r="http://schemas.openxmlformats.org/officeDocument/2006/relationships" rot="180" type="line" r:blip="">
              <dgm:adjLst/>
            </dgm:shape>
          </dgm:else>
        </dgm:choose>
        <dgm:presOf/>
        <dgm:constrLst/>
        <dgm:ruleLst/>
      </dgm:layoutNode>
    </dgm:forEach>
    <dgm:forEach name="Name51" axis="ch" ptType="node" st="3" cnt="1">
      <dgm:layoutNode name="circle3" styleLbl="lnNode1">
        <dgm:alg type="sp"/>
        <dgm:shape xmlns:r="http://schemas.openxmlformats.org/officeDocument/2006/relationships" type="ellipse" r:blip="" zOrderOff="-10">
          <dgm:adjLst/>
        </dgm:shape>
        <dgm:presOf/>
        <dgm:constrLst/>
        <dgm:ruleLst/>
      </dgm:layoutNode>
      <dgm:layoutNode name="text3" styleLbl="revTx">
        <dgm:varLst>
          <dgm:bulletEnabled val="1"/>
        </dgm:varLst>
        <dgm:choose name="Name52">
          <dgm:if name="Name53" func="var" arg="dir" op="equ" val="norm">
            <dgm:choose name="Name54">
              <dgm:if name="Name55" axis="root des" ptType="all node" func="maxDepth" op="gt" val="1">
                <dgm:alg type="tx">
                  <dgm:param type="parTxLTRAlign" val="l"/>
                  <dgm:param type="parTxRTLAlign" val="r"/>
                </dgm:alg>
              </dgm:if>
              <dgm:else name="Name56">
                <dgm:alg type="tx">
                  <dgm:param type="parTxLTRAlign" val="l"/>
                  <dgm:param type="parTxRTLAlign" val="l"/>
                </dgm:alg>
              </dgm:else>
            </dgm:choose>
          </dgm:if>
          <dgm:else name="Name57">
            <dgm:choose name="Name58">
              <dgm:if name="Name59" axis="root des" ptType="all node" func="maxDepth" op="gt" val="1">
                <dgm:alg type="tx">
                  <dgm:param type="parTxLTRAlign" val="l"/>
                  <dgm:param type="parTxRTLAlign" val="r"/>
                </dgm:alg>
              </dgm:if>
              <dgm:else name="Name60">
                <dgm:alg type="tx">
                  <dgm:param type="parTxLTRAlign" val="r"/>
                  <dgm:param type="parTxRTLAlign" val="r"/>
                </dgm:alg>
              </dgm:else>
            </dgm:choose>
          </dgm:else>
        </dgm:choose>
        <dgm:shape xmlns:r="http://schemas.openxmlformats.org/officeDocument/2006/relationships" type="rect" r:blip="">
          <dgm:adjLst/>
        </dgm:shape>
        <dgm:presOf axis="desOrSelf" ptType="node"/>
        <dgm:choose name="Name61">
          <dgm:if name="Name62" func="var" arg="dir" op="equ" val="norm">
            <dgm:constrLst>
              <dgm:constr type="tMarg" refType="primFontSz" fact="0.1"/>
              <dgm:constr type="bMarg" refType="primFontSz" fact="0.1"/>
              <dgm:constr type="rMarg" refType="primFontSz" fact="0.1"/>
            </dgm:constrLst>
          </dgm:if>
          <dgm:else name="Name63">
            <dgm:constrLst>
              <dgm:constr type="tMarg" refType="primFontSz" fact="0.1"/>
              <dgm:constr type="bMarg" refType="primFontSz" fact="0.1"/>
              <dgm:constr type="lMarg" refType="primFontSz" fact="0.1"/>
            </dgm:constrLst>
          </dgm:else>
        </dgm:choose>
        <dgm:ruleLst>
          <dgm:rule type="primFontSz" val="5" fact="NaN" max="NaN"/>
        </dgm:ruleLst>
      </dgm:layoutNode>
      <dgm:layoutNode name="line3" styleLbl="callout">
        <dgm:alg type="sp"/>
        <dgm:shape xmlns:r="http://schemas.openxmlformats.org/officeDocument/2006/relationships" type="line" r:blip="">
          <dgm:adjLst/>
        </dgm:shape>
        <dgm:presOf/>
        <dgm:constrLst/>
        <dgm:ruleLst/>
      </dgm:layoutNode>
      <dgm:layoutNode name="d3" styleLbl="callout">
        <dgm:alg type="sp"/>
        <dgm:choose name="Name64">
          <dgm:if name="Name65" func="var" arg="dir" op="equ" val="norm">
            <dgm:shape xmlns:r="http://schemas.openxmlformats.org/officeDocument/2006/relationships" rot="90" type="line" r:blip="">
              <dgm:adjLst/>
            </dgm:shape>
          </dgm:if>
          <dgm:else name="Name66">
            <dgm:shape xmlns:r="http://schemas.openxmlformats.org/officeDocument/2006/relationships" rot="180" type="line" r:blip="">
              <dgm:adjLst/>
            </dgm:shape>
          </dgm:else>
        </dgm:choose>
        <dgm:presOf/>
        <dgm:constrLst/>
        <dgm:ruleLst/>
      </dgm:layoutNode>
    </dgm:forEach>
    <dgm:forEach name="Name67" axis="ch" ptType="node" st="4" cnt="1">
      <dgm:layoutNode name="circle4" styleLbl="lnNode1">
        <dgm:alg type="sp"/>
        <dgm:shape xmlns:r="http://schemas.openxmlformats.org/officeDocument/2006/relationships" type="ellipse" r:blip="" zOrderOff="-15">
          <dgm:adjLst/>
        </dgm:shape>
        <dgm:presOf/>
        <dgm:constrLst/>
        <dgm:ruleLst/>
      </dgm:layoutNode>
      <dgm:layoutNode name="text4" styleLbl="revTx">
        <dgm:varLst>
          <dgm:bulletEnabled val="1"/>
        </dgm:varLst>
        <dgm:choose name="Name68">
          <dgm:if name="Name69" func="var" arg="dir" op="equ" val="norm">
            <dgm:choose name="Name70">
              <dgm:if name="Name71" axis="root des" ptType="all node" func="maxDepth" op="gt" val="1">
                <dgm:alg type="tx">
                  <dgm:param type="parTxLTRAlign" val="l"/>
                  <dgm:param type="parTxRTLAlign" val="r"/>
                </dgm:alg>
              </dgm:if>
              <dgm:else name="Name72">
                <dgm:alg type="tx">
                  <dgm:param type="parTxLTRAlign" val="l"/>
                  <dgm:param type="parTxRTLAlign" val="l"/>
                </dgm:alg>
              </dgm:else>
            </dgm:choose>
          </dgm:if>
          <dgm:else name="Name73">
            <dgm:choose name="Name74">
              <dgm:if name="Name75" axis="root des" ptType="all node" func="maxDepth" op="gt" val="1">
                <dgm:alg type="tx">
                  <dgm:param type="parTxLTRAlign" val="l"/>
                  <dgm:param type="parTxRTLAlign" val="r"/>
                </dgm:alg>
              </dgm:if>
              <dgm:else name="Name76">
                <dgm:alg type="tx">
                  <dgm:param type="parTxLTRAlign" val="r"/>
                  <dgm:param type="parTxRTLAlign" val="r"/>
                </dgm:alg>
              </dgm:else>
            </dgm:choose>
          </dgm:else>
        </dgm:choose>
        <dgm:shape xmlns:r="http://schemas.openxmlformats.org/officeDocument/2006/relationships" type="rect" r:blip="">
          <dgm:adjLst/>
        </dgm:shape>
        <dgm:presOf axis="desOrSelf" ptType="node"/>
        <dgm:choose name="Name77">
          <dgm:if name="Name78" func="var" arg="dir" op="equ" val="norm">
            <dgm:constrLst>
              <dgm:constr type="tMarg" refType="primFontSz" fact="0.1"/>
              <dgm:constr type="bMarg" refType="primFontSz" fact="0.1"/>
              <dgm:constr type="rMarg" refType="primFontSz" fact="0.1"/>
            </dgm:constrLst>
          </dgm:if>
          <dgm:else name="Name79">
            <dgm:constrLst>
              <dgm:constr type="tMarg" refType="primFontSz" fact="0.1"/>
              <dgm:constr type="bMarg" refType="primFontSz" fact="0.1"/>
              <dgm:constr type="lMarg" refType="primFontSz" fact="0.1"/>
            </dgm:constrLst>
          </dgm:else>
        </dgm:choose>
        <dgm:ruleLst>
          <dgm:rule type="primFontSz" val="5" fact="NaN" max="NaN"/>
        </dgm:ruleLst>
      </dgm:layoutNode>
      <dgm:layoutNode name="line4" styleLbl="callout">
        <dgm:alg type="sp"/>
        <dgm:shape xmlns:r="http://schemas.openxmlformats.org/officeDocument/2006/relationships" type="line" r:blip="">
          <dgm:adjLst/>
        </dgm:shape>
        <dgm:presOf/>
        <dgm:constrLst/>
        <dgm:ruleLst/>
      </dgm:layoutNode>
      <dgm:layoutNode name="d4" styleLbl="callout">
        <dgm:alg type="sp"/>
        <dgm:choose name="Name80">
          <dgm:if name="Name81" func="var" arg="dir" op="equ" val="norm">
            <dgm:shape xmlns:r="http://schemas.openxmlformats.org/officeDocument/2006/relationships" rot="90" type="line" r:blip="">
              <dgm:adjLst/>
            </dgm:shape>
          </dgm:if>
          <dgm:else name="Name82">
            <dgm:shape xmlns:r="http://schemas.openxmlformats.org/officeDocument/2006/relationships" rot="180" type="line" r:blip="">
              <dgm:adjLst/>
            </dgm:shape>
          </dgm:else>
        </dgm:choose>
        <dgm:presOf/>
        <dgm:constrLst/>
        <dgm:ruleLst/>
      </dgm:layoutNode>
    </dgm:forEach>
    <dgm:forEach name="Name83" axis="ch" ptType="node" st="5" cnt="1">
      <dgm:layoutNode name="circle5" styleLbl="lnNode1">
        <dgm:alg type="sp"/>
        <dgm:shape xmlns:r="http://schemas.openxmlformats.org/officeDocument/2006/relationships" type="ellipse" r:blip="" zOrderOff="-20">
          <dgm:adjLst/>
        </dgm:shape>
        <dgm:presOf/>
        <dgm:constrLst/>
        <dgm:ruleLst/>
      </dgm:layoutNode>
      <dgm:layoutNode name="text5" styleLbl="revTx">
        <dgm:varLst>
          <dgm:bulletEnabled val="1"/>
        </dgm:varLst>
        <dgm:choose name="Name84">
          <dgm:if name="Name85" func="var" arg="dir" op="equ" val="norm">
            <dgm:choose name="Name86">
              <dgm:if name="Name87" axis="root des" ptType="all node" func="maxDepth" op="gt" val="1">
                <dgm:alg type="tx">
                  <dgm:param type="parTxLTRAlign" val="l"/>
                  <dgm:param type="parTxRTLAlign" val="r"/>
                </dgm:alg>
              </dgm:if>
              <dgm:else name="Name88">
                <dgm:alg type="tx">
                  <dgm:param type="parTxLTRAlign" val="l"/>
                  <dgm:param type="parTxRTLAlign" val="l"/>
                </dgm:alg>
              </dgm:else>
            </dgm:choose>
          </dgm:if>
          <dgm:else name="Name89">
            <dgm:choose name="Name90">
              <dgm:if name="Name91" axis="root des" ptType="all node" func="maxDepth" op="gt" val="1">
                <dgm:alg type="tx">
                  <dgm:param type="parTxLTRAlign" val="l"/>
                  <dgm:param type="parTxRTLAlign" val="r"/>
                </dgm:alg>
              </dgm:if>
              <dgm:else name="Name92">
                <dgm:alg type="tx">
                  <dgm:param type="parTxLTRAlign" val="r"/>
                  <dgm:param type="parTxRTLAlign" val="r"/>
                </dgm:alg>
              </dgm:else>
            </dgm:choose>
          </dgm:else>
        </dgm:choose>
        <dgm:shape xmlns:r="http://schemas.openxmlformats.org/officeDocument/2006/relationships" type="rect" r:blip="">
          <dgm:adjLst/>
        </dgm:shape>
        <dgm:presOf axis="desOrSelf" ptType="node"/>
        <dgm:choose name="Name93">
          <dgm:if name="Name94" func="var" arg="dir" op="equ" val="norm">
            <dgm:constrLst>
              <dgm:constr type="tMarg" refType="primFontSz" fact="0.1"/>
              <dgm:constr type="bMarg" refType="primFontSz" fact="0.1"/>
              <dgm:constr type="rMarg" refType="primFontSz" fact="0.1"/>
            </dgm:constrLst>
          </dgm:if>
          <dgm:else name="Name95">
            <dgm:constrLst>
              <dgm:constr type="tMarg" refType="primFontSz" fact="0.1"/>
              <dgm:constr type="bMarg" refType="primFontSz" fact="0.1"/>
              <dgm:constr type="lMarg" refType="primFontSz" fact="0.1"/>
            </dgm:constrLst>
          </dgm:else>
        </dgm:choose>
        <dgm:ruleLst>
          <dgm:rule type="primFontSz" val="5" fact="NaN" max="NaN"/>
        </dgm:ruleLst>
      </dgm:layoutNode>
      <dgm:layoutNode name="line5" styleLbl="callout">
        <dgm:alg type="sp"/>
        <dgm:shape xmlns:r="http://schemas.openxmlformats.org/officeDocument/2006/relationships" type="line" r:blip="">
          <dgm:adjLst/>
        </dgm:shape>
        <dgm:presOf/>
        <dgm:constrLst/>
        <dgm:ruleLst/>
      </dgm:layoutNode>
      <dgm:layoutNode name="d5" styleLbl="callout">
        <dgm:alg type="sp"/>
        <dgm:choose name="Name96">
          <dgm:if name="Name97" func="var" arg="dir" op="equ" val="norm">
            <dgm:shape xmlns:r="http://schemas.openxmlformats.org/officeDocument/2006/relationships" rot="90" type="line" r:blip="">
              <dgm:adjLst/>
            </dgm:shape>
          </dgm:if>
          <dgm:else name="Name98">
            <dgm:shape xmlns:r="http://schemas.openxmlformats.org/officeDocument/2006/relationships" rot="180" type="line" r:blip="">
              <dgm:adjLst/>
            </dgm:shape>
          </dgm:else>
        </dgm:choose>
        <dgm:presOf/>
        <dgm:constrLst/>
        <dgm:ruleLst/>
      </dgm:layoutNode>
    </dgm:forEach>
  </dgm:layoutNode>
</dgm:layoutDef>
</file>

<file path=ppt/diagrams/layout5.xml><?xml version="1.0" encoding="utf-8"?>
<dgm:layoutDef xmlns:dgm="http://schemas.openxmlformats.org/drawingml/2006/diagram" xmlns:a="http://schemas.openxmlformats.org/drawingml/2006/main" uniqueId="urn:microsoft.com/office/officeart/2005/8/layout/StepDownProcess">
  <dgm:title val=""/>
  <dgm:desc val=""/>
  <dgm:catLst>
    <dgm:cat type="process" pri="16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60" srcId="0" destId="10" srcOrd="0" destOrd="0"/>
        <dgm:cxn modelId="12" srcId="10" destId="11" srcOrd="0" destOrd="0"/>
        <dgm:cxn modelId="70" srcId="0" destId="20" srcOrd="1" destOrd="0"/>
        <dgm:cxn modelId="22" srcId="20" destId="21" srcOrd="0" destOrd="0"/>
        <dgm:cxn modelId="80" srcId="0" destId="30" srcOrd="2"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grDir" val="tL"/>
          <dgm:param type="flowDir" val="row"/>
          <dgm:param type="off" val="off"/>
          <dgm:param type="bkpt" val="fixed"/>
          <dgm:param type="bkPtFixedVal" val="1"/>
        </dgm:alg>
      </dgm:if>
      <dgm:else name="Name2">
        <dgm:alg type="snake">
          <dgm:param type="grDir" val="tR"/>
          <dgm:param type="flowDir" val="row"/>
          <dgm:param type="off" val="off"/>
          <dgm:param type="bkpt" val="fixed"/>
          <dgm:param type="bkPtFixedVal" val="1"/>
        </dgm:alg>
      </dgm:else>
    </dgm:choose>
    <dgm:shape xmlns:r="http://schemas.openxmlformats.org/officeDocument/2006/relationships" r:blip="">
      <dgm:adjLst/>
    </dgm:shape>
    <dgm:choose name="Name3">
      <dgm:if name="Name4" func="var" arg="dir" op="equ" val="norm">
        <dgm:constrLst>
          <dgm:constr type="alignOff" forName="rootnode" val="0.48"/>
          <dgm:constr type="primFontSz" for="des" forName="ParentText" val="65"/>
          <dgm:constr type="primFontSz" for="des" forName="ChildText" refType="primFontSz" refFor="des" refForName="ParentText" op="lte"/>
          <dgm:constr type="w" for="ch" forName="composite" refType="w"/>
          <dgm:constr type="h" for="ch" forName="composite" refType="h"/>
          <dgm:constr type="sp" refType="h" refFor="ch" refForName="composite" op="equ" fact="-0.38"/>
        </dgm:constrLst>
      </dgm:if>
      <dgm:else name="Name5">
        <dgm:constrLst>
          <dgm:constr type="alignOff" forName="rootnode" val="0.48"/>
          <dgm:constr type="primFontSz" for="des" forName="ParentText" val="65"/>
          <dgm:constr type="primFontSz" for="des" forName="ChildText" refType="primFontSz" refFor="des" refForName="ParentText" op="lte"/>
          <dgm:constr type="w" for="ch" forName="composite" refType="w"/>
          <dgm:constr type="h" for="ch" forName="composite" refType="h"/>
          <dgm:constr type="sp" refType="h" refFor="ch" refForName="composite" op="equ" fact="-0.38"/>
        </dgm:constrLst>
      </dgm:else>
    </dgm:choose>
    <dgm:forEach name="nodesForEach" axis="ch" ptType="node">
      <dgm:layoutNode name="composite">
        <dgm:alg type="composite">
          <dgm:param type="ar" val="1.2439"/>
        </dgm:alg>
        <dgm:shape xmlns:r="http://schemas.openxmlformats.org/officeDocument/2006/relationships" r:blip="">
          <dgm:adjLst/>
        </dgm:shape>
        <dgm:choose name="Name6">
          <dgm:if name="Name7" func="var" arg="dir" op="equ" val="norm">
            <dgm:constrLst>
              <dgm:constr type="l" for="ch" forName="bentUpArrow1" refType="w" fact="0.07"/>
              <dgm:constr type="t" for="ch" forName="bentUpArrow1" refType="h" fact="0.524"/>
              <dgm:constr type="w" for="ch" forName="bentUpArrow1" refType="w" fact="0.3844"/>
              <dgm:constr type="h" for="ch" forName="bentUpArrow1" refType="h" fact="0.42"/>
              <dgm:constr type="l" for="ch" forName="ParentText" refType="w" fact="0"/>
              <dgm:constr type="t" for="ch" forName="ParentText" refType="h" fact="0"/>
              <dgm:constr type="w" for="ch" forName="ParentText" refType="w" fact="0.5684"/>
              <dgm:constr type="h" for="ch" forName="ParentText" refType="h" fact="0.4949"/>
              <dgm:constr type="l" for="ch" forName="ChildText" refType="w" refFor="ch" refForName="ParentText"/>
              <dgm:constr type="t" for="ch" forName="ChildText" refType="h" fact="0.05"/>
              <dgm:constr type="w" for="ch" forName="ChildText" refType="w" fact="0.4134"/>
              <dgm:constr type="h" for="ch" forName="ChildText" refType="h" fact="0.4"/>
              <dgm:constr type="l" for="ch" forName="FinalChildText" refType="w" refFor="ch" refForName="ParentText"/>
              <dgm:constr type="t" for="ch" forName="FinalChildText" refType="h" fact="0.05"/>
              <dgm:constr type="w" for="ch" forName="FinalChildText" refType="w" fact="0.4134"/>
              <dgm:constr type="h" for="ch" forName="FinalChildText" refType="h" fact="0.4"/>
            </dgm:constrLst>
          </dgm:if>
          <dgm:else name="Name8">
            <dgm:constrLst>
              <dgm:constr type="r" for="ch" forName="bentUpArrow1" refType="w" fact="0.97"/>
              <dgm:constr type="t" for="ch" forName="bentUpArrow1" refType="h" fact="0.524"/>
              <dgm:constr type="w" for="ch" forName="bentUpArrow1" refType="w" fact="0.3844"/>
              <dgm:constr type="h" for="ch" forName="bentUpArrow1" refType="h" fact="0.42"/>
              <dgm:constr type="l" for="ch" forName="ParentText" refType="w" fact="0.4316"/>
              <dgm:constr type="t" for="ch" forName="ParentText" refType="h" fact="0"/>
              <dgm:constr type="w" for="ch" forName="ParentText" refType="w" fact="0.5684"/>
              <dgm:constr type="h" for="ch" forName="ParentText" refType="h" fact="0.4949"/>
              <dgm:constr type="l" for="ch" forName="ChildText" refType="w" fact="0"/>
              <dgm:constr type="t" for="ch" forName="ChildText" refType="h" fact="0.05"/>
              <dgm:constr type="w" for="ch" forName="ChildText" refType="w" fact="0.4134"/>
              <dgm:constr type="h" for="ch" forName="ChildText" refType="h" fact="0.4"/>
              <dgm:constr type="l" for="ch" forName="FinalChildText" refType="w" fact="0"/>
              <dgm:constr type="t" for="ch" forName="FinalChildText" refType="h" fact="0.05"/>
              <dgm:constr type="w" for="ch" forName="FinalChildText" refType="w" fact="0.4134"/>
              <dgm:constr type="h" for="ch" forName="FinalChildText" refType="h" fact="0.4"/>
            </dgm:constrLst>
          </dgm:else>
        </dgm:choose>
        <dgm:choose name="Name9">
          <dgm:if name="Name10" axis="followSib" ptType="node" func="cnt" op="gte" val="1">
            <dgm:layoutNode name="bentUpArrow1" styleLbl="alignImgPlace1">
              <dgm:alg type="sp"/>
              <dgm:choose name="Name11">
                <dgm:if name="Name12" func="var" arg="dir" op="equ" val="norm">
                  <dgm:shape xmlns:r="http://schemas.openxmlformats.org/officeDocument/2006/relationships" rot="90" type="bentUpArrow" r:blip="">
                    <dgm:adjLst>
                      <dgm:adj idx="1" val="0.3284"/>
                      <dgm:adj idx="2" val="0.25"/>
                      <dgm:adj idx="3" val="0.3578"/>
                    </dgm:adjLst>
                  </dgm:shape>
                </dgm:if>
                <dgm:else name="Name13">
                  <dgm:shape xmlns:r="http://schemas.openxmlformats.org/officeDocument/2006/relationships" rot="180" type="bentArrow" r:blip="">
                    <dgm:adjLst>
                      <dgm:adj idx="1" val="0.3284"/>
                      <dgm:adj idx="2" val="0.25"/>
                      <dgm:adj idx="3" val="0.3578"/>
                      <dgm:adj idx="4" val="0"/>
                    </dgm:adjLst>
                  </dgm:shape>
                </dgm:else>
              </dgm:choose>
              <dgm:presOf/>
            </dgm:layoutNode>
          </dgm:if>
          <dgm:else name="Name14"/>
        </dgm:choose>
        <dgm:layoutNode name="ParentText" styleLbl="node1">
          <dgm:varLst>
            <dgm:chMax val="1"/>
            <dgm:chPref val="1"/>
            <dgm:bulletEnabled val="1"/>
          </dgm:varLst>
          <dgm:alg type="tx"/>
          <dgm:shape xmlns:r="http://schemas.openxmlformats.org/officeDocument/2006/relationships" type="roundRect" r:blip="">
            <dgm:adjLst>
              <dgm:adj idx="1" val="0.1667"/>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15">
          <dgm:if name="Name16" axis="followSib" ptType="node" func="cnt" op="equ" val="0">
            <dgm:choose name="Name17">
              <dgm:if name="Name18" axis="ch" ptType="node" func="cnt" op="gte" val="1">
                <dgm:layoutNode name="FinalChildText" styleLbl="revTx">
                  <dgm:varLst>
                    <dgm:chMax val="0"/>
                    <dgm:chPref val="0"/>
                    <dgm:bulletEnabled val="1"/>
                  </dgm:varLst>
                  <dgm:alg type="tx">
                    <dgm:param type="stBulletLvl" val="1"/>
                    <dgm:param type="txAnchorVertCh" val="mid"/>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9"/>
            </dgm:choose>
          </dgm:if>
          <dgm:else name="Name20">
            <dgm:layoutNode name="ChildText" styleLbl="revTx">
              <dgm:varLst>
                <dgm:chMax val="0"/>
                <dgm:chPref val="0"/>
                <dgm:bulletEnabled val="1"/>
              </dgm:varLst>
              <dgm:alg type="tx">
                <dgm:param type="stBulletLvl" val="1"/>
                <dgm:param type="txAnchorVertCh" val="mid"/>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target3">
  <dgm:title val=""/>
  <dgm:desc val=""/>
  <dgm:catLst>
    <dgm:cat type="relationship" pri="11000"/>
    <dgm:cat type="list" pri="22000"/>
    <dgm:cat type="convert"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tyleData>
  <dgm:clr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clrData>
  <dgm:layoutNode name="Name0">
    <dgm:varLst>
      <dgm:chMax val="7"/>
      <dgm:dir/>
      <dgm:animLvl val="lvl"/>
      <dgm:resizeHandles val="exact"/>
    </dgm:varLst>
    <dgm:alg type="composite"/>
    <dgm:shape xmlns:r="http://schemas.openxmlformats.org/officeDocument/2006/relationships" r:blip="">
      <dgm:adjLst/>
    </dgm:shape>
    <dgm:presOf/>
    <dgm:choose name="Name1">
      <dgm:if name="Name2" func="var" arg="dir" op="equ" val="norm">
        <dgm:choose name="Name3">
          <dgm:if name="Name4" axis="ch" ptType="node" func="cnt" op="equ" val="1">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rect1ParTx" refType="r" refFor="ch" refForName="space"/>
              <dgm:constr type="w" for="ch" forName="rect1ParTx" refType="w" refFor="ch" refForName="rect1" fact="0.5"/>
              <dgm:constr type="t" for="ch" forName="rect1ParTx" refType="t" refFor="ch" refForName="rect1"/>
              <dgm:constr type="b" for="ch" forName="rect1ParTx" refType="b" refFor="ch" refForName="rect1"/>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5" axis="ch" ptType="node" func="cnt" op="equ" val="2">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rect2ParTx" refType="r" refFor="ch" refForName="space"/>
              <dgm:constr type="w" for="ch" forName="rect2ParTx" refType="w" refFor="ch" refForName="rect2" fact="0.5"/>
              <dgm:constr type="t" for="ch" forName="rect2ParTx" refType="t" refFor="ch" refForName="rect2"/>
              <dgm:constr type="b" for="ch" forName="rect2ParTx" refType="b" refFor="ch" refForName="rect2"/>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b" refFor="ch" refForName="rect2"/>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6" axis="ch" ptType="node" func="cnt" op="equ" val="3">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rect3ParTx" refType="r" refFor="ch" refForName="space"/>
              <dgm:constr type="w" for="ch" forName="rect3ParTx" refType="w" refFor="ch" refForName="rect3" fact="0.5"/>
              <dgm:constr type="t" for="ch" forName="rect3ParTx" refType="t" refFor="ch" refForName="rect3"/>
              <dgm:constr type="b" for="ch" forName="rect3ParTx" refType="b" refFor="ch" refForName="rect3"/>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b" refFor="ch" refForName="rect3"/>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7" axis="ch" ptType="node" func="cnt" op="equ" val="4">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rect4ParTx" refType="r" refFor="ch" refForName="space"/>
              <dgm:constr type="w" for="ch" forName="rect4ParTx" refType="w" refFor="ch" refForName="rect4" fact="0.5"/>
              <dgm:constr type="t" for="ch" forName="rect4ParTx" refType="t" refFor="ch" refForName="rect4"/>
              <dgm:constr type="b" for="ch" forName="rect4ParTx" refType="b" refFor="ch" refForName="rect4"/>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b" refFor="ch" refForName="rect4"/>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8" axis="ch" ptType="node" func="cnt" op="equ" val="5">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rect5ParTx" refType="r" refFor="ch" refForName="space"/>
              <dgm:constr type="w" for="ch" forName="rect5ParTx" refType="w" refFor="ch" refForName="rect5" fact="0.5"/>
              <dgm:constr type="t" for="ch" forName="rect5ParTx" refType="t" refFor="ch" refForName="rect5"/>
              <dgm:constr type="b" for="ch" forName="rect5ParTx" refType="b" refFor="ch" refForName="rect5"/>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b" refFor="ch" refForName="rect5"/>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9" axis="ch" ptType="node" func="cnt" op="equ" val="6">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rect6ParTx" refType="r" refFor="ch" refForName="space"/>
              <dgm:constr type="w" for="ch" forName="rect6ParTx" refType="w" refFor="ch" refForName="rect6" fact="0.5"/>
              <dgm:constr type="t" for="ch" forName="rect6ParTx" refType="t" refFor="ch" refForName="rect6"/>
              <dgm:constr type="b" for="ch" forName="rect6ParTx" refType="b" refFor="ch" refForName="rect6"/>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b" refFor="ch" refForName="rect6"/>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10" axis="ch" ptType="node" func="cnt" op="gte" val="7">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l"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l" for="ch" forName="rect7" refType="r" refFor="ch" refForName="space"/>
              <dgm:constr type="r" for="ch" forName="rect7" refType="w"/>
              <dgm:constr type="h" for="ch" forName="rect7" refType="h" refFor="ch" refForName="circle7"/>
              <dgm:constr type="hOff" for="ch" forName="rect7" refType="hOff" refFor="ch" refForName="circle7"/>
              <dgm:constr type="b" for="ch" forName="rect7" refType="b" refFor="ch" refForName="circle7"/>
              <dgm:constr type="l" for="ch" forName="rect7ParTx" refType="r" refFor="ch" refForName="space"/>
              <dgm:constr type="w" for="ch" forName="rect7ParTx" refType="w" refFor="ch" refForName="rect7" fact="0.5"/>
              <dgm:constr type="t" for="ch" forName="rect7ParTx" refType="t" refFor="ch" refForName="rect7"/>
              <dgm:constr type="b" for="ch" forName="rect7ParTx" refType="b" refFor="ch" refForName="rect7"/>
              <dgm:constr type="l" for="ch" forName="rect7ChTx" refType="r" refFor="ch" refForName="rect7ParTx"/>
              <dgm:constr type="w" for="ch" forName="rect7ChTx" refType="w" refFor="ch" refForName="rect7ParTx"/>
              <dgm:constr type="t" for="ch" forName="rect7ChTx" refType="t" refFor="ch" refForName="rect7ParTx"/>
              <dgm:constr type="b" for="ch" forName="rect7ChTx" refType="b" refFor="ch" refForName="rect7ParTx"/>
              <dgm:constr type="l" for="ch" forName="rect7ParTxNoCh" refType="r" refFor="ch" refForName="space"/>
              <dgm:constr type="w" for="ch" forName="rect7ParTxNoCh" refType="w" refFor="ch" refForName="rect7"/>
              <dgm:constr type="t" for="ch" forName="rect7ParTxNoCh" refType="t" refFor="ch" refForName="rect7"/>
              <dgm:constr type="b" for="ch" forName="rect7ParTxNoCh" refType="b" refFor="ch" refForName="rect7"/>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l" for="ch" forName="rect6ParTx" refType="r" refFor="ch" refForName="space"/>
              <dgm:constr type="w" for="ch" forName="rect6ParTx" refType="w" refFor="ch" refForName="rect6" fact="0.5"/>
              <dgm:constr type="t" for="ch" forName="rect6ParTx" refType="t" refFor="ch" refForName="rect6"/>
              <dgm:constr type="b" for="ch" forName="rect6ParTx" refType="t" refFor="ch" refForName="rect7"/>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11">
            <dgm:constrLst/>
          </dgm:else>
        </dgm:choose>
      </dgm:if>
      <dgm:else name="Name12">
        <dgm:choose name="Name13">
          <dgm:if name="Name14" axis="ch" ptType="node" func="cnt" op="equ" val="1">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r" for="ch" forName="rect1ParTx" refType="l" refFor="ch" refForName="space"/>
              <dgm:constr type="w" for="ch" forName="rect1ParTx" refType="w" refFor="ch" refForName="rect1" fact="0.5"/>
              <dgm:constr type="t" for="ch" forName="rect1ParTx" refType="t" refFor="ch" refForName="rect1"/>
              <dgm:constr type="b" for="ch" forName="rect1ParTx" refType="b" refFor="ch" refForName="rect1"/>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15" axis="ch" ptType="node" func="cnt" op="equ" val="2">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r" for="ch" forName="rect2ParTx" refType="l" refFor="ch" refForName="space"/>
              <dgm:constr type="w" for="ch" forName="rect2ParTx" refType="w" refFor="ch" refForName="rect2" fact="0.5"/>
              <dgm:constr type="t" for="ch" forName="rect2ParTx" refType="t" refFor="ch" refForName="rect2"/>
              <dgm:constr type="b" for="ch" forName="rect2ParTx" refType="b" refFor="ch" refForName="rect2"/>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b" refFor="ch" refForName="rect2"/>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16" axis="ch" ptType="node" func="cnt" op="equ" val="3">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r" for="ch" forName="rect3ParTx" refType="l" refFor="ch" refForName="space"/>
              <dgm:constr type="w" for="ch" forName="rect3ParTx" refType="w" refFor="ch" refForName="rect3" fact="0.5"/>
              <dgm:constr type="t" for="ch" forName="rect3ParTx" refType="t" refFor="ch" refForName="rect3"/>
              <dgm:constr type="b" for="ch" forName="rect3ParTx" refType="b" refFor="ch" refForName="rect3"/>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b" refFor="ch" refForName="rect3"/>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17" axis="ch" ptType="node" func="cnt" op="equ" val="4">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r" for="ch" forName="rect4ParTx" refType="l" refFor="ch" refForName="space"/>
              <dgm:constr type="w" for="ch" forName="rect4ParTx" refType="w" refFor="ch" refForName="rect4" fact="0.5"/>
              <dgm:constr type="t" for="ch" forName="rect4ParTx" refType="t" refFor="ch" refForName="rect4"/>
              <dgm:constr type="b" for="ch" forName="rect4ParTx" refType="b" refFor="ch" refForName="rect4"/>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b" refFor="ch" refForName="rect4"/>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18" axis="ch" ptType="node" func="cnt" op="equ" val="5">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r" for="ch" forName="rect5ParTx" refType="l" refFor="ch" refForName="space"/>
              <dgm:constr type="w" for="ch" forName="rect5ParTx" refType="w" refFor="ch" refForName="rect5" fact="0.5"/>
              <dgm:constr type="t" for="ch" forName="rect5ParTx" refType="t" refFor="ch" refForName="rect5"/>
              <dgm:constr type="b" for="ch" forName="rect5ParTx" refType="b" refFor="ch" refForName="rect5"/>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b" refFor="ch" refForName="rect5"/>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19" axis="ch" ptType="node" func="cnt" op="equ" val="6">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r" for="ch" forName="rect6ParTx" refType="l" refFor="ch" refForName="space"/>
              <dgm:constr type="w" for="ch" forName="rect6ParTx" refType="w" refFor="ch" refForName="rect6" fact="0.5"/>
              <dgm:constr type="t" for="ch" forName="rect6ParTx" refType="t" refFor="ch" refForName="rect6"/>
              <dgm:constr type="b" for="ch" forName="rect6ParTx" refType="b" refFor="ch" refForName="rect6"/>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b" refFor="ch" refForName="rect6"/>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20" axis="ch" ptType="node" func="cnt" op="gte" val="7">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r"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r" for="ch" forName="rect7" refType="l" refFor="ch" refForName="space"/>
              <dgm:constr type="l" for="ch" forName="rect7"/>
              <dgm:constr type="h" for="ch" forName="rect7" refType="h" refFor="ch" refForName="circle7"/>
              <dgm:constr type="hOff" for="ch" forName="rect7" refType="hOff" refFor="ch" refForName="circle7"/>
              <dgm:constr type="b" for="ch" forName="rect7" refType="b" refFor="ch" refForName="circle7"/>
              <dgm:constr type="r" for="ch" forName="rect7ParTx" refType="l" refFor="ch" refForName="space"/>
              <dgm:constr type="w" for="ch" forName="rect7ParTx" refType="w" refFor="ch" refForName="rect7" fact="0.5"/>
              <dgm:constr type="t" for="ch" forName="rect7ParTx" refType="t" refFor="ch" refForName="rect7"/>
              <dgm:constr type="b" for="ch" forName="rect7ParTx" refType="b" refFor="ch" refForName="rect7"/>
              <dgm:constr type="r" for="ch" forName="rect7ChTx" refType="l" refFor="ch" refForName="rect7ParTx"/>
              <dgm:constr type="w" for="ch" forName="rect7ChTx" refType="w" refFor="ch" refForName="rect7ParTx"/>
              <dgm:constr type="t" for="ch" forName="rect7ChTx" refType="t" refFor="ch" refForName="rect7ParTx"/>
              <dgm:constr type="b" for="ch" forName="rect7ChTx" refType="b" refFor="ch" refForName="rect7ParTx"/>
              <dgm:constr type="r" for="ch" forName="rect7ParTxNoCh" refType="l" refFor="ch" refForName="space"/>
              <dgm:constr type="w" for="ch" forName="rect7ParTxNoCh" refType="w" refFor="ch" refForName="rect7"/>
              <dgm:constr type="t" for="ch" forName="rect7ParTxNoCh" refType="t" refFor="ch" refForName="rect7"/>
              <dgm:constr type="b" for="ch" forName="rect7ParTxNoCh" refType="b" refFor="ch" refForName="rect7"/>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r" for="ch" forName="rect6ParTx" refType="l" refFor="ch" refForName="space"/>
              <dgm:constr type="w" for="ch" forName="rect6ParTx" refType="w" refFor="ch" refForName="rect6" fact="0.5"/>
              <dgm:constr type="t" for="ch" forName="rect6ParTx" refType="t" refFor="ch" refForName="rect6"/>
              <dgm:constr type="b" for="ch" forName="rect6ParTx" refType="t" refFor="ch" refForName="rect7"/>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21">
            <dgm:constrLst/>
          </dgm:else>
        </dgm:choose>
      </dgm:else>
    </dgm:choose>
    <dgm:ruleLst/>
    <dgm:forEach name="Name22" axis="ch" ptType="node" cnt="1">
      <dgm:layoutNode name="circle1" styleLbl="node1">
        <dgm:alg type="sp"/>
        <dgm:choose name="Name23">
          <dgm:if name="Name24" func="var" arg="dir" op="equ" val="norm">
            <dgm:shape xmlns:r="http://schemas.openxmlformats.org/officeDocument/2006/relationships" type="pie" r:blip="">
              <dgm:adjLst>
                <dgm:adj idx="1" val="90"/>
                <dgm:adj idx="2" val="270"/>
              </dgm:adjLst>
            </dgm:shape>
          </dgm:if>
          <dgm:else name="Name25">
            <dgm:shape xmlns:r="http://schemas.openxmlformats.org/officeDocument/2006/relationships" type="pie" r:blip="">
              <dgm:adjLst>
                <dgm:adj idx="1" val="270"/>
                <dgm:adj idx="2" val="90"/>
              </dgm:adjLst>
            </dgm:shape>
          </dgm:else>
        </dgm:choose>
        <dgm:presOf/>
        <dgm:constrLst/>
        <dgm:ruleLst/>
      </dgm:layoutNode>
      <dgm:layoutNode name="space">
        <dgm:alg type="sp"/>
        <dgm:shape xmlns:r="http://schemas.openxmlformats.org/officeDocument/2006/relationships" r:blip="">
          <dgm:adjLst/>
        </dgm:shape>
        <dgm:presOf/>
        <dgm:constrLst/>
        <dgm:ruleLst/>
      </dgm:layoutNode>
      <dgm:layoutNode name="rect1" styleLbl="alignAcc1">
        <dgm:alg type="sp"/>
        <dgm:shape xmlns:r="http://schemas.openxmlformats.org/officeDocument/2006/relationships" type="rect" r:blip="">
          <dgm:adjLst/>
        </dgm:shape>
        <dgm:presOf axis="self"/>
        <dgm:constrLst/>
        <dgm:ruleLst/>
      </dgm:layoutNode>
    </dgm:forEach>
    <dgm:forEach name="Name26" axis="ch" ptType="node" st="2" cnt="1">
      <dgm:layoutNode name="vertSpace2">
        <dgm:alg type="sp"/>
        <dgm:shape xmlns:r="http://schemas.openxmlformats.org/officeDocument/2006/relationships" type="rect" r:blip="" hideGeom="1">
          <dgm:adjLst/>
        </dgm:shape>
        <dgm:presOf/>
        <dgm:constrLst/>
        <dgm:ruleLst/>
      </dgm:layoutNode>
      <dgm:layoutNode name="circle2" styleLbl="node1">
        <dgm:alg type="sp"/>
        <dgm:choose name="Name27">
          <dgm:if name="Name28" func="var" arg="dir" op="equ" val="norm">
            <dgm:shape xmlns:r="http://schemas.openxmlformats.org/officeDocument/2006/relationships" type="pie" r:blip="">
              <dgm:adjLst>
                <dgm:adj idx="1" val="90"/>
                <dgm:adj idx="2" val="270"/>
              </dgm:adjLst>
            </dgm:shape>
          </dgm:if>
          <dgm:else name="Name29">
            <dgm:shape xmlns:r="http://schemas.openxmlformats.org/officeDocument/2006/relationships" type="pie" r:blip="">
              <dgm:adjLst>
                <dgm:adj idx="1" val="270"/>
                <dgm:adj idx="2" val="90"/>
              </dgm:adjLst>
            </dgm:shape>
          </dgm:else>
        </dgm:choose>
        <dgm:presOf/>
        <dgm:constrLst/>
        <dgm:ruleLst/>
      </dgm:layoutNode>
      <dgm:layoutNode name="rect2" styleLbl="alignAcc1">
        <dgm:alg type="sp"/>
        <dgm:shape xmlns:r="http://schemas.openxmlformats.org/officeDocument/2006/relationships" type="rect" r:blip="">
          <dgm:adjLst/>
        </dgm:shape>
        <dgm:presOf axis="self"/>
        <dgm:constrLst/>
        <dgm:ruleLst/>
      </dgm:layoutNode>
    </dgm:forEach>
    <dgm:forEach name="Name30" axis="ch" ptType="node" st="3" cnt="1">
      <dgm:layoutNode name="vertSpace3">
        <dgm:alg type="sp"/>
        <dgm:shape xmlns:r="http://schemas.openxmlformats.org/officeDocument/2006/relationships" type="rect" r:blip="" hideGeom="1">
          <dgm:adjLst/>
        </dgm:shape>
        <dgm:presOf/>
        <dgm:constrLst/>
        <dgm:ruleLst/>
      </dgm:layoutNode>
      <dgm:layoutNode name="circle3" styleLbl="node1">
        <dgm:alg type="sp"/>
        <dgm:choose name="Name31">
          <dgm:if name="Name32" func="var" arg="dir" op="equ" val="norm">
            <dgm:shape xmlns:r="http://schemas.openxmlformats.org/officeDocument/2006/relationships" type="pie" r:blip="">
              <dgm:adjLst>
                <dgm:adj idx="1" val="90"/>
                <dgm:adj idx="2" val="270"/>
              </dgm:adjLst>
            </dgm:shape>
          </dgm:if>
          <dgm:else name="Name33">
            <dgm:shape xmlns:r="http://schemas.openxmlformats.org/officeDocument/2006/relationships" type="pie" r:blip="">
              <dgm:adjLst>
                <dgm:adj idx="1" val="270"/>
                <dgm:adj idx="2" val="90"/>
              </dgm:adjLst>
            </dgm:shape>
          </dgm:else>
        </dgm:choose>
        <dgm:presOf/>
        <dgm:constrLst/>
        <dgm:ruleLst/>
      </dgm:layoutNode>
      <dgm:layoutNode name="rect3" styleLbl="alignAcc1">
        <dgm:alg type="sp"/>
        <dgm:shape xmlns:r="http://schemas.openxmlformats.org/officeDocument/2006/relationships" type="rect" r:blip="">
          <dgm:adjLst/>
        </dgm:shape>
        <dgm:presOf axis="self"/>
        <dgm:constrLst/>
        <dgm:ruleLst/>
      </dgm:layoutNode>
    </dgm:forEach>
    <dgm:forEach name="Name34" axis="ch" ptType="node" st="4" cnt="1">
      <dgm:layoutNode name="vertSpace4">
        <dgm:alg type="sp"/>
        <dgm:shape xmlns:r="http://schemas.openxmlformats.org/officeDocument/2006/relationships" type="rect" r:blip="" hideGeom="1">
          <dgm:adjLst/>
        </dgm:shape>
        <dgm:presOf/>
        <dgm:constrLst/>
        <dgm:ruleLst/>
      </dgm:layoutNode>
      <dgm:layoutNode name="circle4" styleLbl="node1">
        <dgm:alg type="sp"/>
        <dgm:choose name="Name35">
          <dgm:if name="Name36" func="var" arg="dir" op="equ" val="norm">
            <dgm:shape xmlns:r="http://schemas.openxmlformats.org/officeDocument/2006/relationships" type="pie" r:blip="">
              <dgm:adjLst>
                <dgm:adj idx="1" val="90"/>
                <dgm:adj idx="2" val="270"/>
              </dgm:adjLst>
            </dgm:shape>
          </dgm:if>
          <dgm:else name="Name37">
            <dgm:shape xmlns:r="http://schemas.openxmlformats.org/officeDocument/2006/relationships" type="pie" r:blip="">
              <dgm:adjLst>
                <dgm:adj idx="1" val="270"/>
                <dgm:adj idx="2" val="90"/>
              </dgm:adjLst>
            </dgm:shape>
          </dgm:else>
        </dgm:choose>
        <dgm:presOf/>
        <dgm:constrLst/>
        <dgm:ruleLst/>
      </dgm:layoutNode>
      <dgm:layoutNode name="rect4" styleLbl="alignAcc1">
        <dgm:alg type="sp"/>
        <dgm:shape xmlns:r="http://schemas.openxmlformats.org/officeDocument/2006/relationships" type="rect" r:blip="">
          <dgm:adjLst/>
        </dgm:shape>
        <dgm:presOf axis="self"/>
        <dgm:constrLst/>
        <dgm:ruleLst/>
      </dgm:layoutNode>
    </dgm:forEach>
    <dgm:forEach name="Name38" axis="ch" ptType="node" st="5" cnt="1">
      <dgm:layoutNode name="vertSpace5">
        <dgm:alg type="sp"/>
        <dgm:shape xmlns:r="http://schemas.openxmlformats.org/officeDocument/2006/relationships" type="rect" r:blip="" hideGeom="1">
          <dgm:adjLst/>
        </dgm:shape>
        <dgm:presOf/>
        <dgm:constrLst/>
        <dgm:ruleLst/>
      </dgm:layoutNode>
      <dgm:layoutNode name="circle5" styleLbl="node1">
        <dgm:alg type="sp"/>
        <dgm:choose name="Name39">
          <dgm:if name="Name40" func="var" arg="dir" op="equ" val="norm">
            <dgm:shape xmlns:r="http://schemas.openxmlformats.org/officeDocument/2006/relationships" type="pie" r:blip="">
              <dgm:adjLst>
                <dgm:adj idx="1" val="90"/>
                <dgm:adj idx="2" val="270"/>
              </dgm:adjLst>
            </dgm:shape>
          </dgm:if>
          <dgm:else name="Name41">
            <dgm:shape xmlns:r="http://schemas.openxmlformats.org/officeDocument/2006/relationships" type="pie" r:blip="">
              <dgm:adjLst>
                <dgm:adj idx="1" val="270"/>
                <dgm:adj idx="2" val="90"/>
              </dgm:adjLst>
            </dgm:shape>
          </dgm:else>
        </dgm:choose>
        <dgm:presOf/>
        <dgm:constrLst/>
        <dgm:ruleLst/>
      </dgm:layoutNode>
      <dgm:layoutNode name="rect5" styleLbl="alignAcc1">
        <dgm:alg type="sp"/>
        <dgm:shape xmlns:r="http://schemas.openxmlformats.org/officeDocument/2006/relationships" type="rect" r:blip="">
          <dgm:adjLst/>
        </dgm:shape>
        <dgm:presOf axis="self"/>
        <dgm:constrLst/>
        <dgm:ruleLst/>
      </dgm:layoutNode>
    </dgm:forEach>
    <dgm:forEach name="Name42" axis="ch" ptType="node" st="6" cnt="1">
      <dgm:layoutNode name="vertSpace6">
        <dgm:alg type="sp"/>
        <dgm:shape xmlns:r="http://schemas.openxmlformats.org/officeDocument/2006/relationships" type="rect" r:blip="" hideGeom="1">
          <dgm:adjLst/>
        </dgm:shape>
        <dgm:presOf/>
        <dgm:constrLst/>
        <dgm:ruleLst/>
      </dgm:layoutNode>
      <dgm:layoutNode name="circle6" styleLbl="node1">
        <dgm:alg type="sp"/>
        <dgm:choose name="Name43">
          <dgm:if name="Name44" func="var" arg="dir" op="equ" val="norm">
            <dgm:shape xmlns:r="http://schemas.openxmlformats.org/officeDocument/2006/relationships" type="pie" r:blip="">
              <dgm:adjLst>
                <dgm:adj idx="1" val="90"/>
                <dgm:adj idx="2" val="270"/>
              </dgm:adjLst>
            </dgm:shape>
          </dgm:if>
          <dgm:else name="Name45">
            <dgm:shape xmlns:r="http://schemas.openxmlformats.org/officeDocument/2006/relationships" type="pie" r:blip="">
              <dgm:adjLst>
                <dgm:adj idx="1" val="270"/>
                <dgm:adj idx="2" val="90"/>
              </dgm:adjLst>
            </dgm:shape>
          </dgm:else>
        </dgm:choose>
        <dgm:presOf/>
        <dgm:constrLst/>
        <dgm:ruleLst/>
      </dgm:layoutNode>
      <dgm:layoutNode name="rect6" styleLbl="alignAcc1">
        <dgm:alg type="sp"/>
        <dgm:shape xmlns:r="http://schemas.openxmlformats.org/officeDocument/2006/relationships" type="rect" r:blip="">
          <dgm:adjLst/>
        </dgm:shape>
        <dgm:presOf axis="self"/>
        <dgm:constrLst/>
        <dgm:ruleLst/>
      </dgm:layoutNode>
    </dgm:forEach>
    <dgm:forEach name="Name46" axis="ch" ptType="node" st="7" cnt="1">
      <dgm:layoutNode name="vertSpace7">
        <dgm:alg type="sp"/>
        <dgm:shape xmlns:r="http://schemas.openxmlformats.org/officeDocument/2006/relationships" type="rect" r:blip="" hideGeom="1">
          <dgm:adjLst/>
        </dgm:shape>
        <dgm:presOf/>
        <dgm:constrLst/>
        <dgm:ruleLst/>
      </dgm:layoutNode>
      <dgm:layoutNode name="circle7" styleLbl="node1">
        <dgm:alg type="sp"/>
        <dgm:choose name="Name47">
          <dgm:if name="Name48" func="var" arg="dir" op="equ" val="norm">
            <dgm:shape xmlns:r="http://schemas.openxmlformats.org/officeDocument/2006/relationships" type="pie" r:blip="">
              <dgm:adjLst>
                <dgm:adj idx="1" val="90"/>
                <dgm:adj idx="2" val="270"/>
              </dgm:adjLst>
            </dgm:shape>
          </dgm:if>
          <dgm:else name="Name49">
            <dgm:shape xmlns:r="http://schemas.openxmlformats.org/officeDocument/2006/relationships" type="pie" r:blip="">
              <dgm:adjLst>
                <dgm:adj idx="1" val="270"/>
                <dgm:adj idx="2" val="90"/>
              </dgm:adjLst>
            </dgm:shape>
          </dgm:else>
        </dgm:choose>
        <dgm:presOf/>
        <dgm:constrLst/>
        <dgm:ruleLst/>
      </dgm:layoutNode>
      <dgm:layoutNode name="rect7" styleLbl="alignAcc1">
        <dgm:alg type="sp"/>
        <dgm:shape xmlns:r="http://schemas.openxmlformats.org/officeDocument/2006/relationships" type="rect" r:blip="">
          <dgm:adjLst/>
        </dgm:shape>
        <dgm:presOf axis="self"/>
        <dgm:constrLst/>
        <dgm:ruleLst/>
      </dgm:layoutNode>
    </dgm:forEach>
    <dgm:forEach name="Name50" axis="ch" ptType="node" cnt="1">
      <dgm:choose name="Name51">
        <dgm:if name="Name52" axis="root des" ptType="all node" func="maxDepth" op="gte" val="2">
          <dgm:layoutNode name="rect1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3">
          <dgm:layoutNode name="rect1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4" axis="ch" ptType="node" st="2" cnt="1">
      <dgm:choose name="Name55">
        <dgm:if name="Name56" axis="root des" ptType="all node" func="maxDepth" op="gte" val="2">
          <dgm:layoutNode name="rect2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2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7">
          <dgm:layoutNode name="rect2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8" axis="ch" ptType="node" st="3" cnt="1">
      <dgm:choose name="Name59">
        <dgm:if name="Name60" axis="root des" ptType="all node" func="maxDepth" op="gte" val="2">
          <dgm:layoutNode name="rect3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3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1">
          <dgm:layoutNode name="rect3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2" axis="ch" ptType="node" st="4" cnt="1">
      <dgm:choose name="Name63">
        <dgm:if name="Name64" axis="root des" ptType="all node" func="maxDepth" op="gte" val="2">
          <dgm:layoutNode name="rect4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4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5">
          <dgm:layoutNode name="rect4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6" axis="ch" ptType="node" st="5" cnt="1">
      <dgm:choose name="Name67">
        <dgm:if name="Name68" axis="root des" ptType="all node" func="maxDepth" op="gte" val="2">
          <dgm:layoutNode name="rect5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5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9">
          <dgm:layoutNode name="rect5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0" axis="ch" ptType="node" st="6" cnt="1">
      <dgm:choose name="Name71">
        <dgm:if name="Name72" axis="root des" ptType="all node" func="maxDepth" op="gte" val="2">
          <dgm:layoutNode name="rect6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6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3">
          <dgm:layoutNode name="rect6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4" axis="ch" ptType="node" st="7" cnt="1">
      <dgm:choose name="Name75">
        <dgm:if name="Name76" axis="root des" ptType="all node" func="maxDepth" op="gte" val="2">
          <dgm:layoutNode name="rect7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7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7">
          <dgm:layoutNode name="rect7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layoutNode>
</dgm:layoutDef>
</file>

<file path=ppt/diagrams/layout8.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9/3/layout/StepUpProcess">
  <dgm:title val=""/>
  <dgm:desc val=""/>
  <dgm:catLst>
    <dgm:cat type="process" pri="1300"/>
  </dgm:catLst>
  <dgm:sampData>
    <dgm:dataModel>
      <dgm:ptLst>
        <dgm:pt modelId="0" type="doc"/>
        <dgm:pt modelId="10">
          <dgm:prSet phldr="1"/>
        </dgm:pt>
        <dgm:pt modelId="20">
          <dgm:prSet phldr="1"/>
        </dgm:pt>
        <dgm:pt modelId="30">
          <dgm:prSet phldr="1"/>
        </dgm:pt>
      </dgm:ptLst>
      <dgm:cxnLst>
        <dgm:cxn modelId="60" srcId="0" destId="10" srcOrd="0" destOrd="0"/>
        <dgm:cxn modelId="70" srcId="0" destId="20" srcOrd="1" destOrd="0"/>
        <dgm:cxn modelId="80" srcId="0" destId="30" srcOrd="2"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grDir" val="bL"/>
          <dgm:param type="flowDir" val="row"/>
          <dgm:param type="off" val="off"/>
          <dgm:param type="bkpt" val="fixed"/>
          <dgm:param type="bkPtFixedVal" val="1"/>
        </dgm:alg>
      </dgm:if>
      <dgm:else name="Name2">
        <dgm:alg type="snake">
          <dgm:param type="grDir" val="bR"/>
          <dgm:param type="flowDir" val="row"/>
          <dgm:param type="off" val="off"/>
          <dgm:param type="bkpt" val="fixed"/>
          <dgm:param type="bkPtFixedVal" val="1"/>
        </dgm:alg>
      </dgm:else>
    </dgm:choose>
    <dgm:shape xmlns:r="http://schemas.openxmlformats.org/officeDocument/2006/relationships" r:blip="">
      <dgm:adjLst/>
    </dgm:shape>
    <dgm:constrLst>
      <dgm:constr type="alignOff" forName="rootnode" val="1"/>
      <dgm:constr type="primFontSz" for="des" ptType="node" op="equ" val="65"/>
      <dgm:constr type="w" for="ch" forName="composite" refType="w"/>
      <dgm:constr type="h" for="ch" forName="composite" refType="h"/>
      <dgm:constr type="sp" refType="h" refFor="ch" refForName="composite" op="equ" fact="-0.765"/>
      <dgm:constr type="w" for="ch" forName="sibTrans" refType="w" fact="0.103"/>
      <dgm:constr type="h" for="ch" forName="sibTrans" refType="h" fact="0.103"/>
    </dgm:constrLst>
    <dgm:forEach name="nodesForEach" axis="ch" ptType="node">
      <dgm:layoutNode name="composite">
        <dgm:alg type="composite">
          <dgm:param type="ar" val="0.861"/>
        </dgm:alg>
        <dgm:shape xmlns:r="http://schemas.openxmlformats.org/officeDocument/2006/relationships" r:blip="">
          <dgm:adjLst/>
        </dgm:shape>
        <dgm:choose name="Name3">
          <dgm:if name="Name4" func="var" arg="dir" op="equ" val="norm">
            <dgm:constrLst>
              <dgm:constr type="l" for="ch" forName="LShape" refType="w" fact="0"/>
              <dgm:constr type="t" for="ch" forName="LShape" refType="h" fact="0.2347"/>
              <dgm:constr type="w" for="ch" forName="LShape" refType="w" fact="0.998"/>
              <dgm:constr type="h" for="ch" forName="LShape" refType="h" fact="0.5164"/>
              <dgm:constr type="r" for="ch" forName="ParentText" refType="w"/>
              <dgm:constr type="t" for="ch" forName="ParentText" refType="h" fact="0.32"/>
              <dgm:constr type="w" for="ch" forName="ParentText" refType="w" fact="0.901"/>
              <dgm:constr type="h" for="ch" forName="ParentText" refType="h" fact="0.68"/>
              <dgm:constr type="l" for="ch" forName="Triangle" refType="w" fact="0.83"/>
              <dgm:constr type="t" for="ch" forName="Triangle" refType="h" fact="0"/>
              <dgm:constr type="w" for="ch" forName="Triangle" refType="w" fact="0.17"/>
              <dgm:constr type="h" for="ch" forName="Triangle" refType="w" refFor="ch" refForName="Triangle"/>
            </dgm:constrLst>
          </dgm:if>
          <dgm:else name="Name5">
            <dgm:constrLst>
              <dgm:constr type="l" for="ch" forName="LShape" refType="w" fact="0.002"/>
              <dgm:constr type="t" for="ch" forName="LShape" refType="h" fact="0.2347"/>
              <dgm:constr type="w" for="ch" forName="LShape" refType="w"/>
              <dgm:constr type="h" for="ch" forName="LShape" refType="h" fact="0.5164"/>
              <dgm:constr type="l" for="ch" forName="ParentText" refType="w" fact="0"/>
              <dgm:constr type="t" for="ch" forName="ParentText" refType="h" fact="0.32"/>
              <dgm:constr type="w" for="ch" forName="ParentText" refType="w" fact="0.902"/>
              <dgm:constr type="h" for="ch" forName="ParentText" refType="h" fact="0.68"/>
              <dgm:constr type="l" for="ch" forName="Triangle" refType="w" fact="0"/>
              <dgm:constr type="t" for="ch" forName="Triangle" refType="h" fact="0"/>
              <dgm:constr type="w" for="ch" forName="Triangle" refType="w" fact="0.17"/>
              <dgm:constr type="h" for="ch" forName="Triangle" refType="w" refFor="ch" refForName="Triangle"/>
            </dgm:constrLst>
          </dgm:else>
        </dgm:choose>
        <dgm:layoutNode name="LShape" styleLbl="alignNode1">
          <dgm:alg type="sp"/>
          <dgm:choose name="Name6">
            <dgm:if name="Name7" func="var" arg="dir" op="equ" val="norm">
              <dgm:shape xmlns:r="http://schemas.openxmlformats.org/officeDocument/2006/relationships" rot="90" type="corner" r:blip="">
                <dgm:adjLst>
                  <dgm:adj idx="1" val="0.1612"/>
                  <dgm:adj idx="2" val="0.1611"/>
                </dgm:adjLst>
              </dgm:shape>
            </dgm:if>
            <dgm:else name="Name8">
              <dgm:shape xmlns:r="http://schemas.openxmlformats.org/officeDocument/2006/relationships" rot="180" type="corner" r:blip="">
                <dgm:adjLst>
                  <dgm:adj idx="1" val="0.1612"/>
                  <dgm:adj idx="2" val="0.1611"/>
                </dgm:adjLst>
              </dgm:shape>
            </dgm:else>
          </dgm:choose>
          <dgm:presOf/>
        </dgm:layoutNode>
        <dgm:layoutNode name="ParentText" styleLbl="revTx">
          <dgm:varLst>
            <dgm:chMax val="0"/>
            <dgm:chPref val="0"/>
            <dgm:bulletEnabled val="1"/>
          </dgm:varLst>
          <dgm:alg type="tx">
            <dgm:param type="parTxLTRAlign" val="l"/>
            <dgm:param type="txAnchorVert" val="t"/>
          </dgm:alg>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9">
          <dgm:if name="Name10" axis="followSib" ptType="node" func="cnt" op="gte" val="1">
            <dgm:layoutNode name="Triangle" styleLbl="alignNode1">
              <dgm:alg type="sp"/>
              <dgm:choose name="Name11">
                <dgm:if name="Name12" func="var" arg="dir" op="equ" val="norm">
                  <dgm:shape xmlns:r="http://schemas.openxmlformats.org/officeDocument/2006/relationships" type="triangle" r:blip="">
                    <dgm:adjLst>
                      <dgm:adj idx="1" val="1"/>
                    </dgm:adjLst>
                  </dgm:shape>
                </dgm:if>
                <dgm:else name="Name13">
                  <dgm:shape xmlns:r="http://schemas.openxmlformats.org/officeDocument/2006/relationships" rot="90" type="triangle" r:blip="">
                    <dgm:adjLst>
                      <dgm:adj idx="1" val="1"/>
                    </dgm:adjLst>
                  </dgm:shape>
                </dgm:else>
              </dgm:choose>
              <dgm:presOf/>
            </dgm:layoutNode>
          </dgm:if>
          <dgm:else name="Name14"/>
        </dgm:choose>
      </dgm:layoutNode>
      <dgm:forEach name="sibTransForEach" axis="followSib" ptType="sibTrans" cnt="1">
        <dgm:layoutNode name="sibTrans">
          <dgm:alg type="composite">
            <dgm:param type="ar" val="0.861"/>
          </dgm:alg>
          <dgm:constrLst>
            <dgm:constr type="w" for="ch" forName="space" refType="w"/>
            <dgm:constr type="h" for="ch" forName="space" refType="w"/>
          </dgm:constrLst>
          <dgm:layoutNode name="space" styleLbl="alignNode1">
            <dgm:alg type="sp"/>
            <dgm:shape xmlns:r="http://schemas.openxmlformats.org/officeDocument/2006/relationships" r:blip="">
              <dgm:adjLst/>
            </dgm:shape>
            <dgm:presOf/>
          </dgm:layoutNode>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11.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12.xml><?xml version="1.0" encoding="utf-8"?>
<dgm:layoutDef xmlns:dgm="http://schemas.openxmlformats.org/drawingml/2006/diagram" xmlns:a="http://schemas.openxmlformats.org/drawingml/2006/main" uniqueId="urn:microsoft.com/office/officeart/2009/3/layout/IncreasingArrowsProcess">
  <dgm:title val=""/>
  <dgm:desc val=""/>
  <dgm:catLst>
    <dgm:cat type="process" pri="55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sampData>
  <dgm:styleData>
    <dgm:dataModel>
      <dgm:ptLst>
        <dgm:pt modelId="0" type="doc"/>
        <dgm:pt modelId="10">
          <dgm:prSet phldr="1"/>
        </dgm:pt>
        <dgm:pt modelId="11">
          <dgm:prSet phldr="1"/>
        </dgm:pt>
        <dgm:pt modelId="20">
          <dgm:prSet phldr="1"/>
        </dgm:pt>
        <dgm:pt modelId="21">
          <dgm:prSet phldr="1"/>
        </dgm:pt>
      </dgm:ptLst>
      <dgm:cxnLst>
        <dgm:cxn modelId="40" srcId="0" destId="10" srcOrd="0" destOrd="0"/>
        <dgm:cxn modelId="12" srcId="10" destId="11" srcOrd="0" destOrd="0"/>
        <dgm:cxn modelId="50" srcId="0" destId="20" srcOrd="1" destOrd="0"/>
        <dgm:cxn modelId="22" srcId="20" destId="21" srcOrd="0" destOrd="0"/>
      </dgm:cxnLst>
      <dgm:bg/>
      <dgm:whole/>
    </dgm:dataModel>
  </dgm:styleData>
  <dgm:clr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clrData>
  <dgm:layoutNode name="Name0">
    <dgm:varLst>
      <dgm:chMax val="5"/>
      <dgm:chPref val="5"/>
      <dgm:dir/>
      <dgm:animLvl val="lvl"/>
    </dgm:varLst>
    <dgm:shape xmlns:r="http://schemas.openxmlformats.org/officeDocument/2006/relationships" r:blip="">
      <dgm:adjLst/>
    </dgm:shape>
    <dgm:choose name="Name1">
      <dgm:if name="Name2" axis="ch" ptType="node" func="cnt" op="equ" val="1">
        <dgm:choose name="Name3">
          <dgm:if name="Name4" axis="ch ch" ptType="node node" func="cnt" op="equ" val="0">
            <dgm:alg type="composite">
              <dgm:param type="ar" val="6.8662"/>
            </dgm:alg>
            <dgm:choose name="Name5">
              <dgm:if name="Name6" func="var" arg="dir" op="equ" val="norm">
                <dgm:constrLst>
                  <dgm:constr type="primFontSz" for="des" forName="parentText1" val="65"/>
                  <dgm:constr type="l" for="ch" forName="parentText1" refType="w" fact="0"/>
                  <dgm:constr type="t" for="ch" forName="parentText1" refType="h" fact="0"/>
                  <dgm:constr type="w" for="ch" forName="parentText1" refType="w"/>
                  <dgm:constr type="h" for="ch" forName="parentText1" refType="h"/>
                </dgm:constrLst>
              </dgm:if>
              <dgm:else name="Name7">
                <dgm:constrLst>
                  <dgm:constr type="primFontSz" for="des" forName="parentText1" val="65"/>
                  <dgm:constr type="l" for="ch" forName="parentText1" refType="w" fact="0"/>
                  <dgm:constr type="t" for="ch" forName="parentText1" refType="h" fact="0"/>
                  <dgm:constr type="w" for="ch" forName="parentText1" refType="w"/>
                  <dgm:constr type="h" for="ch" forName="parentText1" refType="h"/>
                </dgm:constrLst>
              </dgm:else>
            </dgm:choose>
          </dgm:if>
          <dgm:else name="Name8">
            <dgm:alg type="composite">
              <dgm:param type="ar" val="1.9864"/>
            </dgm:alg>
            <dgm:choose name="Name9">
              <dgm:if name="Name10" func="var" arg="dir" op="equ" val="norm">
                <dgm:constrLst>
                  <dgm:constr type="primFontSz" for="des" forName="childText1" val="65"/>
                  <dgm:constr type="primFontSz" for="des" forName="parentText1" val="65"/>
                  <dgm:constr type="primFontSz" for="des" forName="childText1" refType="primFontSz" refFor="des" refForName="parentText1" op="lte"/>
                  <dgm:constr type="l" for="ch" forName="parentText1" refType="w" fact="0"/>
                  <dgm:constr type="t" for="ch" forName="parentText1" refType="h" fact="0"/>
                  <dgm:constr type="w" for="ch" forName="parentText1" refType="w"/>
                  <dgm:constr type="h" for="ch" forName="parentText1" refType="h" fact="0.2893"/>
                  <dgm:constr type="l" for="ch" forName="childText1" refType="w" fact="0"/>
                  <dgm:constr type="t" for="ch" forName="childText1" refType="h" fact="0.224"/>
                  <dgm:constr type="w" for="ch" forName="childText1" refType="w" fact="0.9241"/>
                  <dgm:constr type="h" for="ch" forName="childText1" refType="h" fact="0.776"/>
                </dgm:constrLst>
              </dgm:if>
              <dgm:else name="Name11">
                <dgm:constrLst>
                  <dgm:constr type="primFontSz" for="des" forName="childText1" val="65"/>
                  <dgm:constr type="primFontSz" for="des" forName="parentText1" val="65"/>
                  <dgm:constr type="primFontSz" for="des" forName="childText1" refType="primFontSz" refFor="des" refForName="parentText1" op="lte"/>
                  <dgm:constr type="l" for="ch" forName="parentText1" refType="w" fact="0"/>
                  <dgm:constr type="t" for="ch" forName="parentText1" refType="h" fact="0"/>
                  <dgm:constr type="w" for="ch" forName="parentText1" refType="w"/>
                  <dgm:constr type="h" for="ch" forName="parentText1" refType="h" fact="0.2893"/>
                  <dgm:constr type="l" for="ch" forName="childText1" refType="w" fact="0.076"/>
                  <dgm:constr type="t" for="ch" forName="childText1" refType="h" fact="0.224"/>
                  <dgm:constr type="w" for="ch" forName="childText1" refType="w" fact="0.9241"/>
                  <dgm:constr type="h" for="ch" forName="childText1" refType="h" fact="0.776"/>
                </dgm:constrLst>
              </dgm:else>
            </dgm:choose>
          </dgm:else>
        </dgm:choose>
      </dgm:if>
      <dgm:if name="Name12" axis="ch" ptType="node" func="cnt" op="equ" val="2">
        <dgm:choose name="Name13">
          <dgm:if name="Name14" axis="ch ch" ptType="node node" func="cnt" op="equ" val="0">
            <dgm:alg type="composite">
              <dgm:param type="ar" val="5.1498"/>
            </dgm:alg>
            <dgm:choose name="Name15">
              <dgm:if name="Name16" func="var" arg="dir" op="equ" val="norm">
                <dgm:constrLst>
                  <dgm:constr type="primFontSz" for="des" forName="parentText1" val="65"/>
                  <dgm:constr type="primFontSz" for="des" forName="parentText2" refType="primFontSz" refFor="des" refForName="parentText1" op="equ"/>
                  <dgm:constr type="l" for="ch" forName="parentText1" refType="w" fact="0"/>
                  <dgm:constr type="t" for="ch" forName="parentText1" refType="h" fact="0"/>
                  <dgm:constr type="w" for="ch" forName="parentText1" refType="w"/>
                  <dgm:constr type="h" for="ch" forName="parentText1" refType="h" fact="0.7501"/>
                  <dgm:constr type="l" for="ch" forName="parentText2" refType="w" fact="0.462"/>
                  <dgm:constr type="t" for="ch" forName="parentText2" refType="h" fact="0.2499"/>
                  <dgm:constr type="w" for="ch" forName="parentText2" refType="w" fact="0.538"/>
                  <dgm:constr type="h" for="ch" forName="parentText2" refType="h" fact="0.7501"/>
                </dgm:constrLst>
              </dgm:if>
              <dgm:else name="Name17">
                <dgm:constrLst>
                  <dgm:constr type="primFontSz" for="des" forName="parentText1" val="65"/>
                  <dgm:constr type="primFontSz" for="des" forName="parentText2" refType="primFontSz" refFor="des" refForName="parentText1" op="equ"/>
                  <dgm:constr type="l" for="ch" forName="parentText1" refType="w" fact="0"/>
                  <dgm:constr type="t" for="ch" forName="parentText1" refType="h" fact="0"/>
                  <dgm:constr type="w" for="ch" forName="parentText1" refType="w"/>
                  <dgm:constr type="h" for="ch" forName="parentText1" refType="h" fact="0.7501"/>
                  <dgm:constr type="l" for="ch" forName="parentText2" refType="w" fact="0"/>
                  <dgm:constr type="t" for="ch" forName="parentText2" refType="h" fact="0.2499"/>
                  <dgm:constr type="w" for="ch" forName="parentText2" refType="w" fact="0.538"/>
                  <dgm:constr type="h" for="ch" forName="parentText2" refType="h" fact="0.7501"/>
                </dgm:constrLst>
              </dgm:else>
            </dgm:choose>
          </dgm:if>
          <dgm:else name="Name18">
            <dgm:alg type="composite">
              <dgm:param type="ar" val="2.0563"/>
            </dgm:alg>
            <dgm:choose name="Name19">
              <dgm:if name="Name2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parentText2" refType="primFontSz" refFor="des" refForName="parentText1" op="equ"/>
                  <dgm:constr type="primFontSz" for="des" forName="childText2" refType="primFontSz" refFor="des" refForName="childText1" op="equ"/>
                  <dgm:constr type="l" for="ch" forName="parentText1" refType="w" fact="0"/>
                  <dgm:constr type="t" for="ch" forName="parentText1" refType="h" fact="0"/>
                  <dgm:constr type="w" for="ch" forName="parentText1" refType="w"/>
                  <dgm:constr type="h" for="ch" forName="parentText1" refType="h" fact="0.2995"/>
                  <dgm:constr type="l" for="ch" forName="parentText2" refType="w" fact="0.462"/>
                  <dgm:constr type="t" for="ch" forName="parentText2" refType="h" fact="0.0998"/>
                  <dgm:constr type="w" for="ch" forName="parentText2" refType="w" fact="0.538"/>
                  <dgm:constr type="h" for="ch" forName="parentText2" refType="h" fact="0.2995"/>
                  <dgm:constr type="l" for="ch" forName="childText1" refType="w" fact="0"/>
                  <dgm:constr type="t" for="ch" forName="childText1" refType="h" fact="0.2317"/>
                  <dgm:constr type="w" for="ch" forName="childText1" refType="w" fact="0.462"/>
                  <dgm:constr type="h" for="ch" forName="childText1" refType="h" fact="0.6685"/>
                  <dgm:constr type="l" for="ch" forName="childText2" refType="w" fact="0.462"/>
                  <dgm:constr type="t" for="ch" forName="childText2" refType="h" fact="0.3315"/>
                  <dgm:constr type="w" for="ch" forName="childText2" refType="w" fact="0.462"/>
                  <dgm:constr type="h" for="ch" forName="childText2" refType="h" fact="0.6685"/>
                </dgm:constrLst>
              </dgm:if>
              <dgm:else name="Name2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parentText2" refType="primFontSz" refFor="des" refForName="parentText1" op="equ"/>
                  <dgm:constr type="primFontSz" for="des" forName="childText2" refType="primFontSz" refFor="des" refForName="childText1" op="equ"/>
                  <dgm:constr type="l" for="ch" forName="parentText1" refType="w" fact="0"/>
                  <dgm:constr type="t" for="ch" forName="parentText1" refType="h" fact="0"/>
                  <dgm:constr type="w" for="ch" forName="parentText1" refType="w"/>
                  <dgm:constr type="h" for="ch" forName="parentText1" refType="h" fact="0.2995"/>
                  <dgm:constr type="l" for="ch" forName="parentText2" refType="w" fact="0"/>
                  <dgm:constr type="t" for="ch" forName="parentText2" refType="h" fact="0.0998"/>
                  <dgm:constr type="w" for="ch" forName="parentText2" refType="w" fact="0.538"/>
                  <dgm:constr type="h" for="ch" forName="parentText2" refType="h" fact="0.2995"/>
                  <dgm:constr type="l" for="ch" forName="childText1" refType="w" fact="0.538"/>
                  <dgm:constr type="t" for="ch" forName="childText1" refType="h" fact="0.2317"/>
                  <dgm:constr type="w" for="ch" forName="childText1" refType="w" fact="0.462"/>
                  <dgm:constr type="h" for="ch" forName="childText1" refType="h" fact="0.6685"/>
                  <dgm:constr type="l" for="ch" forName="childText2" refType="w" fact="0.076"/>
                  <dgm:constr type="t" for="ch" forName="childText2" refType="h" fact="0.3315"/>
                  <dgm:constr type="w" for="ch" forName="childText2" refType="w" fact="0.462"/>
                  <dgm:constr type="h" for="ch" forName="childText2" refType="h" fact="0.6685"/>
                </dgm:constrLst>
              </dgm:else>
            </dgm:choose>
          </dgm:else>
        </dgm:choose>
      </dgm:if>
      <dgm:if name="Name22" axis="ch" ptType="node" func="cnt" op="equ" val="3">
        <dgm:choose name="Name23">
          <dgm:if name="Name24" axis="ch ch" ptType="node node" func="cnt" op="equ" val="0">
            <dgm:alg type="composite">
              <dgm:param type="ar" val="4.1198"/>
            </dgm:alg>
            <dgm:choose name="Name25">
              <dgm:if name="Name26" func="var" arg="dir" op="equ" val="norm">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l" for="ch" forName="parentText1" refType="w" fact="0"/>
                  <dgm:constr type="t" for="ch" forName="parentText1" refType="h" fact="0"/>
                  <dgm:constr type="w" for="ch" forName="parentText1" refType="w"/>
                  <dgm:constr type="h" for="ch" forName="parentText1" refType="h" fact="0.6"/>
                  <dgm:constr type="l" for="ch" forName="parentText2" refType="w" fact="0.308"/>
                  <dgm:constr type="t" for="ch" forName="parentText2" refType="h" fact="0.2"/>
                  <dgm:constr type="w" for="ch" forName="parentText2" refType="w" fact="0.692"/>
                  <dgm:constr type="h" for="ch" forName="parentText2" refType="h" fact="0.6"/>
                  <dgm:constr type="l" for="ch" forName="parentText3" refType="w" fact="0.616"/>
                  <dgm:constr type="t" for="ch" forName="parentText3" refType="h" fact="0.4"/>
                  <dgm:constr type="w" for="ch" forName="parentText3" refType="w" fact="0.384"/>
                  <dgm:constr type="h" for="ch" forName="parentText3" refType="h" fact="0.6"/>
                </dgm:constrLst>
              </dgm:if>
              <dgm:else name="Name27">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l" for="ch" forName="parentText1" refType="w" fact="0"/>
                  <dgm:constr type="t" for="ch" forName="parentText1" refType="h" fact="0"/>
                  <dgm:constr type="w" for="ch" forName="parentText1" refType="w"/>
                  <dgm:constr type="h" for="ch" forName="parentText1" refType="h" fact="0.6"/>
                  <dgm:constr type="l" for="ch" forName="parentText2" refType="w" fact="0"/>
                  <dgm:constr type="t" for="ch" forName="parentText2" refType="h" fact="0.2"/>
                  <dgm:constr type="w" for="ch" forName="parentText2" refType="w" fact="0.692"/>
                  <dgm:constr type="h" for="ch" forName="parentText2" refType="h" fact="0.6"/>
                  <dgm:constr type="l" for="ch" forName="parentText3" refType="w" fact="0"/>
                  <dgm:constr type="t" for="ch" forName="parentText3" refType="h" fact="0.4"/>
                  <dgm:constr type="w" for="ch" forName="parentText3" refType="w" fact="0.384"/>
                  <dgm:constr type="h" for="ch" forName="parentText3" refType="h" fact="0.6"/>
                </dgm:constrLst>
              </dgm:else>
            </dgm:choose>
          </dgm:if>
          <dgm:else name="Name28">
            <dgm:alg type="composite">
              <dgm:param type="ar" val="2.0702"/>
            </dgm:alg>
            <dgm:choose name="Name29">
              <dgm:if name="Name3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parentText2" refType="primFontSz" refFor="des" refForName="parentText1" op="equ"/>
                  <dgm:constr type="primFontSz" for="des" forName="parentText3"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l" for="ch" forName="childText1" refType="w" fact="0"/>
                  <dgm:constr type="t" for="ch" forName="childText1" refType="h" fact="0.2325"/>
                  <dgm:constr type="w" for="ch" forName="childText1" refType="w" fact="0.308"/>
                  <dgm:constr type="h" for="ch" forName="childText1" refType="h" fact="0.5808"/>
                  <dgm:constr type="l" for="ch" forName="childText2" refType="w" fact="0.308"/>
                  <dgm:constr type="t" for="ch" forName="childText2" refType="h" fact="0.333"/>
                  <dgm:constr type="w" for="ch" forName="childText2" refType="w" fact="0.308"/>
                  <dgm:constr type="h" for="ch" forName="childText2" refType="h" fact="0.5808"/>
                  <dgm:constr type="l" for="ch" forName="childText3" refType="w" fact="0.616"/>
                  <dgm:constr type="t" for="ch" forName="childText3" refType="h" fact="0.4335"/>
                  <dgm:constr type="w" for="ch" forName="childText3" refType="w" fact="0.308"/>
                  <dgm:constr type="h" for="ch" forName="childText3" refType="h" fact="0.5723"/>
                  <dgm:constr type="l" for="ch" forName="parentText1" refType="w" fact="0"/>
                  <dgm:constr type="t" for="ch" forName="parentText1" refType="h" fact="0"/>
                  <dgm:constr type="w" for="ch" forName="parentText1" refType="w"/>
                  <dgm:constr type="h" for="ch" forName="parentText1" refType="h" fact="0.3015"/>
                  <dgm:constr type="l" for="ch" forName="parentText2" refType="w" fact="0.308"/>
                  <dgm:constr type="t" for="ch" forName="parentText2" refType="h" fact="0.1005"/>
                  <dgm:constr type="w" for="ch" forName="parentText2" refType="w" fact="0.692"/>
                  <dgm:constr type="h" for="ch" forName="parentText2" refType="h" fact="0.3015"/>
                  <dgm:constr type="l" for="ch" forName="parentText3" refType="w" fact="0.616"/>
                  <dgm:constr type="t" for="ch" forName="parentText3" refType="h" fact="0.201"/>
                  <dgm:constr type="w" for="ch" forName="parentText3" refType="w" fact="0.384"/>
                  <dgm:constr type="h" for="ch" forName="parentText3" refType="h" fact="0.3015"/>
                </dgm:constrLst>
              </dgm:if>
              <dgm:else name="Name3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parentText2" refType="primFontSz" refFor="des" refForName="parentText1" op="equ"/>
                  <dgm:constr type="primFontSz" for="des" forName="parentText3"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l" for="ch" forName="childText1" refType="w" fact="0.692"/>
                  <dgm:constr type="t" for="ch" forName="childText1" refType="h" fact="0.2325"/>
                  <dgm:constr type="w" for="ch" forName="childText1" refType="w" fact="0.308"/>
                  <dgm:constr type="h" for="ch" forName="childText1" refType="h" fact="0.5808"/>
                  <dgm:constr type="l" for="ch" forName="childText2" refType="w" fact="0.384"/>
                  <dgm:constr type="t" for="ch" forName="childText2" refType="h" fact="0.333"/>
                  <dgm:constr type="w" for="ch" forName="childText2" refType="w" fact="0.308"/>
                  <dgm:constr type="h" for="ch" forName="childText2" refType="h" fact="0.5808"/>
                  <dgm:constr type="l" for="ch" forName="childText3" refType="w" fact="0.076"/>
                  <dgm:constr type="t" for="ch" forName="childText3" refType="h" fact="0.4335"/>
                  <dgm:constr type="w" for="ch" forName="childText3" refType="w" fact="0.308"/>
                  <dgm:constr type="h" for="ch" forName="childText3" refType="h" fact="0.5723"/>
                  <dgm:constr type="l" for="ch" forName="parentText1" refType="w" fact="0"/>
                  <dgm:constr type="t" for="ch" forName="parentText1" refType="h" fact="0"/>
                  <dgm:constr type="w" for="ch" forName="parentText1" refType="w"/>
                  <dgm:constr type="h" for="ch" forName="parentText1" refType="h" fact="0.3015"/>
                  <dgm:constr type="l" for="ch" forName="parentText2" refType="w" fact="0"/>
                  <dgm:constr type="t" for="ch" forName="parentText2" refType="h" fact="0.1005"/>
                  <dgm:constr type="w" for="ch" forName="parentText2" refType="w" fact="0.692"/>
                  <dgm:constr type="h" for="ch" forName="parentText2" refType="h" fact="0.3015"/>
                  <dgm:constr type="l" for="ch" forName="parentText3" refType="w" fact="0"/>
                  <dgm:constr type="t" for="ch" forName="parentText3" refType="h" fact="0.201"/>
                  <dgm:constr type="w" for="ch" forName="parentText3" refType="w" fact="0.384"/>
                  <dgm:constr type="h" for="ch" forName="parentText3" refType="h" fact="0.3015"/>
                </dgm:constrLst>
              </dgm:else>
            </dgm:choose>
          </dgm:else>
        </dgm:choose>
      </dgm:if>
      <dgm:if name="Name32" axis="ch" ptType="node" func="cnt" op="equ" val="4">
        <dgm:choose name="Name33">
          <dgm:if name="Name34" axis="ch ch" ptType="node node" func="cnt" op="equ" val="0">
            <dgm:alg type="composite">
              <dgm:param type="ar" val="3.435"/>
            </dgm:alg>
            <dgm:choose name="Name35">
              <dgm:if name="Name36" func="var" arg="dir" op="equ" val="norm">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l" for="ch" forName="parentText1" refType="w" fact="0"/>
                  <dgm:constr type="t" for="ch" forName="parentText1" refType="h" fact="0"/>
                  <dgm:constr type="w" for="ch" forName="parentText1" refType="w"/>
                  <dgm:constr type="h" for="ch" forName="parentText1" refType="h" fact="0.5001"/>
                  <dgm:constr type="l" for="ch" forName="parentText2" refType="w" fact="0.2305"/>
                  <dgm:constr type="t" for="ch" forName="parentText2" refType="h" fact="0.1666"/>
                  <dgm:constr type="w" for="ch" forName="parentText2" refType="w" fact="0.7695"/>
                  <dgm:constr type="h" for="ch" forName="parentText2" refType="h" fact="0.5001"/>
                  <dgm:constr type="l" for="ch" forName="parentText3" refType="w" fact="0.461"/>
                  <dgm:constr type="t" for="ch" forName="parentText3" refType="h" fact="0.3333"/>
                  <dgm:constr type="w" for="ch" forName="parentText3" refType="w" fact="0.539"/>
                  <dgm:constr type="h" for="ch" forName="parentText3" refType="h" fact="0.5001"/>
                  <dgm:constr type="l" for="ch" forName="parentText4" refType="w" fact="0.6915"/>
                  <dgm:constr type="t" for="ch" forName="parentText4" refType="h" fact="0.4999"/>
                  <dgm:constr type="w" for="ch" forName="parentText4" refType="w" fact="0.3085"/>
                  <dgm:constr type="h" for="ch" forName="parentText4" refType="h" fact="0.5001"/>
                </dgm:constrLst>
              </dgm:if>
              <dgm:else name="Name37">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l" for="ch" forName="parentText1" refType="w" fact="0"/>
                  <dgm:constr type="t" for="ch" forName="parentText1" refType="h" fact="0"/>
                  <dgm:constr type="w" for="ch" forName="parentText1" refType="w"/>
                  <dgm:constr type="h" for="ch" forName="parentText1" refType="h" fact="0.5001"/>
                  <dgm:constr type="l" for="ch" forName="parentText2" refType="w" fact="0"/>
                  <dgm:constr type="t" for="ch" forName="parentText2" refType="h" fact="0.1666"/>
                  <dgm:constr type="w" for="ch" forName="parentText2" refType="w" fact="0.7695"/>
                  <dgm:constr type="h" for="ch" forName="parentText2" refType="h" fact="0.5001"/>
                  <dgm:constr type="l" for="ch" forName="parentText3" refType="w" fact="0"/>
                  <dgm:constr type="t" for="ch" forName="parentText3" refType="h" fact="0.3333"/>
                  <dgm:constr type="w" for="ch" forName="parentText3" refType="w" fact="0.539"/>
                  <dgm:constr type="h" for="ch" forName="parentText3" refType="h" fact="0.5001"/>
                  <dgm:constr type="l" for="ch" forName="parentText4" refType="w" fact="0"/>
                  <dgm:constr type="t" for="ch" forName="parentText4" refType="h" fact="0.4999"/>
                  <dgm:constr type="w" for="ch" forName="parentText4" refType="w" fact="0.3085"/>
                  <dgm:constr type="h" for="ch" forName="parentText4" refType="h" fact="0.5001"/>
                </dgm:constrLst>
              </dgm:else>
            </dgm:choose>
          </dgm:if>
          <dgm:else name="Name38">
            <dgm:alg type="composite">
              <dgm:param type="ar" val="1.9377"/>
            </dgm:alg>
            <dgm:choose name="Name39">
              <dgm:if name="Name4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l" for="ch" forName="childText1" refType="w" fact="0"/>
                  <dgm:constr type="t" for="ch" forName="childText1" refType="h" fact="0.218"/>
                  <dgm:constr type="w" for="ch" forName="childText1" refType="w" fact="0.2305"/>
                  <dgm:constr type="h" for="ch" forName="childText1" refType="h" fact="0.5218"/>
                  <dgm:constr type="l" for="ch" forName="childText2" refType="w" fact="0.2305"/>
                  <dgm:constr type="t" for="ch" forName="childText2" refType="h" fact="0.312"/>
                  <dgm:constr type="w" for="ch" forName="childText2" refType="w" fact="0.2305"/>
                  <dgm:constr type="h" for="ch" forName="childText2" refType="h" fact="0.5085"/>
                  <dgm:constr type="l" for="ch" forName="childText3" refType="w" fact="0.461"/>
                  <dgm:constr type="t" for="ch" forName="childText3" refType="h" fact="0.406"/>
                  <dgm:constr type="w" for="ch" forName="childText3" refType="w" fact="0.2305"/>
                  <dgm:constr type="h" for="ch" forName="childText3" refType="h" fact="0.5119"/>
                  <dgm:constr type="l" for="ch" forName="childText4" refType="w" fact="0.6915"/>
                  <dgm:constr type="t" for="ch" forName="childText4" refType="h" fact="0.5"/>
                  <dgm:constr type="w" for="ch" forName="childText4" refType="w" fact="0.2326"/>
                  <dgm:constr type="h" for="ch" forName="childText4" refType="h" fact="0.5179"/>
                  <dgm:constr type="l" for="ch" forName="parentText1" refType="w" fact="0"/>
                  <dgm:constr type="t" for="ch" forName="parentText1" refType="h" fact="0"/>
                  <dgm:constr type="w" for="ch" forName="parentText1" refType="w"/>
                  <dgm:constr type="h" for="ch" forName="parentText1" refType="h" fact="0.2821"/>
                  <dgm:constr type="l" for="ch" forName="parentText2" refType="w" fact="0.2305"/>
                  <dgm:constr type="t" for="ch" forName="parentText2" refType="h" fact="0.094"/>
                  <dgm:constr type="w" for="ch" forName="parentText2" refType="w" fact="0.7695"/>
                  <dgm:constr type="h" for="ch" forName="parentText2" refType="h" fact="0.2821"/>
                  <dgm:constr type="l" for="ch" forName="parentText3" refType="w" fact="0.461"/>
                  <dgm:constr type="t" for="ch" forName="parentText3" refType="h" fact="0.188"/>
                  <dgm:constr type="w" for="ch" forName="parentText3" refType="w" fact="0.539"/>
                  <dgm:constr type="h" for="ch" forName="parentText3" refType="h" fact="0.2821"/>
                  <dgm:constr type="l" for="ch" forName="parentText4" refType="w" fact="0.6915"/>
                  <dgm:constr type="t" for="ch" forName="parentText4" refType="h" fact="0.282"/>
                  <dgm:constr type="w" for="ch" forName="parentText4" refType="w" fact="0.3085"/>
                  <dgm:constr type="h" for="ch" forName="parentText4" refType="h" fact="0.2821"/>
                </dgm:constrLst>
              </dgm:if>
              <dgm:else name="Name4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l" for="ch" forName="childText1" refType="w" fact="0.7695"/>
                  <dgm:constr type="t" for="ch" forName="childText1" refType="h" fact="0.218"/>
                  <dgm:constr type="w" for="ch" forName="childText1" refType="w" fact="0.2305"/>
                  <dgm:constr type="h" for="ch" forName="childText1" refType="h" fact="0.5218"/>
                  <dgm:constr type="l" for="ch" forName="childText2" refType="w" fact="0.539"/>
                  <dgm:constr type="t" for="ch" forName="childText2" refType="h" fact="0.312"/>
                  <dgm:constr type="w" for="ch" forName="childText2" refType="w" fact="0.2305"/>
                  <dgm:constr type="h" for="ch" forName="childText2" refType="h" fact="0.5085"/>
                  <dgm:constr type="l" for="ch" forName="childText3" refType="w" fact="0.3085"/>
                  <dgm:constr type="t" for="ch" forName="childText3" refType="h" fact="0.406"/>
                  <dgm:constr type="w" for="ch" forName="childText3" refType="w" fact="0.2305"/>
                  <dgm:constr type="h" for="ch" forName="childText3" refType="h" fact="0.5119"/>
                  <dgm:constr type="l" for="ch" forName="childText4" refType="w" fact="0.076"/>
                  <dgm:constr type="t" for="ch" forName="childText4" refType="h" fact="0.5"/>
                  <dgm:constr type="w" for="ch" forName="childText4" refType="w" fact="0.2346"/>
                  <dgm:constr type="h" for="ch" forName="childText4" refType="h" fact="0.5179"/>
                  <dgm:constr type="l" for="ch" forName="parentText1" refType="w" fact="0"/>
                  <dgm:constr type="t" for="ch" forName="parentText1" refType="h" fact="0"/>
                  <dgm:constr type="w" for="ch" forName="parentText1" refType="w"/>
                  <dgm:constr type="h" for="ch" forName="parentText1" refType="h" fact="0.2821"/>
                  <dgm:constr type="l" for="ch" forName="parentText2" refType="w" fact="0"/>
                  <dgm:constr type="t" for="ch" forName="parentText2" refType="h" fact="0.094"/>
                  <dgm:constr type="w" for="ch" forName="parentText2" refType="w" fact="0.7695"/>
                  <dgm:constr type="h" for="ch" forName="parentText2" refType="h" fact="0.2821"/>
                  <dgm:constr type="l" for="ch" forName="parentText3" refType="w" fact="0"/>
                  <dgm:constr type="t" for="ch" forName="parentText3" refType="h" fact="0.188"/>
                  <dgm:constr type="w" for="ch" forName="parentText3" refType="w" fact="0.539"/>
                  <dgm:constr type="h" for="ch" forName="parentText3" refType="h" fact="0.2821"/>
                  <dgm:constr type="l" for="ch" forName="parentText4" refType="w" fact="0"/>
                  <dgm:constr type="t" for="ch" forName="parentText4" refType="h" fact="0.282"/>
                  <dgm:constr type="w" for="ch" forName="parentText4" refType="w" fact="0.3085"/>
                  <dgm:constr type="h" for="ch" forName="parentText4" refType="h" fact="0.2821"/>
                </dgm:constrLst>
              </dgm:else>
            </dgm:choose>
          </dgm:else>
        </dgm:choose>
      </dgm:if>
      <dgm:else name="Name42">
        <dgm:choose name="Name43">
          <dgm:if name="Name44" axis="ch ch" ptType="node node" func="cnt" op="equ" val="0">
            <dgm:alg type="composite">
              <dgm:param type="ar" val="2.9463"/>
            </dgm:alg>
            <dgm:choose name="Name45">
              <dgm:if name="Name46" func="var" arg="dir" op="equ" val="norm">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l" for="ch" forName="parentText1" refType="w" fact="0"/>
                  <dgm:constr type="t" for="ch" forName="parentText1" refType="h" fact="0"/>
                  <dgm:constr type="w" for="ch" forName="parentText1" refType="w"/>
                  <dgm:constr type="h" for="ch" forName="parentText1" refType="h" fact="0.4285"/>
                  <dgm:constr type="l" for="ch" forName="parentText2" refType="w" fact="0.1848"/>
                  <dgm:constr type="t" for="ch" forName="parentText2" refType="h" fact="0.1429"/>
                  <dgm:constr type="w" for="ch" forName="parentText2" refType="w" fact="0.8152"/>
                  <dgm:constr type="h" for="ch" forName="parentText2" refType="h" fact="0.4285"/>
                  <dgm:constr type="l" for="ch" forName="parentText3" refType="w" fact="0.3696"/>
                  <dgm:constr type="t" for="ch" forName="parentText3" refType="h" fact="0.2858"/>
                  <dgm:constr type="w" for="ch" forName="parentText3" refType="w" fact="0.6304"/>
                  <dgm:constr type="h" for="ch" forName="parentText3" refType="h" fact="0.4285"/>
                  <dgm:constr type="l" for="ch" forName="parentText4" refType="w" fact="0.5545"/>
                  <dgm:constr type="t" for="ch" forName="parentText4" refType="h" fact="0.4286"/>
                  <dgm:constr type="w" for="ch" forName="parentText4" refType="w" fact="0.4455"/>
                  <dgm:constr type="h" for="ch" forName="parentText4" refType="h" fact="0.4285"/>
                  <dgm:constr type="l" for="ch" forName="parentText5" refType="w" fact="0.7393"/>
                  <dgm:constr type="t" for="ch" forName="parentText5" refType="h" fact="0.5715"/>
                  <dgm:constr type="w" for="ch" forName="parentText5" refType="w" fact="0.2607"/>
                  <dgm:constr type="h" for="ch" forName="parentText5" refType="h" fact="0.4285"/>
                </dgm:constrLst>
              </dgm:if>
              <dgm:else name="Name47">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l" for="ch" forName="parentText1" refType="w" fact="0"/>
                  <dgm:constr type="t" for="ch" forName="parentText1" refType="h" fact="0"/>
                  <dgm:constr type="w" for="ch" forName="parentText1" refType="w"/>
                  <dgm:constr type="h" for="ch" forName="parentText1" refType="h" fact="0.4285"/>
                  <dgm:constr type="l" for="ch" forName="parentText2" refType="w" fact="0"/>
                  <dgm:constr type="t" for="ch" forName="parentText2" refType="h" fact="0.1429"/>
                  <dgm:constr type="w" for="ch" forName="parentText2" refType="w" fact="0.8152"/>
                  <dgm:constr type="h" for="ch" forName="parentText2" refType="h" fact="0.4285"/>
                  <dgm:constr type="l" for="ch" forName="parentText3" refType="w" fact="0"/>
                  <dgm:constr type="t" for="ch" forName="parentText3" refType="h" fact="0.2858"/>
                  <dgm:constr type="w" for="ch" forName="parentText3" refType="w" fact="0.6304"/>
                  <dgm:constr type="h" for="ch" forName="parentText3" refType="h" fact="0.4285"/>
                  <dgm:constr type="l" for="ch" forName="parentText4" refType="w" fact="0"/>
                  <dgm:constr type="t" for="ch" forName="parentText4" refType="h" fact="0.4286"/>
                  <dgm:constr type="w" for="ch" forName="parentText4" refType="w" fact="0.4455"/>
                  <dgm:constr type="h" for="ch" forName="parentText4" refType="h" fact="0.4285"/>
                  <dgm:constr type="l" for="ch" forName="parentText5" refType="w" fact="0"/>
                  <dgm:constr type="t" for="ch" forName="parentText5" refType="h" fact="0.5715"/>
                  <dgm:constr type="w" for="ch" forName="parentText5" refType="w" fact="0.2607"/>
                  <dgm:constr type="h" for="ch" forName="parentText5" refType="h" fact="0.4285"/>
                </dgm:constrLst>
              </dgm:else>
            </dgm:choose>
          </dgm:if>
          <dgm:else name="Name48">
            <dgm:alg type="composite">
              <dgm:param type="ar" val="1.7837"/>
            </dgm:alg>
            <dgm:choose name="Name49">
              <dgm:if name="Name5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5"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5"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5"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childText5" refType="primFontSz" refFor="des" refForName="parentText4" op="lte"/>
                  <dgm:constr type="primFontSz" for="des" forName="childText1" refType="primFontSz" refFor="des" refForName="parentText5" op="lte"/>
                  <dgm:constr type="primFontSz" for="des" forName="childText2" refType="primFontSz" refFor="des" refForName="parentText5" op="lte"/>
                  <dgm:constr type="primFontSz" for="des" forName="childText3" refType="primFontSz" refFor="des" refForName="parentText5" op="lte"/>
                  <dgm:constr type="primFontSz" for="des" forName="childText4" refType="primFontSz" refFor="des" refForName="parentText5" op="lte"/>
                  <dgm:constr type="primFontSz" for="des" forName="childText5" refType="primFontSz" refFor="des" refForName="parentText5"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primFontSz" for="des" forName="childText5" refType="primFontSz" refFor="des" refForName="childText1" op="equ"/>
                  <dgm:constr type="l" for="ch" forName="childText1" refType="w" fact="0"/>
                  <dgm:constr type="t" for="ch" forName="childText1" refType="h" fact="0.1997"/>
                  <dgm:constr type="w" for="ch" forName="childText1" refType="w" fact="0.18482"/>
                  <dgm:constr type="h" for="ch" forName="childText1" refType="h" fact="0.4763"/>
                  <dgm:constr type="l" for="ch" forName="childText2" refType="w" fact="0.1848"/>
                  <dgm:constr type="t" for="ch" forName="childText2" refType="h" fact="0.2862"/>
                  <dgm:constr type="w" for="ch" forName="childText2" refType="w" fact="0.18482"/>
                  <dgm:constr type="h" for="ch" forName="childText2" refType="h" fact="0.4763"/>
                  <dgm:constr type="l" for="ch" forName="childText3" refType="w" fact="0.3696"/>
                  <dgm:constr type="t" for="ch" forName="childText3" refType="h" fact="0.3727"/>
                  <dgm:constr type="w" for="ch" forName="childText3" refType="w" fact="0.18482"/>
                  <dgm:constr type="h" for="ch" forName="childText3" refType="h" fact="0.4763"/>
                  <dgm:constr type="l" for="ch" forName="childText4" refType="w" fact="0.5545"/>
                  <dgm:constr type="t" for="ch" forName="childText4" refType="h" fact="0.4592"/>
                  <dgm:constr type="w" for="ch" forName="childText4" refType="w" fact="0.18482"/>
                  <dgm:constr type="h" for="ch" forName="childText4" refType="h" fact="0.4763"/>
                  <dgm:constr type="l" for="ch" forName="childText5" refType="w" fact="0.7393"/>
                  <dgm:constr type="t" for="ch" forName="childText5" refType="h" fact="0.5457"/>
                  <dgm:constr type="w" for="ch" forName="childText5" refType="w" fact="0.18482"/>
                  <dgm:constr type="h" for="ch" forName="childText5" refType="h" fact="0.4763"/>
                  <dgm:constr type="l" for="ch" forName="parentText1" refType="w" fact="0"/>
                  <dgm:constr type="t" for="ch" forName="parentText1" refType="h" fact="0"/>
                  <dgm:constr type="w" for="ch" forName="parentText1" refType="w"/>
                  <dgm:constr type="h" for="ch" forName="parentText1" refType="h" fact="0.2594"/>
                  <dgm:constr type="l" for="ch" forName="parentText2" refType="w" fact="0.1848"/>
                  <dgm:constr type="t" for="ch" forName="parentText2" refType="h" fact="0.0865"/>
                  <dgm:constr type="w" for="ch" forName="parentText2" refType="w" fact="0.8152"/>
                  <dgm:constr type="h" for="ch" forName="parentText2" refType="h" fact="0.2594"/>
                  <dgm:constr type="l" for="ch" forName="parentText3" refType="w" fact="0.3696"/>
                  <dgm:constr type="t" for="ch" forName="parentText3" refType="h" fact="0.173"/>
                  <dgm:constr type="w" for="ch" forName="parentText3" refType="w" fact="0.6304"/>
                  <dgm:constr type="h" for="ch" forName="parentText3" refType="h" fact="0.2594"/>
                  <dgm:constr type="l" for="ch" forName="parentText4" refType="w" fact="0.5545"/>
                  <dgm:constr type="t" for="ch" forName="parentText4" refType="h" fact="0.2595"/>
                  <dgm:constr type="w" for="ch" forName="parentText4" refType="w" fact="0.4455"/>
                  <dgm:constr type="h" for="ch" forName="parentText4" refType="h" fact="0.2594"/>
                  <dgm:constr type="l" for="ch" forName="parentText5" refType="w" fact="0.7393"/>
                  <dgm:constr type="t" for="ch" forName="parentText5" refType="h" fact="0.346"/>
                  <dgm:constr type="w" for="ch" forName="parentText5" refType="w" fact="0.2607"/>
                  <dgm:constr type="h" for="ch" forName="parentText5" refType="h" fact="0.2594"/>
                </dgm:constrLst>
              </dgm:if>
              <dgm:else name="Name5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5"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5"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5"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childText5" refType="primFontSz" refFor="des" refForName="parentText4" op="lte"/>
                  <dgm:constr type="primFontSz" for="des" forName="childText1" refType="primFontSz" refFor="des" refForName="parentText5" op="lte"/>
                  <dgm:constr type="primFontSz" for="des" forName="childText2" refType="primFontSz" refFor="des" refForName="parentText5" op="lte"/>
                  <dgm:constr type="primFontSz" for="des" forName="childText3" refType="primFontSz" refFor="des" refForName="parentText5" op="lte"/>
                  <dgm:constr type="primFontSz" for="des" forName="childText4" refType="primFontSz" refFor="des" refForName="parentText5" op="lte"/>
                  <dgm:constr type="primFontSz" for="des" forName="childText5" refType="primFontSz" refFor="des" refForName="parentText5"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primFontSz" for="des" forName="childText5" refType="primFontSz" refFor="des" refForName="childText1" op="equ"/>
                  <dgm:constr type="l" for="ch" forName="childText1" refType="w" fact="0.81518"/>
                  <dgm:constr type="t" for="ch" forName="childText1" refType="h" fact="0.1997"/>
                  <dgm:constr type="w" for="ch" forName="childText1" refType="w" fact="0.18482"/>
                  <dgm:constr type="h" for="ch" forName="childText1" refType="h" fact="0.4763"/>
                  <dgm:constr type="l" for="ch" forName="childText2" refType="w" fact="0.63036"/>
                  <dgm:constr type="t" for="ch" forName="childText2" refType="h" fact="0.2862"/>
                  <dgm:constr type="w" for="ch" forName="childText2" refType="w" fact="0.18482"/>
                  <dgm:constr type="h" for="ch" forName="childText2" refType="h" fact="0.4763"/>
                  <dgm:constr type="l" for="ch" forName="childText3" refType="w" fact="0.44554"/>
                  <dgm:constr type="t" for="ch" forName="childText3" refType="h" fact="0.3727"/>
                  <dgm:constr type="w" for="ch" forName="childText3" refType="w" fact="0.18482"/>
                  <dgm:constr type="h" for="ch" forName="childText3" refType="h" fact="0.4763"/>
                  <dgm:constr type="l" for="ch" forName="childText4" refType="w" fact="0.26072"/>
                  <dgm:constr type="t" for="ch" forName="childText4" refType="h" fact="0.4592"/>
                  <dgm:constr type="w" for="ch" forName="childText4" refType="w" fact="0.18482"/>
                  <dgm:constr type="h" for="ch" forName="childText4" refType="h" fact="0.4763"/>
                  <dgm:constr type="l" for="ch" forName="childText5" refType="w" fact="0.0759"/>
                  <dgm:constr type="t" for="ch" forName="childText5" refType="h" fact="0.5457"/>
                  <dgm:constr type="w" for="ch" forName="childText5" refType="w" fact="0.18482"/>
                  <dgm:constr type="h" for="ch" forName="childText5" refType="h" fact="0.4763"/>
                  <dgm:constr type="l" for="ch" forName="parentText1" refType="w" fact="0"/>
                  <dgm:constr type="t" for="ch" forName="parentText1" refType="h" fact="0"/>
                  <dgm:constr type="w" for="ch" forName="parentText1" refType="w"/>
                  <dgm:constr type="h" for="ch" forName="parentText1" refType="h" fact="0.2594"/>
                  <dgm:constr type="l" for="ch" forName="parentText2" refType="w" fact="0"/>
                  <dgm:constr type="t" for="ch" forName="parentText2" refType="h" fact="0.0865"/>
                  <dgm:constr type="w" for="ch" forName="parentText2" refType="w" fact="0.8152"/>
                  <dgm:constr type="h" for="ch" forName="parentText2" refType="h" fact="0.2594"/>
                  <dgm:constr type="l" for="ch" forName="parentText3" refType="w" fact="0"/>
                  <dgm:constr type="t" for="ch" forName="parentText3" refType="h" fact="0.173"/>
                  <dgm:constr type="w" for="ch" forName="parentText3" refType="w" fact="0.6304"/>
                  <dgm:constr type="h" for="ch" forName="parentText3" refType="h" fact="0.2594"/>
                  <dgm:constr type="l" for="ch" forName="parentText4" refType="w" fact="0"/>
                  <dgm:constr type="t" for="ch" forName="parentText4" refType="h" fact="0.2595"/>
                  <dgm:constr type="w" for="ch" forName="parentText4" refType="w" fact="0.4455"/>
                  <dgm:constr type="h" for="ch" forName="parentText4" refType="h" fact="0.2594"/>
                  <dgm:constr type="l" for="ch" forName="parentText5" refType="w" fact="0"/>
                  <dgm:constr type="t" for="ch" forName="parentText5" refType="h" fact="0.346"/>
                  <dgm:constr type="w" for="ch" forName="parentText5" refType="w" fact="0.2607"/>
                  <dgm:constr type="h" for="ch" forName="parentText5" refType="h" fact="0.2594"/>
                </dgm:constrLst>
              </dgm:else>
            </dgm:choose>
          </dgm:else>
        </dgm:choose>
      </dgm:else>
    </dgm:choose>
    <dgm:forEach name="Name52" axis="ch" ptType="node" cnt="1">
      <dgm:layoutNode name="parentText1" styleLbl="node1">
        <dgm:varLst>
          <dgm:chMax/>
          <dgm:chPref val="3"/>
          <dgm:bulletEnabled val="1"/>
        </dgm:varLst>
        <dgm:choose name="Name53">
          <dgm:if name="Name54"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55">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56">
        <dgm:if name="Name57" axis="ch" ptType="node" func="cnt" op="gte" val="1">
          <dgm:layoutNode name="childText1"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8"/>
      </dgm:choose>
    </dgm:forEach>
    <dgm:forEach name="Name59" axis="ch" ptType="node" st="2" cnt="1">
      <dgm:layoutNode name="parentText2" styleLbl="node1">
        <dgm:varLst>
          <dgm:chMax/>
          <dgm:chPref val="3"/>
          <dgm:bulletEnabled val="1"/>
        </dgm:varLst>
        <dgm:choose name="Name60">
          <dgm:if name="Name61"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62">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63">
        <dgm:if name="Name64" axis="ch" ptType="node" func="cnt" op="gte" val="1">
          <dgm:layoutNode name="childText2"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5"/>
      </dgm:choose>
    </dgm:forEach>
    <dgm:forEach name="Name66" axis="ch" ptType="node" st="3" cnt="1">
      <dgm:layoutNode name="parentText3" styleLbl="node1">
        <dgm:varLst>
          <dgm:chMax/>
          <dgm:chPref val="3"/>
          <dgm:bulletEnabled val="1"/>
        </dgm:varLst>
        <dgm:choose name="Name67">
          <dgm:if name="Name68"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69">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70">
        <dgm:if name="Name71" axis="ch" ptType="node" func="cnt" op="gte" val="1">
          <dgm:layoutNode name="childText3"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2"/>
      </dgm:choose>
    </dgm:forEach>
    <dgm:forEach name="Name73" axis="ch" ptType="node" st="4" cnt="1">
      <dgm:layoutNode name="parentText4" styleLbl="node1">
        <dgm:varLst>
          <dgm:chMax/>
          <dgm:chPref val="3"/>
          <dgm:bulletEnabled val="1"/>
        </dgm:varLst>
        <dgm:choose name="Name74">
          <dgm:if name="Name75"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76">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77">
        <dgm:if name="Name78" axis="ch" ptType="node" func="cnt" op="gte" val="1">
          <dgm:layoutNode name="childText4"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9"/>
      </dgm:choose>
    </dgm:forEach>
    <dgm:forEach name="Name80" axis="ch" ptType="node" st="5" cnt="1">
      <dgm:layoutNode name="parentText5" styleLbl="node1">
        <dgm:varLst>
          <dgm:chMax/>
          <dgm:chPref val="3"/>
          <dgm:bulletEnabled val="1"/>
        </dgm:varLst>
        <dgm:choose name="Name81">
          <dgm:if name="Name82"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83">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84">
        <dgm:if name="Name85" axis="ch" ptType="node" func="cnt" op="gte" val="1">
          <dgm:layoutNode name="childText5"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6"/>
      </dgm:choose>
    </dgm:forEach>
  </dgm:layoutNode>
</dgm:layoutDef>
</file>

<file path=ppt/diagrams/layout13.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14.xml><?xml version="1.0" encoding="utf-8"?>
<dgm:layoutDef xmlns:dgm="http://schemas.openxmlformats.org/drawingml/2006/diagram" xmlns:a="http://schemas.openxmlformats.org/drawingml/2006/main" uniqueId="urn:microsoft.com/office/officeart/2005/8/layout/target3">
  <dgm:title val=""/>
  <dgm:desc val=""/>
  <dgm:catLst>
    <dgm:cat type="relationship" pri="11000"/>
    <dgm:cat type="list" pri="22000"/>
    <dgm:cat type="convert"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tyleData>
  <dgm:clr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clrData>
  <dgm:layoutNode name="Name0">
    <dgm:varLst>
      <dgm:chMax val="7"/>
      <dgm:dir/>
      <dgm:animLvl val="lvl"/>
      <dgm:resizeHandles val="exact"/>
    </dgm:varLst>
    <dgm:alg type="composite"/>
    <dgm:shape xmlns:r="http://schemas.openxmlformats.org/officeDocument/2006/relationships" r:blip="">
      <dgm:adjLst/>
    </dgm:shape>
    <dgm:presOf/>
    <dgm:choose name="Name1">
      <dgm:if name="Name2" func="var" arg="dir" op="equ" val="norm">
        <dgm:choose name="Name3">
          <dgm:if name="Name4" axis="ch" ptType="node" func="cnt" op="equ" val="1">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rect1ParTx" refType="r" refFor="ch" refForName="space"/>
              <dgm:constr type="w" for="ch" forName="rect1ParTx" refType="w" refFor="ch" refForName="rect1" fact="0.5"/>
              <dgm:constr type="t" for="ch" forName="rect1ParTx" refType="t" refFor="ch" refForName="rect1"/>
              <dgm:constr type="b" for="ch" forName="rect1ParTx" refType="b" refFor="ch" refForName="rect1"/>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5" axis="ch" ptType="node" func="cnt" op="equ" val="2">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rect2ParTx" refType="r" refFor="ch" refForName="space"/>
              <dgm:constr type="w" for="ch" forName="rect2ParTx" refType="w" refFor="ch" refForName="rect2" fact="0.5"/>
              <dgm:constr type="t" for="ch" forName="rect2ParTx" refType="t" refFor="ch" refForName="rect2"/>
              <dgm:constr type="b" for="ch" forName="rect2ParTx" refType="b" refFor="ch" refForName="rect2"/>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b" refFor="ch" refForName="rect2"/>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6" axis="ch" ptType="node" func="cnt" op="equ" val="3">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rect3ParTx" refType="r" refFor="ch" refForName="space"/>
              <dgm:constr type="w" for="ch" forName="rect3ParTx" refType="w" refFor="ch" refForName="rect3" fact="0.5"/>
              <dgm:constr type="t" for="ch" forName="rect3ParTx" refType="t" refFor="ch" refForName="rect3"/>
              <dgm:constr type="b" for="ch" forName="rect3ParTx" refType="b" refFor="ch" refForName="rect3"/>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b" refFor="ch" refForName="rect3"/>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7" axis="ch" ptType="node" func="cnt" op="equ" val="4">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rect4ParTx" refType="r" refFor="ch" refForName="space"/>
              <dgm:constr type="w" for="ch" forName="rect4ParTx" refType="w" refFor="ch" refForName="rect4" fact="0.5"/>
              <dgm:constr type="t" for="ch" forName="rect4ParTx" refType="t" refFor="ch" refForName="rect4"/>
              <dgm:constr type="b" for="ch" forName="rect4ParTx" refType="b" refFor="ch" refForName="rect4"/>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b" refFor="ch" refForName="rect4"/>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8" axis="ch" ptType="node" func="cnt" op="equ" val="5">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rect5ParTx" refType="r" refFor="ch" refForName="space"/>
              <dgm:constr type="w" for="ch" forName="rect5ParTx" refType="w" refFor="ch" refForName="rect5" fact="0.5"/>
              <dgm:constr type="t" for="ch" forName="rect5ParTx" refType="t" refFor="ch" refForName="rect5"/>
              <dgm:constr type="b" for="ch" forName="rect5ParTx" refType="b" refFor="ch" refForName="rect5"/>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b" refFor="ch" refForName="rect5"/>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9" axis="ch" ptType="node" func="cnt" op="equ" val="6">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rect6ParTx" refType="r" refFor="ch" refForName="space"/>
              <dgm:constr type="w" for="ch" forName="rect6ParTx" refType="w" refFor="ch" refForName="rect6" fact="0.5"/>
              <dgm:constr type="t" for="ch" forName="rect6ParTx" refType="t" refFor="ch" refForName="rect6"/>
              <dgm:constr type="b" for="ch" forName="rect6ParTx" refType="b" refFor="ch" refForName="rect6"/>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b" refFor="ch" refForName="rect6"/>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10" axis="ch" ptType="node" func="cnt" op="gte" val="7">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l"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l" for="ch" forName="rect7" refType="r" refFor="ch" refForName="space"/>
              <dgm:constr type="r" for="ch" forName="rect7" refType="w"/>
              <dgm:constr type="h" for="ch" forName="rect7" refType="h" refFor="ch" refForName="circle7"/>
              <dgm:constr type="hOff" for="ch" forName="rect7" refType="hOff" refFor="ch" refForName="circle7"/>
              <dgm:constr type="b" for="ch" forName="rect7" refType="b" refFor="ch" refForName="circle7"/>
              <dgm:constr type="l" for="ch" forName="rect7ParTx" refType="r" refFor="ch" refForName="space"/>
              <dgm:constr type="w" for="ch" forName="rect7ParTx" refType="w" refFor="ch" refForName="rect7" fact="0.5"/>
              <dgm:constr type="t" for="ch" forName="rect7ParTx" refType="t" refFor="ch" refForName="rect7"/>
              <dgm:constr type="b" for="ch" forName="rect7ParTx" refType="b" refFor="ch" refForName="rect7"/>
              <dgm:constr type="l" for="ch" forName="rect7ChTx" refType="r" refFor="ch" refForName="rect7ParTx"/>
              <dgm:constr type="w" for="ch" forName="rect7ChTx" refType="w" refFor="ch" refForName="rect7ParTx"/>
              <dgm:constr type="t" for="ch" forName="rect7ChTx" refType="t" refFor="ch" refForName="rect7ParTx"/>
              <dgm:constr type="b" for="ch" forName="rect7ChTx" refType="b" refFor="ch" refForName="rect7ParTx"/>
              <dgm:constr type="l" for="ch" forName="rect7ParTxNoCh" refType="r" refFor="ch" refForName="space"/>
              <dgm:constr type="w" for="ch" forName="rect7ParTxNoCh" refType="w" refFor="ch" refForName="rect7"/>
              <dgm:constr type="t" for="ch" forName="rect7ParTxNoCh" refType="t" refFor="ch" refForName="rect7"/>
              <dgm:constr type="b" for="ch" forName="rect7ParTxNoCh" refType="b" refFor="ch" refForName="rect7"/>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l" for="ch" forName="rect6ParTx" refType="r" refFor="ch" refForName="space"/>
              <dgm:constr type="w" for="ch" forName="rect6ParTx" refType="w" refFor="ch" refForName="rect6" fact="0.5"/>
              <dgm:constr type="t" for="ch" forName="rect6ParTx" refType="t" refFor="ch" refForName="rect6"/>
              <dgm:constr type="b" for="ch" forName="rect6ParTx" refType="t" refFor="ch" refForName="rect7"/>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11">
            <dgm:constrLst/>
          </dgm:else>
        </dgm:choose>
      </dgm:if>
      <dgm:else name="Name12">
        <dgm:choose name="Name13">
          <dgm:if name="Name14" axis="ch" ptType="node" func="cnt" op="equ" val="1">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r" for="ch" forName="rect1ParTx" refType="l" refFor="ch" refForName="space"/>
              <dgm:constr type="w" for="ch" forName="rect1ParTx" refType="w" refFor="ch" refForName="rect1" fact="0.5"/>
              <dgm:constr type="t" for="ch" forName="rect1ParTx" refType="t" refFor="ch" refForName="rect1"/>
              <dgm:constr type="b" for="ch" forName="rect1ParTx" refType="b" refFor="ch" refForName="rect1"/>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15" axis="ch" ptType="node" func="cnt" op="equ" val="2">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r" for="ch" forName="rect2ParTx" refType="l" refFor="ch" refForName="space"/>
              <dgm:constr type="w" for="ch" forName="rect2ParTx" refType="w" refFor="ch" refForName="rect2" fact="0.5"/>
              <dgm:constr type="t" for="ch" forName="rect2ParTx" refType="t" refFor="ch" refForName="rect2"/>
              <dgm:constr type="b" for="ch" forName="rect2ParTx" refType="b" refFor="ch" refForName="rect2"/>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b" refFor="ch" refForName="rect2"/>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16" axis="ch" ptType="node" func="cnt" op="equ" val="3">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r" for="ch" forName="rect3ParTx" refType="l" refFor="ch" refForName="space"/>
              <dgm:constr type="w" for="ch" forName="rect3ParTx" refType="w" refFor="ch" refForName="rect3" fact="0.5"/>
              <dgm:constr type="t" for="ch" forName="rect3ParTx" refType="t" refFor="ch" refForName="rect3"/>
              <dgm:constr type="b" for="ch" forName="rect3ParTx" refType="b" refFor="ch" refForName="rect3"/>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b" refFor="ch" refForName="rect3"/>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17" axis="ch" ptType="node" func="cnt" op="equ" val="4">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r" for="ch" forName="rect4ParTx" refType="l" refFor="ch" refForName="space"/>
              <dgm:constr type="w" for="ch" forName="rect4ParTx" refType="w" refFor="ch" refForName="rect4" fact="0.5"/>
              <dgm:constr type="t" for="ch" forName="rect4ParTx" refType="t" refFor="ch" refForName="rect4"/>
              <dgm:constr type="b" for="ch" forName="rect4ParTx" refType="b" refFor="ch" refForName="rect4"/>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b" refFor="ch" refForName="rect4"/>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18" axis="ch" ptType="node" func="cnt" op="equ" val="5">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r" for="ch" forName="rect5ParTx" refType="l" refFor="ch" refForName="space"/>
              <dgm:constr type="w" for="ch" forName="rect5ParTx" refType="w" refFor="ch" refForName="rect5" fact="0.5"/>
              <dgm:constr type="t" for="ch" forName="rect5ParTx" refType="t" refFor="ch" refForName="rect5"/>
              <dgm:constr type="b" for="ch" forName="rect5ParTx" refType="b" refFor="ch" refForName="rect5"/>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b" refFor="ch" refForName="rect5"/>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19" axis="ch" ptType="node" func="cnt" op="equ" val="6">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r" for="ch" forName="rect6ParTx" refType="l" refFor="ch" refForName="space"/>
              <dgm:constr type="w" for="ch" forName="rect6ParTx" refType="w" refFor="ch" refForName="rect6" fact="0.5"/>
              <dgm:constr type="t" for="ch" forName="rect6ParTx" refType="t" refFor="ch" refForName="rect6"/>
              <dgm:constr type="b" for="ch" forName="rect6ParTx" refType="b" refFor="ch" refForName="rect6"/>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b" refFor="ch" refForName="rect6"/>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20" axis="ch" ptType="node" func="cnt" op="gte" val="7">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r"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r" for="ch" forName="rect7" refType="l" refFor="ch" refForName="space"/>
              <dgm:constr type="l" for="ch" forName="rect7"/>
              <dgm:constr type="h" for="ch" forName="rect7" refType="h" refFor="ch" refForName="circle7"/>
              <dgm:constr type="hOff" for="ch" forName="rect7" refType="hOff" refFor="ch" refForName="circle7"/>
              <dgm:constr type="b" for="ch" forName="rect7" refType="b" refFor="ch" refForName="circle7"/>
              <dgm:constr type="r" for="ch" forName="rect7ParTx" refType="l" refFor="ch" refForName="space"/>
              <dgm:constr type="w" for="ch" forName="rect7ParTx" refType="w" refFor="ch" refForName="rect7" fact="0.5"/>
              <dgm:constr type="t" for="ch" forName="rect7ParTx" refType="t" refFor="ch" refForName="rect7"/>
              <dgm:constr type="b" for="ch" forName="rect7ParTx" refType="b" refFor="ch" refForName="rect7"/>
              <dgm:constr type="r" for="ch" forName="rect7ChTx" refType="l" refFor="ch" refForName="rect7ParTx"/>
              <dgm:constr type="w" for="ch" forName="rect7ChTx" refType="w" refFor="ch" refForName="rect7ParTx"/>
              <dgm:constr type="t" for="ch" forName="rect7ChTx" refType="t" refFor="ch" refForName="rect7ParTx"/>
              <dgm:constr type="b" for="ch" forName="rect7ChTx" refType="b" refFor="ch" refForName="rect7ParTx"/>
              <dgm:constr type="r" for="ch" forName="rect7ParTxNoCh" refType="l" refFor="ch" refForName="space"/>
              <dgm:constr type="w" for="ch" forName="rect7ParTxNoCh" refType="w" refFor="ch" refForName="rect7"/>
              <dgm:constr type="t" for="ch" forName="rect7ParTxNoCh" refType="t" refFor="ch" refForName="rect7"/>
              <dgm:constr type="b" for="ch" forName="rect7ParTxNoCh" refType="b" refFor="ch" refForName="rect7"/>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r" for="ch" forName="rect6ParTx" refType="l" refFor="ch" refForName="space"/>
              <dgm:constr type="w" for="ch" forName="rect6ParTx" refType="w" refFor="ch" refForName="rect6" fact="0.5"/>
              <dgm:constr type="t" for="ch" forName="rect6ParTx" refType="t" refFor="ch" refForName="rect6"/>
              <dgm:constr type="b" for="ch" forName="rect6ParTx" refType="t" refFor="ch" refForName="rect7"/>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21">
            <dgm:constrLst/>
          </dgm:else>
        </dgm:choose>
      </dgm:else>
    </dgm:choose>
    <dgm:ruleLst/>
    <dgm:forEach name="Name22" axis="ch" ptType="node" cnt="1">
      <dgm:layoutNode name="circle1" styleLbl="node1">
        <dgm:alg type="sp"/>
        <dgm:choose name="Name23">
          <dgm:if name="Name24" func="var" arg="dir" op="equ" val="norm">
            <dgm:shape xmlns:r="http://schemas.openxmlformats.org/officeDocument/2006/relationships" type="pie" r:blip="">
              <dgm:adjLst>
                <dgm:adj idx="1" val="90"/>
                <dgm:adj idx="2" val="270"/>
              </dgm:adjLst>
            </dgm:shape>
          </dgm:if>
          <dgm:else name="Name25">
            <dgm:shape xmlns:r="http://schemas.openxmlformats.org/officeDocument/2006/relationships" type="pie" r:blip="">
              <dgm:adjLst>
                <dgm:adj idx="1" val="270"/>
                <dgm:adj idx="2" val="90"/>
              </dgm:adjLst>
            </dgm:shape>
          </dgm:else>
        </dgm:choose>
        <dgm:presOf/>
        <dgm:constrLst/>
        <dgm:ruleLst/>
      </dgm:layoutNode>
      <dgm:layoutNode name="space">
        <dgm:alg type="sp"/>
        <dgm:shape xmlns:r="http://schemas.openxmlformats.org/officeDocument/2006/relationships" r:blip="">
          <dgm:adjLst/>
        </dgm:shape>
        <dgm:presOf/>
        <dgm:constrLst/>
        <dgm:ruleLst/>
      </dgm:layoutNode>
      <dgm:layoutNode name="rect1" styleLbl="alignAcc1">
        <dgm:alg type="sp"/>
        <dgm:shape xmlns:r="http://schemas.openxmlformats.org/officeDocument/2006/relationships" type="rect" r:blip="">
          <dgm:adjLst/>
        </dgm:shape>
        <dgm:presOf axis="self"/>
        <dgm:constrLst/>
        <dgm:ruleLst/>
      </dgm:layoutNode>
    </dgm:forEach>
    <dgm:forEach name="Name26" axis="ch" ptType="node" st="2" cnt="1">
      <dgm:layoutNode name="vertSpace2">
        <dgm:alg type="sp"/>
        <dgm:shape xmlns:r="http://schemas.openxmlformats.org/officeDocument/2006/relationships" type="rect" r:blip="" hideGeom="1">
          <dgm:adjLst/>
        </dgm:shape>
        <dgm:presOf/>
        <dgm:constrLst/>
        <dgm:ruleLst/>
      </dgm:layoutNode>
      <dgm:layoutNode name="circle2" styleLbl="node1">
        <dgm:alg type="sp"/>
        <dgm:choose name="Name27">
          <dgm:if name="Name28" func="var" arg="dir" op="equ" val="norm">
            <dgm:shape xmlns:r="http://schemas.openxmlformats.org/officeDocument/2006/relationships" type="pie" r:blip="">
              <dgm:adjLst>
                <dgm:adj idx="1" val="90"/>
                <dgm:adj idx="2" val="270"/>
              </dgm:adjLst>
            </dgm:shape>
          </dgm:if>
          <dgm:else name="Name29">
            <dgm:shape xmlns:r="http://schemas.openxmlformats.org/officeDocument/2006/relationships" type="pie" r:blip="">
              <dgm:adjLst>
                <dgm:adj idx="1" val="270"/>
                <dgm:adj idx="2" val="90"/>
              </dgm:adjLst>
            </dgm:shape>
          </dgm:else>
        </dgm:choose>
        <dgm:presOf/>
        <dgm:constrLst/>
        <dgm:ruleLst/>
      </dgm:layoutNode>
      <dgm:layoutNode name="rect2" styleLbl="alignAcc1">
        <dgm:alg type="sp"/>
        <dgm:shape xmlns:r="http://schemas.openxmlformats.org/officeDocument/2006/relationships" type="rect" r:blip="">
          <dgm:adjLst/>
        </dgm:shape>
        <dgm:presOf axis="self"/>
        <dgm:constrLst/>
        <dgm:ruleLst/>
      </dgm:layoutNode>
    </dgm:forEach>
    <dgm:forEach name="Name30" axis="ch" ptType="node" st="3" cnt="1">
      <dgm:layoutNode name="vertSpace3">
        <dgm:alg type="sp"/>
        <dgm:shape xmlns:r="http://schemas.openxmlformats.org/officeDocument/2006/relationships" type="rect" r:blip="" hideGeom="1">
          <dgm:adjLst/>
        </dgm:shape>
        <dgm:presOf/>
        <dgm:constrLst/>
        <dgm:ruleLst/>
      </dgm:layoutNode>
      <dgm:layoutNode name="circle3" styleLbl="node1">
        <dgm:alg type="sp"/>
        <dgm:choose name="Name31">
          <dgm:if name="Name32" func="var" arg="dir" op="equ" val="norm">
            <dgm:shape xmlns:r="http://schemas.openxmlformats.org/officeDocument/2006/relationships" type="pie" r:blip="">
              <dgm:adjLst>
                <dgm:adj idx="1" val="90"/>
                <dgm:adj idx="2" val="270"/>
              </dgm:adjLst>
            </dgm:shape>
          </dgm:if>
          <dgm:else name="Name33">
            <dgm:shape xmlns:r="http://schemas.openxmlformats.org/officeDocument/2006/relationships" type="pie" r:blip="">
              <dgm:adjLst>
                <dgm:adj idx="1" val="270"/>
                <dgm:adj idx="2" val="90"/>
              </dgm:adjLst>
            </dgm:shape>
          </dgm:else>
        </dgm:choose>
        <dgm:presOf/>
        <dgm:constrLst/>
        <dgm:ruleLst/>
      </dgm:layoutNode>
      <dgm:layoutNode name="rect3" styleLbl="alignAcc1">
        <dgm:alg type="sp"/>
        <dgm:shape xmlns:r="http://schemas.openxmlformats.org/officeDocument/2006/relationships" type="rect" r:blip="">
          <dgm:adjLst/>
        </dgm:shape>
        <dgm:presOf axis="self"/>
        <dgm:constrLst/>
        <dgm:ruleLst/>
      </dgm:layoutNode>
    </dgm:forEach>
    <dgm:forEach name="Name34" axis="ch" ptType="node" st="4" cnt="1">
      <dgm:layoutNode name="vertSpace4">
        <dgm:alg type="sp"/>
        <dgm:shape xmlns:r="http://schemas.openxmlformats.org/officeDocument/2006/relationships" type="rect" r:blip="" hideGeom="1">
          <dgm:adjLst/>
        </dgm:shape>
        <dgm:presOf/>
        <dgm:constrLst/>
        <dgm:ruleLst/>
      </dgm:layoutNode>
      <dgm:layoutNode name="circle4" styleLbl="node1">
        <dgm:alg type="sp"/>
        <dgm:choose name="Name35">
          <dgm:if name="Name36" func="var" arg="dir" op="equ" val="norm">
            <dgm:shape xmlns:r="http://schemas.openxmlformats.org/officeDocument/2006/relationships" type="pie" r:blip="">
              <dgm:adjLst>
                <dgm:adj idx="1" val="90"/>
                <dgm:adj idx="2" val="270"/>
              </dgm:adjLst>
            </dgm:shape>
          </dgm:if>
          <dgm:else name="Name37">
            <dgm:shape xmlns:r="http://schemas.openxmlformats.org/officeDocument/2006/relationships" type="pie" r:blip="">
              <dgm:adjLst>
                <dgm:adj idx="1" val="270"/>
                <dgm:adj idx="2" val="90"/>
              </dgm:adjLst>
            </dgm:shape>
          </dgm:else>
        </dgm:choose>
        <dgm:presOf/>
        <dgm:constrLst/>
        <dgm:ruleLst/>
      </dgm:layoutNode>
      <dgm:layoutNode name="rect4" styleLbl="alignAcc1">
        <dgm:alg type="sp"/>
        <dgm:shape xmlns:r="http://schemas.openxmlformats.org/officeDocument/2006/relationships" type="rect" r:blip="">
          <dgm:adjLst/>
        </dgm:shape>
        <dgm:presOf axis="self"/>
        <dgm:constrLst/>
        <dgm:ruleLst/>
      </dgm:layoutNode>
    </dgm:forEach>
    <dgm:forEach name="Name38" axis="ch" ptType="node" st="5" cnt="1">
      <dgm:layoutNode name="vertSpace5">
        <dgm:alg type="sp"/>
        <dgm:shape xmlns:r="http://schemas.openxmlformats.org/officeDocument/2006/relationships" type="rect" r:blip="" hideGeom="1">
          <dgm:adjLst/>
        </dgm:shape>
        <dgm:presOf/>
        <dgm:constrLst/>
        <dgm:ruleLst/>
      </dgm:layoutNode>
      <dgm:layoutNode name="circle5" styleLbl="node1">
        <dgm:alg type="sp"/>
        <dgm:choose name="Name39">
          <dgm:if name="Name40" func="var" arg="dir" op="equ" val="norm">
            <dgm:shape xmlns:r="http://schemas.openxmlformats.org/officeDocument/2006/relationships" type="pie" r:blip="">
              <dgm:adjLst>
                <dgm:adj idx="1" val="90"/>
                <dgm:adj idx="2" val="270"/>
              </dgm:adjLst>
            </dgm:shape>
          </dgm:if>
          <dgm:else name="Name41">
            <dgm:shape xmlns:r="http://schemas.openxmlformats.org/officeDocument/2006/relationships" type="pie" r:blip="">
              <dgm:adjLst>
                <dgm:adj idx="1" val="270"/>
                <dgm:adj idx="2" val="90"/>
              </dgm:adjLst>
            </dgm:shape>
          </dgm:else>
        </dgm:choose>
        <dgm:presOf/>
        <dgm:constrLst/>
        <dgm:ruleLst/>
      </dgm:layoutNode>
      <dgm:layoutNode name="rect5" styleLbl="alignAcc1">
        <dgm:alg type="sp"/>
        <dgm:shape xmlns:r="http://schemas.openxmlformats.org/officeDocument/2006/relationships" type="rect" r:blip="">
          <dgm:adjLst/>
        </dgm:shape>
        <dgm:presOf axis="self"/>
        <dgm:constrLst/>
        <dgm:ruleLst/>
      </dgm:layoutNode>
    </dgm:forEach>
    <dgm:forEach name="Name42" axis="ch" ptType="node" st="6" cnt="1">
      <dgm:layoutNode name="vertSpace6">
        <dgm:alg type="sp"/>
        <dgm:shape xmlns:r="http://schemas.openxmlformats.org/officeDocument/2006/relationships" type="rect" r:blip="" hideGeom="1">
          <dgm:adjLst/>
        </dgm:shape>
        <dgm:presOf/>
        <dgm:constrLst/>
        <dgm:ruleLst/>
      </dgm:layoutNode>
      <dgm:layoutNode name="circle6" styleLbl="node1">
        <dgm:alg type="sp"/>
        <dgm:choose name="Name43">
          <dgm:if name="Name44" func="var" arg="dir" op="equ" val="norm">
            <dgm:shape xmlns:r="http://schemas.openxmlformats.org/officeDocument/2006/relationships" type="pie" r:blip="">
              <dgm:adjLst>
                <dgm:adj idx="1" val="90"/>
                <dgm:adj idx="2" val="270"/>
              </dgm:adjLst>
            </dgm:shape>
          </dgm:if>
          <dgm:else name="Name45">
            <dgm:shape xmlns:r="http://schemas.openxmlformats.org/officeDocument/2006/relationships" type="pie" r:blip="">
              <dgm:adjLst>
                <dgm:adj idx="1" val="270"/>
                <dgm:adj idx="2" val="90"/>
              </dgm:adjLst>
            </dgm:shape>
          </dgm:else>
        </dgm:choose>
        <dgm:presOf/>
        <dgm:constrLst/>
        <dgm:ruleLst/>
      </dgm:layoutNode>
      <dgm:layoutNode name="rect6" styleLbl="alignAcc1">
        <dgm:alg type="sp"/>
        <dgm:shape xmlns:r="http://schemas.openxmlformats.org/officeDocument/2006/relationships" type="rect" r:blip="">
          <dgm:adjLst/>
        </dgm:shape>
        <dgm:presOf axis="self"/>
        <dgm:constrLst/>
        <dgm:ruleLst/>
      </dgm:layoutNode>
    </dgm:forEach>
    <dgm:forEach name="Name46" axis="ch" ptType="node" st="7" cnt="1">
      <dgm:layoutNode name="vertSpace7">
        <dgm:alg type="sp"/>
        <dgm:shape xmlns:r="http://schemas.openxmlformats.org/officeDocument/2006/relationships" type="rect" r:blip="" hideGeom="1">
          <dgm:adjLst/>
        </dgm:shape>
        <dgm:presOf/>
        <dgm:constrLst/>
        <dgm:ruleLst/>
      </dgm:layoutNode>
      <dgm:layoutNode name="circle7" styleLbl="node1">
        <dgm:alg type="sp"/>
        <dgm:choose name="Name47">
          <dgm:if name="Name48" func="var" arg="dir" op="equ" val="norm">
            <dgm:shape xmlns:r="http://schemas.openxmlformats.org/officeDocument/2006/relationships" type="pie" r:blip="">
              <dgm:adjLst>
                <dgm:adj idx="1" val="90"/>
                <dgm:adj idx="2" val="270"/>
              </dgm:adjLst>
            </dgm:shape>
          </dgm:if>
          <dgm:else name="Name49">
            <dgm:shape xmlns:r="http://schemas.openxmlformats.org/officeDocument/2006/relationships" type="pie" r:blip="">
              <dgm:adjLst>
                <dgm:adj idx="1" val="270"/>
                <dgm:adj idx="2" val="90"/>
              </dgm:adjLst>
            </dgm:shape>
          </dgm:else>
        </dgm:choose>
        <dgm:presOf/>
        <dgm:constrLst/>
        <dgm:ruleLst/>
      </dgm:layoutNode>
      <dgm:layoutNode name="rect7" styleLbl="alignAcc1">
        <dgm:alg type="sp"/>
        <dgm:shape xmlns:r="http://schemas.openxmlformats.org/officeDocument/2006/relationships" type="rect" r:blip="">
          <dgm:adjLst/>
        </dgm:shape>
        <dgm:presOf axis="self"/>
        <dgm:constrLst/>
        <dgm:ruleLst/>
      </dgm:layoutNode>
    </dgm:forEach>
    <dgm:forEach name="Name50" axis="ch" ptType="node" cnt="1">
      <dgm:choose name="Name51">
        <dgm:if name="Name52" axis="root des" ptType="all node" func="maxDepth" op="gte" val="2">
          <dgm:layoutNode name="rect1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3">
          <dgm:layoutNode name="rect1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4" axis="ch" ptType="node" st="2" cnt="1">
      <dgm:choose name="Name55">
        <dgm:if name="Name56" axis="root des" ptType="all node" func="maxDepth" op="gte" val="2">
          <dgm:layoutNode name="rect2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2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7">
          <dgm:layoutNode name="rect2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8" axis="ch" ptType="node" st="3" cnt="1">
      <dgm:choose name="Name59">
        <dgm:if name="Name60" axis="root des" ptType="all node" func="maxDepth" op="gte" val="2">
          <dgm:layoutNode name="rect3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3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1">
          <dgm:layoutNode name="rect3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2" axis="ch" ptType="node" st="4" cnt="1">
      <dgm:choose name="Name63">
        <dgm:if name="Name64" axis="root des" ptType="all node" func="maxDepth" op="gte" val="2">
          <dgm:layoutNode name="rect4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4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5">
          <dgm:layoutNode name="rect4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6" axis="ch" ptType="node" st="5" cnt="1">
      <dgm:choose name="Name67">
        <dgm:if name="Name68" axis="root des" ptType="all node" func="maxDepth" op="gte" val="2">
          <dgm:layoutNode name="rect5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5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9">
          <dgm:layoutNode name="rect5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0" axis="ch" ptType="node" st="6" cnt="1">
      <dgm:choose name="Name71">
        <dgm:if name="Name72" axis="root des" ptType="all node" func="maxDepth" op="gte" val="2">
          <dgm:layoutNode name="rect6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6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3">
          <dgm:layoutNode name="rect6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4" axis="ch" ptType="node" st="7" cnt="1">
      <dgm:choose name="Name75">
        <dgm:if name="Name76" axis="root des" ptType="all node" func="maxDepth" op="gte" val="2">
          <dgm:layoutNode name="rect7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7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7">
          <dgm:layoutNode name="rect7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layoutNode>
</dgm:layoutDef>
</file>

<file path=ppt/diagrams/layout15.xml><?xml version="1.0" encoding="utf-8"?>
<dgm:layoutDef xmlns:dgm="http://schemas.openxmlformats.org/drawingml/2006/diagram" xmlns:a="http://schemas.openxmlformats.org/drawingml/2006/main" uniqueId="urn:microsoft.com/office/officeart/2005/8/layout/hProcess3">
  <dgm:title val=""/>
  <dgm:desc val=""/>
  <dgm:catLst>
    <dgm:cat type="process" pri="6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chOrder="t">
    <dgm:varLst>
      <dgm:dir/>
      <dgm:animLvl val="lvl"/>
      <dgm:resizeHandles val="exact"/>
    </dgm:varLst>
    <dgm:alg type="composite"/>
    <dgm:shape xmlns:r="http://schemas.openxmlformats.org/officeDocument/2006/relationships" r:blip="">
      <dgm:adjLst/>
    </dgm:shape>
    <dgm:presOf/>
    <dgm:constrLst>
      <dgm:constr type="w" for="ch" forName="dummy" refType="w"/>
      <dgm:constr type="h" for="ch" forName="dummy" refType="h"/>
      <dgm:constr type="h" for="ch" forName="dummy" refType="w" refFor="ch" refForName="dummy" op="lte" fact="0.4"/>
      <dgm:constr type="ctrX" for="ch" forName="dummy" refType="w" fact="0.5"/>
      <dgm:constr type="ctrY" for="ch" forName="dummy" refType="h" fact="0.5"/>
      <dgm:constr type="w" for="ch" forName="linH" refType="w"/>
      <dgm:constr type="h" for="ch" forName="linH" refType="h"/>
      <dgm:constr type="ctrX" for="ch" forName="linH" refType="w" fact="0.5"/>
      <dgm:constr type="ctrY" for="ch" forName="linH" refType="h" fact="0.5"/>
      <dgm:constr type="userP" for="ch" forName="linH" refType="h" refFor="ch" refForName="dummy" fact="0.25"/>
      <dgm:constr type="userT" for="des" forName="parTx" refType="w" refFor="ch" refForName="dummy" fact="0.2"/>
    </dgm:constrLst>
    <dgm:ruleLst/>
    <dgm:layoutNode name="dummy">
      <dgm:alg type="sp"/>
      <dgm:shape xmlns:r="http://schemas.openxmlformats.org/officeDocument/2006/relationships" r:blip="">
        <dgm:adjLst/>
      </dgm:shape>
      <dgm:presOf/>
      <dgm:constrLst/>
      <dgm:ruleLst/>
    </dgm:layoutNode>
    <dgm:layoutNode name="linH">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primFontSz" for="des" forName="parTx" val="65"/>
        <dgm:constr type="primFontSz" for="des" forName="desTx" refType="primFontSz" refFor="des" refForName="parTx" op="equ"/>
        <dgm:constr type="h" for="des" forName="parTx" refType="primFontSz" refFor="des" refForName="parTx"/>
        <dgm:constr type="h" for="des" forName="desTx" refType="primFontSz" refFor="des" refForName="parTx" fact="0.5"/>
        <dgm:constr type="h" for="des" forName="parTx" op="equ"/>
        <dgm:constr type="h" for="des" forName="desTx" op="equ"/>
        <dgm:constr type="h" for="ch" forName="backgroundArrow" refType="primFontSz" refFor="des" refForName="parTx" fact="2"/>
        <dgm:constr type="h" for="ch" forName="backgroundArrow" refType="h" refFor="des" refForName="parTx" op="lte" fact="2"/>
        <dgm:constr type="h" for="ch" forName="backgroundArrow" refType="h" refFor="des" refForName="parTx" op="gte" fact="2"/>
        <dgm:constr type="h" for="des" forName="spVertical1" refType="primFontSz" refFor="des" refForName="parTx" fact="0.5"/>
        <dgm:constr type="h" for="des" forName="spVertical1" refType="h" refFor="des" refForName="parTx" op="lte" fact="0.5"/>
        <dgm:constr type="h" for="des" forName="spVertical1" refType="h" refFor="des" refForName="parTx" op="gte" fact="0.5"/>
        <dgm:constr type="h" for="des" forName="spVertical2" refType="primFontSz" refFor="des" refForName="parTx" fact="0.5"/>
        <dgm:constr type="h" for="des" forName="spVertical2" refType="h" refFor="des" refForName="parTx" op="lte" fact="0.5"/>
        <dgm:constr type="h" for="des" forName="spVertical2" refType="h" refFor="des" refForName="parTx" op="gte" fact="0.5"/>
        <dgm:constr type="h" for="des" forName="spVertical3" refType="primFontSz" refFor="des" refForName="parTx" fact="-0.4"/>
        <dgm:constr type="h" for="des" forName="spVertical3" refType="h" refFor="des" refForName="parTx" op="lte" fact="-0.4"/>
        <dgm:constr type="h" for="des" forName="spVertical3" refType="h" refFor="des" refForName="parTx" op="gte" fact="-0.4"/>
        <dgm:constr type="w" for="ch" forName="backgroundArrow" refType="w"/>
        <dgm:constr type="w" for="ch" forName="negArrow" refType="w" fact="-1"/>
        <dgm:constr type="w" for="ch" forName="linV" refType="w"/>
        <dgm:constr type="w" for="ch" forName="space" refType="w" refFor="ch" refForName="linV" fact="0.2"/>
        <dgm:constr type="w" for="ch" forName="padding1" refType="w" fact="0.08"/>
        <dgm:constr type="userP"/>
        <dgm:constr type="w" for="ch" forName="padding2" refType="userP"/>
      </dgm:constrLst>
      <dgm:ruleLst>
        <dgm:rule type="w" for="ch" forName="linV" val="0" fact="NaN" max="NaN"/>
        <dgm:rule type="primFontSz" for="des" forName="parTx" val="5" fact="NaN" max="NaN"/>
      </dgm:ruleLst>
      <dgm:layoutNode name="padding1">
        <dgm:alg type="sp"/>
        <dgm:shape xmlns:r="http://schemas.openxmlformats.org/officeDocument/2006/relationships" r:blip="">
          <dgm:adjLst/>
        </dgm:shape>
        <dgm:presOf/>
        <dgm:constrLst/>
        <dgm:ruleLst/>
      </dgm:layoutNode>
      <dgm:forEach name="Name4" axis="ch" ptType="node">
        <dgm:layoutNode name="linV">
          <dgm:alg type="lin">
            <dgm:param type="linDir" val="fromT"/>
          </dgm:alg>
          <dgm:shape xmlns:r="http://schemas.openxmlformats.org/officeDocument/2006/relationships" r:blip="">
            <dgm:adjLst/>
          </dgm:shape>
          <dgm:presOf/>
          <dgm:constrLst>
            <dgm:constr type="w" for="ch" forName="spVertical1" refType="w"/>
            <dgm:constr type="w" for="ch" forName="parTx" refType="w"/>
            <dgm:constr type="w" for="ch" forName="spVertical2" refType="w"/>
            <dgm:constr type="w" for="ch" forName="spVertical3" refType="w"/>
            <dgm:constr type="w" for="ch" forName="desTx" refType="w"/>
          </dgm:constrLst>
          <dgm:ruleLst/>
          <dgm:layoutNode name="spVertical1">
            <dgm:alg type="sp"/>
            <dgm:shape xmlns:r="http://schemas.openxmlformats.org/officeDocument/2006/relationships" r:blip="">
              <dgm:adjLst/>
            </dgm:shape>
            <dgm:presOf/>
            <dgm:constrLst/>
            <dgm:ruleLst/>
          </dgm:layoutNode>
          <dgm:layoutNode name="parTx" styleLbl="revTx">
            <dgm:varLst>
              <dgm:chMax val="0"/>
              <dgm:chPref val="0"/>
              <dgm:bulletEnabled val="1"/>
            </dgm:varLst>
            <dgm:choose name="Name5">
              <dgm:if name="Name6" axis="root des" ptType="all node" func="maxDepth" op="gt" val="1">
                <dgm:alg type="tx">
                  <dgm:param type="parTxLTRAlign" val="l"/>
                  <dgm:param type="parTxRTLAlign" val="r"/>
                </dgm:alg>
              </dgm:if>
              <dgm:else name="Name7">
                <dgm:alg type="tx">
                  <dgm:param type="parTxLTRAlign" val="ctr"/>
                  <dgm:param type="parTxRTLAlign" val="ctr"/>
                </dgm:alg>
              </dgm:else>
            </dgm:choose>
            <dgm:shape xmlns:r="http://schemas.openxmlformats.org/officeDocument/2006/relationships" type="rect" r:blip="">
              <dgm:adjLst/>
            </dgm:shape>
            <dgm:presOf axis="self" ptType="node"/>
            <dgm:choose name="Name8">
              <dgm:if name="Name9" func="var" arg="dir" op="equ" val="norm">
                <dgm:constrLst>
                  <dgm:constr type="userT"/>
                  <dgm:constr type="h" refType="userT" op="lte"/>
                  <dgm:constr type="tMarg" refType="primFontSz" fact="0.8"/>
                  <dgm:constr type="bMarg" refType="tMarg"/>
                  <dgm:constr type="lMarg"/>
                  <dgm:constr type="rMarg"/>
                </dgm:constrLst>
              </dgm:if>
              <dgm:else name="Name10">
                <dgm:constrLst>
                  <dgm:constr type="userT"/>
                  <dgm:constr type="h" refType="userT" op="lte"/>
                  <dgm:constr type="tMarg" refType="primFontSz" fact="0.8"/>
                  <dgm:constr type="bMarg" refType="tMarg"/>
                  <dgm:constr type="lMarg"/>
                  <dgm:constr type="rMarg"/>
                </dgm:constrLst>
              </dgm:else>
            </dgm:choose>
            <dgm:ruleLst>
              <dgm:rule type="h" val="INF" fact="NaN" max="NaN"/>
            </dgm:ruleLst>
          </dgm:layoutNode>
          <dgm:layoutNode name="spVertical2">
            <dgm:alg type="sp"/>
            <dgm:shape xmlns:r="http://schemas.openxmlformats.org/officeDocument/2006/relationships" r:blip="">
              <dgm:adjLst/>
            </dgm:shape>
            <dgm:presOf/>
            <dgm:constrLst/>
            <dgm:ruleLst/>
          </dgm:layoutNode>
          <dgm:layoutNode name="spVertical3">
            <dgm:alg type="sp"/>
            <dgm:shape xmlns:r="http://schemas.openxmlformats.org/officeDocument/2006/relationships" r:blip="">
              <dgm:adjLst/>
            </dgm:shape>
            <dgm:presOf/>
            <dgm:constrLst/>
            <dgm:ruleLst/>
          </dgm:layoutNode>
          <dgm:choose name="Name11">
            <dgm:if name="Name12" axis="ch" ptType="node" func="cnt" op="gte" val="1">
              <dgm:layoutNode name="desTx" styleLbl="revTx">
                <dgm:varLst>
                  <dgm:bulletEnabled val="1"/>
                </dgm:varLst>
                <dgm:alg type="tx">
                  <dgm:param type="stBulletLvl" val="1"/>
                </dgm:alg>
                <dgm:shape xmlns:r="http://schemas.openxmlformats.org/officeDocument/2006/relationships" type="rect" r:blip="">
                  <dgm:adjLst/>
                </dgm:shape>
                <dgm:presOf axis="des" ptType="node"/>
                <dgm:constrLst>
                  <dgm:constr type="tMarg"/>
                  <dgm:constr type="bMarg"/>
                  <dgm:constr type="rMarg"/>
                  <dgm:constr type="lMarg"/>
                </dgm:constrLst>
                <dgm:ruleLst>
                  <dgm:rule type="h" val="INF" fact="NaN" max="NaN"/>
                </dgm:ruleLst>
              </dgm:layoutNode>
            </dgm:if>
            <dgm:else name="Name13"/>
          </dgm:choose>
        </dgm:layoutNode>
        <dgm:forEach name="Name14" axis="followSib" ptType="sibTrans" cnt="1">
          <dgm:layoutNode name="space">
            <dgm:alg type="sp"/>
            <dgm:shape xmlns:r="http://schemas.openxmlformats.org/officeDocument/2006/relationships" r:blip="">
              <dgm:adjLst/>
            </dgm:shape>
            <dgm:presOf/>
            <dgm:constrLst/>
            <dgm:ruleLst/>
          </dgm:layoutNode>
        </dgm:forEach>
      </dgm:forEach>
      <dgm:layoutNode name="padding2">
        <dgm:alg type="sp"/>
        <dgm:shape xmlns:r="http://schemas.openxmlformats.org/officeDocument/2006/relationships" r:blip="">
          <dgm:adjLst/>
        </dgm:shape>
        <dgm:presOf/>
        <dgm:constrLst/>
        <dgm:ruleLst/>
      </dgm:layoutNode>
      <dgm:layoutNode name="negArrow">
        <dgm:alg type="sp"/>
        <dgm:shape xmlns:r="http://schemas.openxmlformats.org/officeDocument/2006/relationships" r:blip="">
          <dgm:adjLst/>
        </dgm:shape>
        <dgm:presOf/>
        <dgm:constrLst/>
        <dgm:ruleLst/>
      </dgm:layoutNode>
      <dgm:layoutNode name="backgroundArrow" styleLbl="node1">
        <dgm:alg type="sp"/>
        <dgm:choose name="Name15">
          <dgm:if name="Name16" func="var" arg="dir" op="equ" val="norm">
            <dgm:shape xmlns:r="http://schemas.openxmlformats.org/officeDocument/2006/relationships" type="rightArrow" r:blip="">
              <dgm:adjLst/>
            </dgm:shape>
          </dgm:if>
          <dgm:else name="Name17">
            <dgm:shape xmlns:r="http://schemas.openxmlformats.org/officeDocument/2006/relationships" type="leftArrow" r:blip="">
              <dgm:adjLst/>
            </dgm:shape>
          </dgm:else>
        </dgm:choose>
        <dgm:presOf/>
        <dgm:constrLst/>
        <dgm:ruleLst/>
      </dgm:layoutNode>
    </dgm:layoutNode>
  </dgm:layoutNode>
</dgm:layoutDef>
</file>

<file path=ppt/diagrams/layout16.xml><?xml version="1.0" encoding="utf-8"?>
<dgm:layoutDef xmlns:dgm="http://schemas.openxmlformats.org/drawingml/2006/diagram" xmlns:a="http://schemas.openxmlformats.org/drawingml/2006/main" uniqueId="urn:microsoft.com/office/officeart/2005/8/layout/matrix3">
  <dgm:title val=""/>
  <dgm:desc val=""/>
  <dgm:catLst>
    <dgm:cat type="matrix" pri="1000"/>
    <dgm:cat type="convert" pri="18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0" destOrd="0"/>
        <dgm:cxn modelId="8" srcId="0" destId="4" srcOrd="1" destOrd="0"/>
      </dgm:cxnLst>
      <dgm:bg/>
      <dgm:whole/>
    </dgm:dataModel>
  </dgm:sampData>
  <dgm:styleData useDef="1">
    <dgm:dataModel>
      <dgm:ptLst/>
      <dgm:bg/>
      <dgm:whole/>
    </dgm:dataModel>
  </dgm:styleData>
  <dgm:clrData useDef="1">
    <dgm:dataModel>
      <dgm:ptLst/>
      <dgm:bg/>
      <dgm:whole/>
    </dgm:dataModel>
  </dgm:clrData>
  <dgm:layoutNode name="matrix">
    <dgm:varLst>
      <dgm:chMax val="1"/>
      <dgm:dir/>
      <dgm:resizeHandles val="exact"/>
    </dgm:varLst>
    <dgm:alg type="composite">
      <dgm:param type="ar" val="1"/>
    </dgm:alg>
    <dgm:shape xmlns:r="http://schemas.openxmlformats.org/officeDocument/2006/relationships" r:blip="">
      <dgm:adjLst/>
    </dgm:shape>
    <dgm:presOf/>
    <dgm:choose name="Name0">
      <dgm:if name="Name1" func="var" arg="dir" op="equ" val="norm">
        <dgm:constrLst>
          <dgm:constr type="w" for="ch" forName="diamond" refType="w"/>
          <dgm:constr type="h" for="ch" forName="diamond" refType="h"/>
          <dgm:constr type="w" for="ch" forName="quad1" refType="w" fact="0.39"/>
          <dgm:constr type="h" for="ch" forName="quad1" refType="h" fact="0.39"/>
          <dgm:constr type="ctrX" for="ch" forName="quad1" refType="w" fact="0.29"/>
          <dgm:constr type="ctrY" for="ch" forName="quad1" refType="h" fact="0.29"/>
          <dgm:constr type="w" for="ch" forName="quad2" refType="w" fact="0.39"/>
          <dgm:constr type="h" for="ch" forName="quad2" refType="h" fact="0.39"/>
          <dgm:constr type="ctrX" for="ch" forName="quad2" refType="w" fact="0.71"/>
          <dgm:constr type="ctrY" for="ch" forName="quad2" refType="h" fact="0.29"/>
          <dgm:constr type="w" for="ch" forName="quad3" refType="w" fact="0.39"/>
          <dgm:constr type="h" for="ch" forName="quad3" refType="h" fact="0.39"/>
          <dgm:constr type="ctrX" for="ch" forName="quad3" refType="w" fact="0.29"/>
          <dgm:constr type="ctrY" for="ch" forName="quad3" refType="h" fact="0.71"/>
          <dgm:constr type="w" for="ch" forName="quad4" refType="w" fact="0.39"/>
          <dgm:constr type="h" for="ch" forName="quad4" refType="h" fact="0.39"/>
          <dgm:constr type="ctrX" for="ch" forName="quad4" refType="w" fact="0.71"/>
          <dgm:constr type="ctrY" for="ch" forName="quad4" refType="h" fact="0.71"/>
          <dgm:constr type="primFontSz" for="des" ptType="node" op="equ" val="65"/>
        </dgm:constrLst>
      </dgm:if>
      <dgm:else name="Name2">
        <dgm:constrLst>
          <dgm:constr type="w" for="ch" forName="diamond" refType="w"/>
          <dgm:constr type="h" for="ch" forName="diamond" refType="h"/>
          <dgm:constr type="w" for="ch" forName="quad1" refType="w" fact="0.39"/>
          <dgm:constr type="h" for="ch" forName="quad1" refType="h" fact="0.39"/>
          <dgm:constr type="ctrX" for="ch" forName="quad1" refType="w" fact="0.71"/>
          <dgm:constr type="ctrY" for="ch" forName="quad1" refType="h" fact="0.29"/>
          <dgm:constr type="w" for="ch" forName="quad2" refType="w" fact="0.39"/>
          <dgm:constr type="h" for="ch" forName="quad2" refType="h" fact="0.39"/>
          <dgm:constr type="ctrX" for="ch" forName="quad2" refType="w" fact="0.29"/>
          <dgm:constr type="ctrY" for="ch" forName="quad2" refType="h" fact="0.29"/>
          <dgm:constr type="w" for="ch" forName="quad3" refType="w" fact="0.39"/>
          <dgm:constr type="h" for="ch" forName="quad3" refType="h" fact="0.39"/>
          <dgm:constr type="ctrX" for="ch" forName="quad3" refType="w" fact="0.71"/>
          <dgm:constr type="ctrY" for="ch" forName="quad3" refType="h" fact="0.71"/>
          <dgm:constr type="w" for="ch" forName="quad4" refType="w" fact="0.39"/>
          <dgm:constr type="h" for="ch" forName="quad4" refType="h" fact="0.39"/>
          <dgm:constr type="ctrX" for="ch" forName="quad4" refType="w" fact="0.29"/>
          <dgm:constr type="ctrY" for="ch" forName="quad4" refType="h" fact="0.71"/>
          <dgm:constr type="primFontSz" for="des" ptType="node" op="equ" val="65"/>
        </dgm:constrLst>
      </dgm:else>
    </dgm:choose>
    <dgm:ruleLst/>
    <dgm:choose name="Name3">
      <dgm:if name="Name4" axis="ch" ptType="node" func="cnt" op="gte" val="1">
        <dgm:layoutNode name="diamond" styleLbl="bgShp">
          <dgm:alg type="sp"/>
          <dgm:shape xmlns:r="http://schemas.openxmlformats.org/officeDocument/2006/relationships" type="diamond" r:blip="">
            <dgm:adjLst/>
          </dgm:shape>
          <dgm:presOf/>
          <dgm:constrLst>
            <dgm:constr type="w" refType="h" op="equ"/>
          </dgm:constrLst>
          <dgm:ruleLst/>
        </dgm:layoutNode>
        <dgm:layoutNode name="quad1">
          <dgm:varLst>
            <dgm:chMax val="0"/>
            <dgm:chPref val="0"/>
            <dgm:bulletEnabled val="1"/>
          </dgm:varLst>
          <dgm:alg type="tx"/>
          <dgm:shape xmlns:r="http://schemas.openxmlformats.org/officeDocument/2006/relationships" type="roundRect" r:blip="">
            <dgm:adjLst/>
          </dgm:shape>
          <dgm:presOf axis="ch desOrSelf" ptType="node node" st="1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2">
          <dgm:varLst>
            <dgm:chMax val="0"/>
            <dgm:chPref val="0"/>
            <dgm:bulletEnabled val="1"/>
          </dgm:varLst>
          <dgm:alg type="tx"/>
          <dgm:shape xmlns:r="http://schemas.openxmlformats.org/officeDocument/2006/relationships" type="roundRect" r:blip="">
            <dgm:adjLst/>
          </dgm:shape>
          <dgm:presOf axis="ch desOrSelf" ptType="node node" st="2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3">
          <dgm:varLst>
            <dgm:chMax val="0"/>
            <dgm:chPref val="0"/>
            <dgm:bulletEnabled val="1"/>
          </dgm:varLst>
          <dgm:alg type="tx"/>
          <dgm:shape xmlns:r="http://schemas.openxmlformats.org/officeDocument/2006/relationships" type="roundRect" r:blip="">
            <dgm:adjLst/>
          </dgm:shape>
          <dgm:presOf axis="ch desOrSelf" ptType="node node" st="3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4">
          <dgm:varLst>
            <dgm:chMax val="0"/>
            <dgm:chPref val="0"/>
            <dgm:bulletEnabled val="1"/>
          </dgm:varLst>
          <dgm:alg type="tx"/>
          <dgm:shape xmlns:r="http://schemas.openxmlformats.org/officeDocument/2006/relationships" type="roundRect" r:blip="">
            <dgm:adjLst/>
          </dgm:shape>
          <dgm:presOf axis="ch desOrSelf" ptType="node node" st="4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5"/>
    </dgm:choose>
  </dgm:layoutNode>
</dgm:layoutDef>
</file>

<file path=ppt/diagrams/layout17.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3d4">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7">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8.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頁首版面配置區 1">
            <a:extLst>
              <a:ext uri="{FF2B5EF4-FFF2-40B4-BE49-F238E27FC236}">
                <a16:creationId xmlns:a16="http://schemas.microsoft.com/office/drawing/2014/main" id="{AAD8AB90-F970-45B4-9480-CC621AAB21E6}"/>
              </a:ext>
            </a:extLst>
          </p:cNvPr>
          <p:cNvSpPr>
            <a:spLocks noGrp="1"/>
          </p:cNvSpPr>
          <p:nvPr>
            <p:ph type="hdr" sz="quarter"/>
          </p:nvPr>
        </p:nvSpPr>
        <p:spPr>
          <a:xfrm>
            <a:off x="0" y="0"/>
            <a:ext cx="4271963" cy="339725"/>
          </a:xfrm>
          <a:prstGeom prst="rect">
            <a:avLst/>
          </a:prstGeom>
        </p:spPr>
        <p:txBody>
          <a:bodyPr vert="horz" lIns="91440" tIns="45720" rIns="91440" bIns="45720" rtlCol="0"/>
          <a:lstStyle>
            <a:lvl1pPr algn="l" eaLnBrk="1" fontAlgn="auto" hangingPunct="1">
              <a:spcBef>
                <a:spcPts val="0"/>
              </a:spcBef>
              <a:spcAft>
                <a:spcPts val="0"/>
              </a:spcAft>
              <a:defRPr kumimoji="0" sz="1200">
                <a:latin typeface="+mn-lt"/>
                <a:ea typeface="+mn-ea"/>
              </a:defRPr>
            </a:lvl1pPr>
          </a:lstStyle>
          <a:p>
            <a:pPr>
              <a:defRPr/>
            </a:pPr>
            <a:endParaRPr lang="zh-TW" altLang="en-US"/>
          </a:p>
        </p:txBody>
      </p:sp>
      <p:sp>
        <p:nvSpPr>
          <p:cNvPr id="3" name="日期版面配置區 2">
            <a:extLst>
              <a:ext uri="{FF2B5EF4-FFF2-40B4-BE49-F238E27FC236}">
                <a16:creationId xmlns:a16="http://schemas.microsoft.com/office/drawing/2014/main" id="{B0537A52-00DF-4399-B8BA-00B26FA936C4}"/>
              </a:ext>
            </a:extLst>
          </p:cNvPr>
          <p:cNvSpPr>
            <a:spLocks noGrp="1"/>
          </p:cNvSpPr>
          <p:nvPr>
            <p:ph type="dt" sz="quarter" idx="1"/>
          </p:nvPr>
        </p:nvSpPr>
        <p:spPr>
          <a:xfrm>
            <a:off x="5583238" y="0"/>
            <a:ext cx="4271962" cy="339725"/>
          </a:xfrm>
          <a:prstGeom prst="rect">
            <a:avLst/>
          </a:prstGeom>
        </p:spPr>
        <p:txBody>
          <a:bodyPr vert="horz" lIns="91440" tIns="45720" rIns="91440" bIns="45720" rtlCol="0"/>
          <a:lstStyle>
            <a:lvl1pPr algn="r" eaLnBrk="1" fontAlgn="auto" hangingPunct="1">
              <a:spcBef>
                <a:spcPts val="0"/>
              </a:spcBef>
              <a:spcAft>
                <a:spcPts val="0"/>
              </a:spcAft>
              <a:defRPr kumimoji="0" sz="1200">
                <a:latin typeface="+mn-lt"/>
                <a:ea typeface="+mn-ea"/>
              </a:defRPr>
            </a:lvl1pPr>
          </a:lstStyle>
          <a:p>
            <a:pPr>
              <a:defRPr/>
            </a:pPr>
            <a:fld id="{BDE021A1-0944-4D24-B143-90E81823B1CB}" type="datetimeFigureOut">
              <a:rPr lang="zh-TW" altLang="en-US"/>
              <a:pPr>
                <a:defRPr/>
              </a:pPr>
              <a:t>2026/4/15</a:t>
            </a:fld>
            <a:endParaRPr lang="zh-TW" altLang="en-US"/>
          </a:p>
        </p:txBody>
      </p:sp>
      <p:sp>
        <p:nvSpPr>
          <p:cNvPr id="4" name="頁尾版面配置區 3">
            <a:extLst>
              <a:ext uri="{FF2B5EF4-FFF2-40B4-BE49-F238E27FC236}">
                <a16:creationId xmlns:a16="http://schemas.microsoft.com/office/drawing/2014/main" id="{CAE90697-0DEE-4999-9E84-A5ABA504F193}"/>
              </a:ext>
            </a:extLst>
          </p:cNvPr>
          <p:cNvSpPr>
            <a:spLocks noGrp="1"/>
          </p:cNvSpPr>
          <p:nvPr>
            <p:ph type="ftr" sz="quarter" idx="2"/>
          </p:nvPr>
        </p:nvSpPr>
        <p:spPr>
          <a:xfrm>
            <a:off x="0" y="6456363"/>
            <a:ext cx="4271963" cy="339725"/>
          </a:xfrm>
          <a:prstGeom prst="rect">
            <a:avLst/>
          </a:prstGeom>
        </p:spPr>
        <p:txBody>
          <a:bodyPr vert="horz" lIns="91440" tIns="45720" rIns="91440" bIns="45720" rtlCol="0" anchor="b"/>
          <a:lstStyle>
            <a:lvl1pPr algn="l" eaLnBrk="1" fontAlgn="auto" hangingPunct="1">
              <a:spcBef>
                <a:spcPts val="0"/>
              </a:spcBef>
              <a:spcAft>
                <a:spcPts val="0"/>
              </a:spcAft>
              <a:defRPr kumimoji="0" sz="1200">
                <a:latin typeface="+mn-lt"/>
                <a:ea typeface="+mn-ea"/>
              </a:defRPr>
            </a:lvl1pPr>
          </a:lstStyle>
          <a:p>
            <a:pPr>
              <a:defRPr/>
            </a:pPr>
            <a:endParaRPr lang="zh-TW" altLang="en-US"/>
          </a:p>
        </p:txBody>
      </p:sp>
      <p:sp>
        <p:nvSpPr>
          <p:cNvPr id="5" name="投影片編號版面配置區 4">
            <a:extLst>
              <a:ext uri="{FF2B5EF4-FFF2-40B4-BE49-F238E27FC236}">
                <a16:creationId xmlns:a16="http://schemas.microsoft.com/office/drawing/2014/main" id="{F4225BE3-AFA5-46A1-AF0C-F816123BDDDC}"/>
              </a:ext>
            </a:extLst>
          </p:cNvPr>
          <p:cNvSpPr>
            <a:spLocks noGrp="1"/>
          </p:cNvSpPr>
          <p:nvPr>
            <p:ph type="sldNum" sz="quarter" idx="3"/>
          </p:nvPr>
        </p:nvSpPr>
        <p:spPr>
          <a:xfrm>
            <a:off x="5583238" y="6456363"/>
            <a:ext cx="4271962" cy="339725"/>
          </a:xfrm>
          <a:prstGeom prst="rect">
            <a:avLst/>
          </a:prstGeom>
        </p:spPr>
        <p:txBody>
          <a:bodyPr vert="horz" wrap="square" lIns="91440" tIns="45720" rIns="91440" bIns="45720" numCol="1" anchor="b" anchorCtr="0" compatLnSpc="1">
            <a:prstTxWarp prst="textNoShape">
              <a:avLst/>
            </a:prstTxWarp>
          </a:bodyPr>
          <a:lstStyle>
            <a:lvl1pPr algn="r" eaLnBrk="1" hangingPunct="1">
              <a:defRPr kumimoji="0" sz="1200">
                <a:latin typeface="Calibri" panose="020F0502020204030204" pitchFamily="34" charset="0"/>
              </a:defRPr>
            </a:lvl1pPr>
          </a:lstStyle>
          <a:p>
            <a:pPr>
              <a:defRPr/>
            </a:pPr>
            <a:fld id="{A9871883-4138-4EDB-8BB2-BDD94BF21E8F}" type="slidenum">
              <a:rPr lang="zh-TW" altLang="en-US"/>
              <a:pPr>
                <a:defRPr/>
              </a:pPr>
              <a:t>‹#›</a:t>
            </a:fld>
            <a:endParaRPr lang="en-US" altLang="zh-TW"/>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F8E6B1C1-DC62-415D-A3E9-9B84E6BAACE8}"/>
              </a:ext>
            </a:extLst>
          </p:cNvPr>
          <p:cNvSpPr>
            <a:spLocks noGrp="1"/>
          </p:cNvSpPr>
          <p:nvPr>
            <p:ph type="hdr" sz="quarter"/>
          </p:nvPr>
        </p:nvSpPr>
        <p:spPr>
          <a:xfrm>
            <a:off x="0" y="0"/>
            <a:ext cx="4271963" cy="339725"/>
          </a:xfrm>
          <a:prstGeom prst="rect">
            <a:avLst/>
          </a:prstGeom>
        </p:spPr>
        <p:txBody>
          <a:bodyPr vert="horz" lIns="91440" tIns="45720" rIns="91440" bIns="45720" rtlCol="0"/>
          <a:lstStyle>
            <a:lvl1pPr algn="l" eaLnBrk="1" fontAlgn="auto" hangingPunct="1">
              <a:spcBef>
                <a:spcPts val="0"/>
              </a:spcBef>
              <a:spcAft>
                <a:spcPts val="0"/>
              </a:spcAft>
              <a:defRPr kumimoji="0" sz="1200">
                <a:latin typeface="+mn-lt"/>
                <a:ea typeface="+mn-ea"/>
              </a:defRPr>
            </a:lvl1pPr>
          </a:lstStyle>
          <a:p>
            <a:pPr>
              <a:defRPr/>
            </a:pPr>
            <a:endParaRPr lang="en-US"/>
          </a:p>
        </p:txBody>
      </p:sp>
      <p:sp>
        <p:nvSpPr>
          <p:cNvPr id="3" name="Date Placeholder 2">
            <a:extLst>
              <a:ext uri="{FF2B5EF4-FFF2-40B4-BE49-F238E27FC236}">
                <a16:creationId xmlns:a16="http://schemas.microsoft.com/office/drawing/2014/main" id="{D008E0B8-9537-4A7A-84FB-16DBC7D92D0B}"/>
              </a:ext>
            </a:extLst>
          </p:cNvPr>
          <p:cNvSpPr>
            <a:spLocks noGrp="1"/>
          </p:cNvSpPr>
          <p:nvPr>
            <p:ph type="dt" idx="1"/>
          </p:nvPr>
        </p:nvSpPr>
        <p:spPr>
          <a:xfrm>
            <a:off x="5583238" y="0"/>
            <a:ext cx="4271962" cy="339725"/>
          </a:xfrm>
          <a:prstGeom prst="rect">
            <a:avLst/>
          </a:prstGeom>
        </p:spPr>
        <p:txBody>
          <a:bodyPr vert="horz" lIns="91440" tIns="45720" rIns="91440" bIns="45720" rtlCol="0"/>
          <a:lstStyle>
            <a:lvl1pPr algn="r" eaLnBrk="1" fontAlgn="auto" hangingPunct="1">
              <a:spcBef>
                <a:spcPts val="0"/>
              </a:spcBef>
              <a:spcAft>
                <a:spcPts val="0"/>
              </a:spcAft>
              <a:defRPr kumimoji="0" sz="1200">
                <a:latin typeface="+mn-lt"/>
                <a:ea typeface="+mn-ea"/>
              </a:defRPr>
            </a:lvl1pPr>
          </a:lstStyle>
          <a:p>
            <a:pPr>
              <a:defRPr/>
            </a:pPr>
            <a:fld id="{675F32B3-DC1C-4C64-8C91-52122D9EF6A9}" type="datetimeFigureOut">
              <a:rPr lang="en-US"/>
              <a:pPr>
                <a:defRPr/>
              </a:pPr>
              <a:t>4/15/2026</a:t>
            </a:fld>
            <a:endParaRPr lang="en-US"/>
          </a:p>
        </p:txBody>
      </p:sp>
      <p:sp>
        <p:nvSpPr>
          <p:cNvPr id="4" name="Slide Image Placeholder 3">
            <a:extLst>
              <a:ext uri="{FF2B5EF4-FFF2-40B4-BE49-F238E27FC236}">
                <a16:creationId xmlns:a16="http://schemas.microsoft.com/office/drawing/2014/main" id="{FFE4CD77-A2A9-45B6-A02B-787BDACE9C31}"/>
              </a:ext>
            </a:extLst>
          </p:cNvPr>
          <p:cNvSpPr>
            <a:spLocks noGrp="1" noRot="1" noChangeAspect="1"/>
          </p:cNvSpPr>
          <p:nvPr>
            <p:ph type="sldImg" idx="2"/>
          </p:nvPr>
        </p:nvSpPr>
        <p:spPr>
          <a:xfrm>
            <a:off x="2662238" y="509588"/>
            <a:ext cx="4532312" cy="2549525"/>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a:extLst>
              <a:ext uri="{FF2B5EF4-FFF2-40B4-BE49-F238E27FC236}">
                <a16:creationId xmlns:a16="http://schemas.microsoft.com/office/drawing/2014/main" id="{1EF844CF-B96C-492D-8911-B84861F0A166}"/>
              </a:ext>
            </a:extLst>
          </p:cNvPr>
          <p:cNvSpPr>
            <a:spLocks noGrp="1"/>
          </p:cNvSpPr>
          <p:nvPr>
            <p:ph type="body" sz="quarter" idx="3"/>
          </p:nvPr>
        </p:nvSpPr>
        <p:spPr>
          <a:xfrm>
            <a:off x="985838" y="3228975"/>
            <a:ext cx="7885112" cy="3059113"/>
          </a:xfrm>
          <a:prstGeom prst="rect">
            <a:avLst/>
          </a:prstGeom>
        </p:spPr>
        <p:txBody>
          <a:bodyPr vert="horz" lIns="91440" tIns="45720" rIns="91440" bIns="45720"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a:extLst>
              <a:ext uri="{FF2B5EF4-FFF2-40B4-BE49-F238E27FC236}">
                <a16:creationId xmlns:a16="http://schemas.microsoft.com/office/drawing/2014/main" id="{5E0F7DCD-5F41-4EE4-A474-736140A9A88D}"/>
              </a:ext>
            </a:extLst>
          </p:cNvPr>
          <p:cNvSpPr>
            <a:spLocks noGrp="1"/>
          </p:cNvSpPr>
          <p:nvPr>
            <p:ph type="ftr" sz="quarter" idx="4"/>
          </p:nvPr>
        </p:nvSpPr>
        <p:spPr>
          <a:xfrm>
            <a:off x="0" y="6456363"/>
            <a:ext cx="4271963" cy="339725"/>
          </a:xfrm>
          <a:prstGeom prst="rect">
            <a:avLst/>
          </a:prstGeom>
        </p:spPr>
        <p:txBody>
          <a:bodyPr vert="horz" lIns="91440" tIns="45720" rIns="91440" bIns="45720" rtlCol="0" anchor="b"/>
          <a:lstStyle>
            <a:lvl1pPr algn="l" eaLnBrk="1" fontAlgn="auto" hangingPunct="1">
              <a:spcBef>
                <a:spcPts val="0"/>
              </a:spcBef>
              <a:spcAft>
                <a:spcPts val="0"/>
              </a:spcAft>
              <a:defRPr kumimoji="0" sz="1200">
                <a:latin typeface="+mn-lt"/>
                <a:ea typeface="+mn-ea"/>
              </a:defRPr>
            </a:lvl1pPr>
          </a:lstStyle>
          <a:p>
            <a:pPr>
              <a:defRPr/>
            </a:pPr>
            <a:endParaRPr lang="en-US"/>
          </a:p>
        </p:txBody>
      </p:sp>
      <p:sp>
        <p:nvSpPr>
          <p:cNvPr id="7" name="Slide Number Placeholder 6">
            <a:extLst>
              <a:ext uri="{FF2B5EF4-FFF2-40B4-BE49-F238E27FC236}">
                <a16:creationId xmlns:a16="http://schemas.microsoft.com/office/drawing/2014/main" id="{750ED92A-9296-450F-A272-E90953D121CD}"/>
              </a:ext>
            </a:extLst>
          </p:cNvPr>
          <p:cNvSpPr>
            <a:spLocks noGrp="1"/>
          </p:cNvSpPr>
          <p:nvPr>
            <p:ph type="sldNum" sz="quarter" idx="5"/>
          </p:nvPr>
        </p:nvSpPr>
        <p:spPr>
          <a:xfrm>
            <a:off x="5583238" y="6456363"/>
            <a:ext cx="4271962" cy="339725"/>
          </a:xfrm>
          <a:prstGeom prst="rect">
            <a:avLst/>
          </a:prstGeom>
        </p:spPr>
        <p:txBody>
          <a:bodyPr vert="horz" wrap="square" lIns="91440" tIns="45720" rIns="91440" bIns="45720" numCol="1" anchor="b" anchorCtr="0" compatLnSpc="1">
            <a:prstTxWarp prst="textNoShape">
              <a:avLst/>
            </a:prstTxWarp>
          </a:bodyPr>
          <a:lstStyle>
            <a:lvl1pPr algn="r" eaLnBrk="1" hangingPunct="1">
              <a:defRPr kumimoji="0" sz="1200">
                <a:latin typeface="Calibri" panose="020F0502020204030204" pitchFamily="34" charset="0"/>
              </a:defRPr>
            </a:lvl1pPr>
          </a:lstStyle>
          <a:p>
            <a:pPr>
              <a:defRPr/>
            </a:pPr>
            <a:fld id="{29C39739-15F5-43BF-82FB-237DDFE4FB44}" type="slidenum">
              <a:rPr lang="en-US" altLang="zh-TW"/>
              <a:pPr>
                <a:defRPr/>
              </a:pPr>
              <a:t>‹#›</a:t>
            </a:fld>
            <a:endParaRPr lang="en-US" altLang="zh-TW"/>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a:extLst>
              <a:ext uri="{FF2B5EF4-FFF2-40B4-BE49-F238E27FC236}">
                <a16:creationId xmlns:a16="http://schemas.microsoft.com/office/drawing/2014/main" id="{11172C70-232E-4E83-B965-BF133D8ECFE6}"/>
              </a:ext>
            </a:extLst>
          </p:cNvPr>
          <p:cNvSpPr>
            <a:spLocks noGrp="1" noRot="1" noChangeAspect="1" noChangeArrowheads="1" noTextEdit="1"/>
          </p:cNvSpPr>
          <p:nvPr>
            <p:ph type="sldImg"/>
          </p:nvPr>
        </p:nvSpPr>
        <p:spPr bwMode="auto">
          <a:xfrm>
            <a:off x="2662238"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43" name="Rectangle 3">
            <a:extLst>
              <a:ext uri="{FF2B5EF4-FFF2-40B4-BE49-F238E27FC236}">
                <a16:creationId xmlns:a16="http://schemas.microsoft.com/office/drawing/2014/main" id="{495BBAD3-B18A-4C0C-8917-9987B7A6637C}"/>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541" tIns="45770" rIns="91541" bIns="45770" numCol="1" anchor="t" anchorCtr="0" compatLnSpc="1">
            <a:prstTxWarp prst="textNoShape">
              <a:avLst/>
            </a:prstTxWarp>
          </a:bodyPr>
          <a:lstStyle/>
          <a:p>
            <a:pPr eaLnBrk="1" hangingPunct="1"/>
            <a:endParaRPr lang="zh-TW"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a:extLst>
              <a:ext uri="{FF2B5EF4-FFF2-40B4-BE49-F238E27FC236}">
                <a16:creationId xmlns:a16="http://schemas.microsoft.com/office/drawing/2014/main" id="{11462B01-EC1D-4EFB-A53B-8CE43F62F848}"/>
              </a:ext>
            </a:extLst>
          </p:cNvPr>
          <p:cNvSpPr>
            <a:spLocks noGrp="1" noRot="1" noChangeAspect="1" noChangeArrowheads="1" noTextEdit="1"/>
          </p:cNvSpPr>
          <p:nvPr>
            <p:ph type="sldImg"/>
          </p:nvPr>
        </p:nvSpPr>
        <p:spPr bwMode="auto">
          <a:xfrm>
            <a:off x="2662238"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3491" name="Rectangle 3">
            <a:extLst>
              <a:ext uri="{FF2B5EF4-FFF2-40B4-BE49-F238E27FC236}">
                <a16:creationId xmlns:a16="http://schemas.microsoft.com/office/drawing/2014/main" id="{D4893A8E-A371-4898-8CBF-346D424DDE01}"/>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541" tIns="45770" rIns="91541" bIns="45770" numCol="1" anchor="t" anchorCtr="0" compatLnSpc="1">
            <a:prstTxWarp prst="textNoShape">
              <a:avLst/>
            </a:prstTxWarp>
          </a:bodyPr>
          <a:lstStyle/>
          <a:p>
            <a:pPr eaLnBrk="1" hangingPunct="1"/>
            <a:endParaRPr lang="zh-TW"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投影片圖像版面配置區 1">
            <a:extLst>
              <a:ext uri="{FF2B5EF4-FFF2-40B4-BE49-F238E27FC236}">
                <a16:creationId xmlns:a16="http://schemas.microsoft.com/office/drawing/2014/main" id="{9D89F165-277F-47D2-B21E-D5787BF2B288}"/>
              </a:ext>
            </a:extLst>
          </p:cNvPr>
          <p:cNvSpPr>
            <a:spLocks noGrp="1" noRot="1" noChangeAspect="1" noTextEdit="1"/>
          </p:cNvSpPr>
          <p:nvPr>
            <p:ph type="sldImg"/>
          </p:nvPr>
        </p:nvSpPr>
        <p:spPr bwMode="auto">
          <a:xfrm>
            <a:off x="2662238"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0659" name="備忘稿版面配置區 2">
            <a:extLst>
              <a:ext uri="{FF2B5EF4-FFF2-40B4-BE49-F238E27FC236}">
                <a16:creationId xmlns:a16="http://schemas.microsoft.com/office/drawing/2014/main" id="{D52C138B-7F7B-4C31-B327-89D5DF4D6596}"/>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TW" altLang="en-US"/>
          </a:p>
        </p:txBody>
      </p:sp>
      <p:sp>
        <p:nvSpPr>
          <p:cNvPr id="70660" name="投影片編號版面配置區 3">
            <a:extLst>
              <a:ext uri="{FF2B5EF4-FFF2-40B4-BE49-F238E27FC236}">
                <a16:creationId xmlns:a16="http://schemas.microsoft.com/office/drawing/2014/main" id="{16703CBB-3E60-4DA2-B08A-89CDDF498EB4}"/>
              </a:ext>
            </a:extLst>
          </p:cNvPr>
          <p:cNvSpPr txBox="1">
            <a:spLocks noGrp="1"/>
          </p:cNvSpPr>
          <p:nvPr/>
        </p:nvSpPr>
        <p:spPr bwMode="auto">
          <a:xfrm>
            <a:off x="5581650" y="6456363"/>
            <a:ext cx="427355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eaLnBrk="1" hangingPunct="1"/>
            <a:fld id="{EBFBD790-19FB-4321-B4AF-D2A9F8096D61}" type="slidenum">
              <a:rPr kumimoji="0" lang="zh-TW" altLang="en-US" sz="1200">
                <a:latin typeface="Calibri" panose="020F0502020204030204" pitchFamily="34" charset="0"/>
              </a:rPr>
              <a:pPr algn="r" eaLnBrk="1" hangingPunct="1"/>
              <a:t>8</a:t>
            </a:fld>
            <a:endParaRPr kumimoji="0" lang="en-US" altLang="zh-TW" sz="1200">
              <a:latin typeface="Calibri" panose="020F0502020204030204" pitchFamily="34"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a:extLst>
              <a:ext uri="{FF2B5EF4-FFF2-40B4-BE49-F238E27FC236}">
                <a16:creationId xmlns:a16="http://schemas.microsoft.com/office/drawing/2014/main" id="{7B8FD4E4-EFFB-4467-9558-96F0DA064DF0}"/>
              </a:ext>
            </a:extLst>
          </p:cNvPr>
          <p:cNvSpPr>
            <a:spLocks noGrp="1" noRot="1" noChangeAspect="1" noChangeArrowheads="1" noTextEdit="1"/>
          </p:cNvSpPr>
          <p:nvPr>
            <p:ph type="sldImg"/>
          </p:nvPr>
        </p:nvSpPr>
        <p:spPr bwMode="auto">
          <a:xfrm>
            <a:off x="2668588"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2707" name="Rectangle 3">
            <a:extLst>
              <a:ext uri="{FF2B5EF4-FFF2-40B4-BE49-F238E27FC236}">
                <a16:creationId xmlns:a16="http://schemas.microsoft.com/office/drawing/2014/main" id="{A5A82299-1BDC-42F7-BDA0-DE1F0A021784}"/>
              </a:ext>
            </a:extLst>
          </p:cNvPr>
          <p:cNvSpPr>
            <a:spLocks noGrp="1" noChangeArrowheads="1"/>
          </p:cNvSpPr>
          <p:nvPr>
            <p:ph type="body" idx="1"/>
          </p:nvPr>
        </p:nvSpPr>
        <p:spPr bwMode="auto">
          <a:xfrm>
            <a:off x="982663" y="3228975"/>
            <a:ext cx="7891462" cy="305911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275" tIns="45638" rIns="91275" bIns="45638" numCol="1" anchor="t" anchorCtr="0" compatLnSpc="1">
            <a:prstTxWarp prst="textNoShape">
              <a:avLst/>
            </a:prstTxWarp>
          </a:bodyPr>
          <a:lstStyle/>
          <a:p>
            <a:pPr eaLnBrk="1" hangingPunct="1">
              <a:spcBef>
                <a:spcPct val="0"/>
              </a:spcBef>
            </a:pPr>
            <a:endParaRPr lang="zh-TW"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2">
            <a:extLst>
              <a:ext uri="{FF2B5EF4-FFF2-40B4-BE49-F238E27FC236}">
                <a16:creationId xmlns:a16="http://schemas.microsoft.com/office/drawing/2014/main" id="{F6CE28A2-0BEA-4EBE-B3C6-8B308BFB205B}"/>
              </a:ext>
            </a:extLst>
          </p:cNvPr>
          <p:cNvSpPr>
            <a:spLocks noGrp="1" noRot="1" noChangeAspect="1" noTextEdit="1"/>
          </p:cNvSpPr>
          <p:nvPr>
            <p:ph type="sldImg"/>
          </p:nvPr>
        </p:nvSpPr>
        <p:spPr bwMode="auto">
          <a:xfrm>
            <a:off x="2662238"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4755" name="Rectangle 3">
            <a:extLst>
              <a:ext uri="{FF2B5EF4-FFF2-40B4-BE49-F238E27FC236}">
                <a16:creationId xmlns:a16="http://schemas.microsoft.com/office/drawing/2014/main" id="{114B7D41-B6EB-4200-92E1-3363408EEBE2}"/>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zh-TW"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投影片圖像版面配置區 1">
            <a:extLst>
              <a:ext uri="{FF2B5EF4-FFF2-40B4-BE49-F238E27FC236}">
                <a16:creationId xmlns:a16="http://schemas.microsoft.com/office/drawing/2014/main" id="{98337BF9-F475-4219-AA42-2484AF2D832A}"/>
              </a:ext>
            </a:extLst>
          </p:cNvPr>
          <p:cNvSpPr>
            <a:spLocks noGrp="1" noRot="1" noChangeAspect="1" noTextEdit="1"/>
          </p:cNvSpPr>
          <p:nvPr>
            <p:ph type="sldImg"/>
          </p:nvPr>
        </p:nvSpPr>
        <p:spPr bwMode="auto">
          <a:xfrm>
            <a:off x="2662238"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8851" name="備忘稿版面配置區 2">
            <a:extLst>
              <a:ext uri="{FF2B5EF4-FFF2-40B4-BE49-F238E27FC236}">
                <a16:creationId xmlns:a16="http://schemas.microsoft.com/office/drawing/2014/main" id="{529684D7-3DCC-44CC-AD0A-BC4FEC1BFA2E}"/>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zh-TW" altLang="en-US"/>
          </a:p>
        </p:txBody>
      </p:sp>
      <p:sp>
        <p:nvSpPr>
          <p:cNvPr id="78852" name="投影片編號版面配置區 3">
            <a:extLst>
              <a:ext uri="{FF2B5EF4-FFF2-40B4-BE49-F238E27FC236}">
                <a16:creationId xmlns:a16="http://schemas.microsoft.com/office/drawing/2014/main" id="{EF844000-56F1-4989-9B01-42A33D8A7260}"/>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fld id="{189AF5C8-7D01-49A0-9DB2-456BCDEBF9E5}" type="slidenum">
              <a:rPr lang="zh-TW" altLang="en-US" smtClean="0">
                <a:solidFill>
                  <a:srgbClr val="000000"/>
                </a:solidFill>
                <a:latin typeface="Calibri" panose="020F0502020204030204" pitchFamily="34" charset="0"/>
              </a:rPr>
              <a:pPr/>
              <a:t>13</a:t>
            </a:fld>
            <a:endParaRPr lang="zh-TW" altLang="en-US">
              <a:solidFill>
                <a:srgbClr val="000000"/>
              </a:solidFill>
              <a:latin typeface="Calibri" panose="020F0502020204030204" pitchFamily="34"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投影片圖像版面配置區 1">
            <a:extLst>
              <a:ext uri="{FF2B5EF4-FFF2-40B4-BE49-F238E27FC236}">
                <a16:creationId xmlns:a16="http://schemas.microsoft.com/office/drawing/2014/main" id="{945229FB-3B72-423E-B086-DF5FCB6963DF}"/>
              </a:ext>
            </a:extLst>
          </p:cNvPr>
          <p:cNvSpPr>
            <a:spLocks noGrp="1" noRot="1" noChangeAspect="1" noTextEdit="1"/>
          </p:cNvSpPr>
          <p:nvPr>
            <p:ph type="sldImg"/>
          </p:nvPr>
        </p:nvSpPr>
        <p:spPr bwMode="auto">
          <a:xfrm>
            <a:off x="2662238"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0899" name="備忘稿版面配置區 2">
            <a:extLst>
              <a:ext uri="{FF2B5EF4-FFF2-40B4-BE49-F238E27FC236}">
                <a16:creationId xmlns:a16="http://schemas.microsoft.com/office/drawing/2014/main" id="{813A5666-C1CD-4AE0-83EC-79BDE4D003D3}"/>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zh-TW" altLang="en-US"/>
          </a:p>
        </p:txBody>
      </p:sp>
      <p:sp>
        <p:nvSpPr>
          <p:cNvPr id="80900" name="投影片編號版面配置區 3">
            <a:extLst>
              <a:ext uri="{FF2B5EF4-FFF2-40B4-BE49-F238E27FC236}">
                <a16:creationId xmlns:a16="http://schemas.microsoft.com/office/drawing/2014/main" id="{A2E1FB33-1F8A-4553-89D9-2E810AD61B14}"/>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fld id="{A4C03A50-5CA8-4615-9862-ADBFA212F279}" type="slidenum">
              <a:rPr lang="zh-TW" altLang="en-US" smtClean="0">
                <a:solidFill>
                  <a:srgbClr val="000000"/>
                </a:solidFill>
                <a:latin typeface="Calibri" panose="020F0502020204030204" pitchFamily="34" charset="0"/>
              </a:rPr>
              <a:pPr/>
              <a:t>14</a:t>
            </a:fld>
            <a:endParaRPr lang="zh-TW" altLang="en-US">
              <a:solidFill>
                <a:srgbClr val="000000"/>
              </a:solidFill>
              <a:latin typeface="Calibri" panose="020F0502020204030204" pitchFamily="34"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投影片圖像版面配置區 1">
            <a:extLst>
              <a:ext uri="{FF2B5EF4-FFF2-40B4-BE49-F238E27FC236}">
                <a16:creationId xmlns:a16="http://schemas.microsoft.com/office/drawing/2014/main" id="{C9266AE7-2CF8-4AA1-B543-C89AEF41F609}"/>
              </a:ext>
            </a:extLst>
          </p:cNvPr>
          <p:cNvSpPr>
            <a:spLocks noGrp="1" noRot="1" noChangeAspect="1" noTextEdit="1"/>
          </p:cNvSpPr>
          <p:nvPr>
            <p:ph type="sldImg"/>
          </p:nvPr>
        </p:nvSpPr>
        <p:spPr bwMode="auto">
          <a:xfrm>
            <a:off x="2662238"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2947" name="備忘稿版面配置區 2">
            <a:extLst>
              <a:ext uri="{FF2B5EF4-FFF2-40B4-BE49-F238E27FC236}">
                <a16:creationId xmlns:a16="http://schemas.microsoft.com/office/drawing/2014/main" id="{BA990D20-09B0-4F66-A375-560CD3F9E7E8}"/>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zh-TW" altLang="en-US"/>
          </a:p>
        </p:txBody>
      </p:sp>
      <p:sp>
        <p:nvSpPr>
          <p:cNvPr id="82948" name="投影片編號版面配置區 3">
            <a:extLst>
              <a:ext uri="{FF2B5EF4-FFF2-40B4-BE49-F238E27FC236}">
                <a16:creationId xmlns:a16="http://schemas.microsoft.com/office/drawing/2014/main" id="{27BFA0BF-F5BC-41B3-8FE5-01CFC47F7AC6}"/>
              </a:ext>
            </a:extLst>
          </p:cNvPr>
          <p:cNvSpPr txBox="1">
            <a:spLocks noGrp="1"/>
          </p:cNvSpPr>
          <p:nvPr/>
        </p:nvSpPr>
        <p:spPr bwMode="auto">
          <a:xfrm>
            <a:off x="5581650" y="6456363"/>
            <a:ext cx="427355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eaLnBrk="1" hangingPunct="1"/>
            <a:fld id="{9A484458-A0BB-4C54-980B-D109E384DEF0}" type="slidenum">
              <a:rPr kumimoji="0" lang="zh-TW" altLang="en-US" sz="1200">
                <a:latin typeface="Calibri" panose="020F0502020204030204" pitchFamily="34" charset="0"/>
              </a:rPr>
              <a:pPr algn="r" eaLnBrk="1" hangingPunct="1"/>
              <a:t>15</a:t>
            </a:fld>
            <a:endParaRPr kumimoji="0" lang="en-US" altLang="zh-TW" sz="1200">
              <a:latin typeface="Calibri" panose="020F0502020204030204" pitchFamily="34"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2">
            <a:extLst>
              <a:ext uri="{FF2B5EF4-FFF2-40B4-BE49-F238E27FC236}">
                <a16:creationId xmlns:a16="http://schemas.microsoft.com/office/drawing/2014/main" id="{3DF82252-8290-4781-9691-FBF47389F102}"/>
              </a:ext>
            </a:extLst>
          </p:cNvPr>
          <p:cNvSpPr>
            <a:spLocks noGrp="1" noRot="1" noChangeAspect="1" noTextEdit="1"/>
          </p:cNvSpPr>
          <p:nvPr>
            <p:ph type="sldImg"/>
          </p:nvPr>
        </p:nvSpPr>
        <p:spPr bwMode="auto">
          <a:xfrm>
            <a:off x="2662238"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4995" name="Rectangle 3">
            <a:extLst>
              <a:ext uri="{FF2B5EF4-FFF2-40B4-BE49-F238E27FC236}">
                <a16:creationId xmlns:a16="http://schemas.microsoft.com/office/drawing/2014/main" id="{006F014F-1A59-4A73-A9CF-8EE0DF3CB7EF}"/>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zh-TW"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投影片圖像版面配置區 1">
            <a:extLst>
              <a:ext uri="{FF2B5EF4-FFF2-40B4-BE49-F238E27FC236}">
                <a16:creationId xmlns:a16="http://schemas.microsoft.com/office/drawing/2014/main" id="{3AF620CD-7321-476F-8871-300DD9C21402}"/>
              </a:ext>
            </a:extLst>
          </p:cNvPr>
          <p:cNvSpPr>
            <a:spLocks noGrp="1" noRot="1" noChangeAspect="1" noTextEdit="1"/>
          </p:cNvSpPr>
          <p:nvPr>
            <p:ph type="sldImg"/>
          </p:nvPr>
        </p:nvSpPr>
        <p:spPr bwMode="auto">
          <a:xfrm>
            <a:off x="2662238"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7043" name="備忘稿版面配置區 2">
            <a:extLst>
              <a:ext uri="{FF2B5EF4-FFF2-40B4-BE49-F238E27FC236}">
                <a16:creationId xmlns:a16="http://schemas.microsoft.com/office/drawing/2014/main" id="{2A171220-6413-4933-B688-DB3C2DD67478}"/>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zh-TW" altLang="en-US"/>
          </a:p>
        </p:txBody>
      </p:sp>
      <p:sp>
        <p:nvSpPr>
          <p:cNvPr id="87044" name="投影片編號版面配置區 3">
            <a:extLst>
              <a:ext uri="{FF2B5EF4-FFF2-40B4-BE49-F238E27FC236}">
                <a16:creationId xmlns:a16="http://schemas.microsoft.com/office/drawing/2014/main" id="{C16968D8-4B87-4132-A5C3-16C0612F7EC6}"/>
              </a:ext>
            </a:extLst>
          </p:cNvPr>
          <p:cNvSpPr txBox="1">
            <a:spLocks noGrp="1"/>
          </p:cNvSpPr>
          <p:nvPr/>
        </p:nvSpPr>
        <p:spPr bwMode="auto">
          <a:xfrm>
            <a:off x="5581650" y="6456363"/>
            <a:ext cx="427355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eaLnBrk="1" hangingPunct="1"/>
            <a:fld id="{7B67A433-25F4-4BAE-8E8A-2AC419D415BD}" type="slidenum">
              <a:rPr kumimoji="0" lang="zh-TW" altLang="en-US" sz="1200">
                <a:latin typeface="Calibri" panose="020F0502020204030204" pitchFamily="34" charset="0"/>
              </a:rPr>
              <a:pPr algn="r" eaLnBrk="1" hangingPunct="1"/>
              <a:t>17</a:t>
            </a:fld>
            <a:endParaRPr kumimoji="0" lang="en-US" altLang="zh-TW" sz="1200">
              <a:latin typeface="Calibri" panose="020F0502020204030204" pitchFamily="34"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投影片圖像版面配置區 1">
            <a:extLst>
              <a:ext uri="{FF2B5EF4-FFF2-40B4-BE49-F238E27FC236}">
                <a16:creationId xmlns:a16="http://schemas.microsoft.com/office/drawing/2014/main" id="{3AF620CD-7321-476F-8871-300DD9C21402}"/>
              </a:ext>
            </a:extLst>
          </p:cNvPr>
          <p:cNvSpPr>
            <a:spLocks noGrp="1" noRot="1" noChangeAspect="1" noTextEdit="1"/>
          </p:cNvSpPr>
          <p:nvPr>
            <p:ph type="sldImg"/>
          </p:nvPr>
        </p:nvSpPr>
        <p:spPr bwMode="auto">
          <a:xfrm>
            <a:off x="2662238"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7043" name="備忘稿版面配置區 2">
            <a:extLst>
              <a:ext uri="{FF2B5EF4-FFF2-40B4-BE49-F238E27FC236}">
                <a16:creationId xmlns:a16="http://schemas.microsoft.com/office/drawing/2014/main" id="{2A171220-6413-4933-B688-DB3C2DD67478}"/>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zh-TW" altLang="en-US"/>
          </a:p>
        </p:txBody>
      </p:sp>
      <p:sp>
        <p:nvSpPr>
          <p:cNvPr id="87044" name="投影片編號版面配置區 3">
            <a:extLst>
              <a:ext uri="{FF2B5EF4-FFF2-40B4-BE49-F238E27FC236}">
                <a16:creationId xmlns:a16="http://schemas.microsoft.com/office/drawing/2014/main" id="{C16968D8-4B87-4132-A5C3-16C0612F7EC6}"/>
              </a:ext>
            </a:extLst>
          </p:cNvPr>
          <p:cNvSpPr txBox="1">
            <a:spLocks noGrp="1"/>
          </p:cNvSpPr>
          <p:nvPr/>
        </p:nvSpPr>
        <p:spPr bwMode="auto">
          <a:xfrm>
            <a:off x="5581650" y="6456363"/>
            <a:ext cx="427355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eaLnBrk="1" hangingPunct="1"/>
            <a:fld id="{7B67A433-25F4-4BAE-8E8A-2AC419D415BD}" type="slidenum">
              <a:rPr kumimoji="0" lang="zh-TW" altLang="en-US" sz="1200">
                <a:latin typeface="Calibri" panose="020F0502020204030204" pitchFamily="34" charset="0"/>
              </a:rPr>
              <a:pPr algn="r" eaLnBrk="1" hangingPunct="1"/>
              <a:t>18</a:t>
            </a:fld>
            <a:endParaRPr kumimoji="0" lang="en-US" altLang="zh-TW" sz="1200">
              <a:latin typeface="Calibri" panose="020F0502020204030204" pitchFamily="34" charset="0"/>
            </a:endParaRPr>
          </a:p>
        </p:txBody>
      </p:sp>
    </p:spTree>
    <p:extLst>
      <p:ext uri="{BB962C8B-B14F-4D97-AF65-F5344CB8AC3E}">
        <p14:creationId xmlns:p14="http://schemas.microsoft.com/office/powerpoint/2010/main" val="365719332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投影片圖像版面配置區 1">
            <a:extLst>
              <a:ext uri="{FF2B5EF4-FFF2-40B4-BE49-F238E27FC236}">
                <a16:creationId xmlns:a16="http://schemas.microsoft.com/office/drawing/2014/main" id="{512480B5-DA67-47A3-BC8C-AE817891D3C1}"/>
              </a:ext>
            </a:extLst>
          </p:cNvPr>
          <p:cNvSpPr>
            <a:spLocks noGrp="1" noRot="1" noChangeAspect="1" noTextEdit="1"/>
          </p:cNvSpPr>
          <p:nvPr>
            <p:ph type="sldImg"/>
          </p:nvPr>
        </p:nvSpPr>
        <p:spPr bwMode="auto">
          <a:xfrm>
            <a:off x="2662238"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9091" name="備忘稿版面配置區 2">
            <a:extLst>
              <a:ext uri="{FF2B5EF4-FFF2-40B4-BE49-F238E27FC236}">
                <a16:creationId xmlns:a16="http://schemas.microsoft.com/office/drawing/2014/main" id="{A89DABBB-A503-42DD-BE59-02830122392C}"/>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TW" altLang="en-US"/>
          </a:p>
        </p:txBody>
      </p:sp>
      <p:sp>
        <p:nvSpPr>
          <p:cNvPr id="89092" name="投影片編號版面配置區 3">
            <a:extLst>
              <a:ext uri="{FF2B5EF4-FFF2-40B4-BE49-F238E27FC236}">
                <a16:creationId xmlns:a16="http://schemas.microsoft.com/office/drawing/2014/main" id="{D6E4F2D9-1621-488D-8C0F-C3F32E47A8B3}"/>
              </a:ext>
            </a:extLst>
          </p:cNvPr>
          <p:cNvSpPr txBox="1">
            <a:spLocks noGrp="1"/>
          </p:cNvSpPr>
          <p:nvPr/>
        </p:nvSpPr>
        <p:spPr bwMode="auto">
          <a:xfrm>
            <a:off x="5581650" y="6456363"/>
            <a:ext cx="427355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eaLnBrk="1" hangingPunct="1"/>
            <a:fld id="{D4ADA755-3524-47A5-A8AF-DB803D23A399}" type="slidenum">
              <a:rPr kumimoji="0" lang="zh-TW" altLang="en-US" sz="1200">
                <a:latin typeface="Calibri" panose="020F0502020204030204" pitchFamily="34" charset="0"/>
              </a:rPr>
              <a:pPr algn="r" eaLnBrk="1" hangingPunct="1"/>
              <a:t>19</a:t>
            </a:fld>
            <a:endParaRPr kumimoji="0" lang="en-US" altLang="zh-TW" sz="1200">
              <a:latin typeface="Calibri" panose="020F0502020204030204" pitchFamily="34"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投影片編號版面配置區 6">
            <a:extLst>
              <a:ext uri="{FF2B5EF4-FFF2-40B4-BE49-F238E27FC236}">
                <a16:creationId xmlns:a16="http://schemas.microsoft.com/office/drawing/2014/main" id="{991C512D-8769-4BB5-A65B-AF8BE5D955E4}"/>
              </a:ext>
            </a:extLst>
          </p:cNvPr>
          <p:cNvSpPr txBox="1">
            <a:spLocks noGrp="1"/>
          </p:cNvSpPr>
          <p:nvPr/>
        </p:nvSpPr>
        <p:spPr bwMode="auto">
          <a:xfrm>
            <a:off x="5584825" y="6456363"/>
            <a:ext cx="42703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21" tIns="45661" rIns="91321" bIns="45661" anchor="b"/>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eaLnBrk="1" hangingPunct="1"/>
            <a:fld id="{530E5DED-9BAD-47A8-A176-3630C9027444}" type="slidenum">
              <a:rPr kumimoji="0" lang="zh-TW" altLang="en-US" sz="1200">
                <a:latin typeface="Calibri" panose="020F0502020204030204" pitchFamily="34" charset="0"/>
              </a:rPr>
              <a:pPr algn="r" eaLnBrk="1" hangingPunct="1"/>
              <a:t>20</a:t>
            </a:fld>
            <a:endParaRPr kumimoji="0" lang="en-US" altLang="zh-TW" sz="1200">
              <a:latin typeface="Calibri" panose="020F0502020204030204" pitchFamily="34" charset="0"/>
            </a:endParaRPr>
          </a:p>
        </p:txBody>
      </p:sp>
      <p:sp>
        <p:nvSpPr>
          <p:cNvPr id="91139" name="投影片圖像版面配置區 1">
            <a:extLst>
              <a:ext uri="{FF2B5EF4-FFF2-40B4-BE49-F238E27FC236}">
                <a16:creationId xmlns:a16="http://schemas.microsoft.com/office/drawing/2014/main" id="{B480DECC-C2BF-41EC-A08D-F952DF3D921C}"/>
              </a:ext>
            </a:extLst>
          </p:cNvPr>
          <p:cNvSpPr>
            <a:spLocks noGrp="1" noRot="1" noChangeAspect="1" noTextEdit="1"/>
          </p:cNvSpPr>
          <p:nvPr>
            <p:ph type="sldImg"/>
          </p:nvPr>
        </p:nvSpPr>
        <p:spPr bwMode="auto">
          <a:xfrm>
            <a:off x="2662238"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1140" name="備忘稿版面配置區 2">
            <a:extLst>
              <a:ext uri="{FF2B5EF4-FFF2-40B4-BE49-F238E27FC236}">
                <a16:creationId xmlns:a16="http://schemas.microsoft.com/office/drawing/2014/main" id="{78D61C23-3833-4517-A5F5-9166AA8E5323}"/>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TW" altLang="en-US">
              <a:latin typeface="Arial" panose="020B0604020202020204" pitchFamily="34" charset="0"/>
            </a:endParaRPr>
          </a:p>
        </p:txBody>
      </p:sp>
      <p:sp>
        <p:nvSpPr>
          <p:cNvPr id="91141" name="投影片編號版面配置區 3">
            <a:extLst>
              <a:ext uri="{FF2B5EF4-FFF2-40B4-BE49-F238E27FC236}">
                <a16:creationId xmlns:a16="http://schemas.microsoft.com/office/drawing/2014/main" id="{30BD2296-FEB0-411D-AA3C-D98F88E4AC82}"/>
              </a:ext>
            </a:extLst>
          </p:cNvPr>
          <p:cNvSpPr txBox="1">
            <a:spLocks noGrp="1"/>
          </p:cNvSpPr>
          <p:nvPr/>
        </p:nvSpPr>
        <p:spPr bwMode="auto">
          <a:xfrm>
            <a:off x="5584825" y="6456363"/>
            <a:ext cx="42703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21" tIns="45661" rIns="91321" bIns="45661" anchor="b"/>
          <a:lstStyle>
            <a:lvl1pPr defTabSz="911225">
              <a:defRPr kumimoji="1">
                <a:solidFill>
                  <a:schemeClr val="tx1"/>
                </a:solidFill>
                <a:latin typeface="Arial" panose="020B0604020202020204" pitchFamily="34" charset="0"/>
                <a:ea typeface="新細明體" panose="02020500000000000000" pitchFamily="18" charset="-120"/>
              </a:defRPr>
            </a:lvl1pPr>
            <a:lvl2pPr marL="742950" indent="-285750" defTabSz="911225">
              <a:defRPr kumimoji="1">
                <a:solidFill>
                  <a:schemeClr val="tx1"/>
                </a:solidFill>
                <a:latin typeface="Arial" panose="020B0604020202020204" pitchFamily="34" charset="0"/>
                <a:ea typeface="新細明體" panose="02020500000000000000" pitchFamily="18" charset="-120"/>
              </a:defRPr>
            </a:lvl2pPr>
            <a:lvl3pPr marL="1143000" indent="-228600" defTabSz="911225">
              <a:defRPr kumimoji="1">
                <a:solidFill>
                  <a:schemeClr val="tx1"/>
                </a:solidFill>
                <a:latin typeface="Arial" panose="020B0604020202020204" pitchFamily="34" charset="0"/>
                <a:ea typeface="新細明體" panose="02020500000000000000" pitchFamily="18" charset="-120"/>
              </a:defRPr>
            </a:lvl3pPr>
            <a:lvl4pPr marL="1600200" indent="-228600" defTabSz="911225">
              <a:defRPr kumimoji="1">
                <a:solidFill>
                  <a:schemeClr val="tx1"/>
                </a:solidFill>
                <a:latin typeface="Arial" panose="020B0604020202020204" pitchFamily="34" charset="0"/>
                <a:ea typeface="新細明體" panose="02020500000000000000" pitchFamily="18" charset="-120"/>
              </a:defRPr>
            </a:lvl4pPr>
            <a:lvl5pPr marL="2057400" indent="-228600" defTabSz="911225">
              <a:defRPr kumimoji="1">
                <a:solidFill>
                  <a:schemeClr val="tx1"/>
                </a:solidFill>
                <a:latin typeface="Arial" panose="020B0604020202020204" pitchFamily="34" charset="0"/>
                <a:ea typeface="新細明體" panose="02020500000000000000" pitchFamily="18" charset="-120"/>
              </a:defRPr>
            </a:lvl5pPr>
            <a:lvl6pPr marL="2514600" indent="-228600" defTabSz="911225"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defTabSz="911225"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defTabSz="911225"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defTabSz="911225"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eaLnBrk="1" hangingPunct="1"/>
            <a:fld id="{798FD609-3576-4A8D-B099-3E6A1CFB6122}" type="slidenum">
              <a:rPr kumimoji="0" lang="en-US" altLang="zh-TW" sz="1200">
                <a:latin typeface="Calibri" panose="020F0502020204030204" pitchFamily="34" charset="0"/>
              </a:rPr>
              <a:pPr algn="r" eaLnBrk="1" hangingPunct="1"/>
              <a:t>20</a:t>
            </a:fld>
            <a:endParaRPr kumimoji="0" lang="en-US" altLang="zh-TW" sz="1200">
              <a:latin typeface="Calibri" panose="020F0502020204030204" pitchFamily="34"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投影片圖像版面配置區 1">
            <a:extLst>
              <a:ext uri="{FF2B5EF4-FFF2-40B4-BE49-F238E27FC236}">
                <a16:creationId xmlns:a16="http://schemas.microsoft.com/office/drawing/2014/main" id="{06CB831F-897D-474E-B9B8-2D54B5E47D1F}"/>
              </a:ext>
            </a:extLst>
          </p:cNvPr>
          <p:cNvSpPr>
            <a:spLocks noGrp="1" noRot="1" noChangeAspect="1" noTextEdit="1"/>
          </p:cNvSpPr>
          <p:nvPr>
            <p:ph type="sldImg"/>
          </p:nvPr>
        </p:nvSpPr>
        <p:spPr bwMode="auto">
          <a:xfrm>
            <a:off x="2662238"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3187" name="備忘稿版面配置區 2">
            <a:extLst>
              <a:ext uri="{FF2B5EF4-FFF2-40B4-BE49-F238E27FC236}">
                <a16:creationId xmlns:a16="http://schemas.microsoft.com/office/drawing/2014/main" id="{31A05854-9C55-4D58-A72C-218D7F2C9AAE}"/>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TW" altLang="en-US"/>
          </a:p>
        </p:txBody>
      </p:sp>
      <p:sp>
        <p:nvSpPr>
          <p:cNvPr id="93188" name="投影片編號版面配置區 3">
            <a:extLst>
              <a:ext uri="{FF2B5EF4-FFF2-40B4-BE49-F238E27FC236}">
                <a16:creationId xmlns:a16="http://schemas.microsoft.com/office/drawing/2014/main" id="{B8FBD73D-DF72-46B0-9CAC-62BE59CACCD8}"/>
              </a:ext>
            </a:extLst>
          </p:cNvPr>
          <p:cNvSpPr txBox="1">
            <a:spLocks noGrp="1"/>
          </p:cNvSpPr>
          <p:nvPr/>
        </p:nvSpPr>
        <p:spPr bwMode="auto">
          <a:xfrm>
            <a:off x="5581650" y="6456363"/>
            <a:ext cx="427355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eaLnBrk="1" hangingPunct="1"/>
            <a:fld id="{B95AFDD1-4CCA-4DF4-A596-A63DE6DB4D19}" type="slidenum">
              <a:rPr kumimoji="0" lang="zh-TW" altLang="en-US" sz="1200">
                <a:latin typeface="Calibri" panose="020F0502020204030204" pitchFamily="34" charset="0"/>
              </a:rPr>
              <a:pPr algn="r" eaLnBrk="1" hangingPunct="1"/>
              <a:t>21</a:t>
            </a:fld>
            <a:endParaRPr kumimoji="0" lang="en-US" altLang="zh-TW" sz="1200">
              <a:latin typeface="Calibri" panose="020F0502020204030204" pitchFamily="34"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投影片圖像版面配置區 1">
            <a:extLst>
              <a:ext uri="{FF2B5EF4-FFF2-40B4-BE49-F238E27FC236}">
                <a16:creationId xmlns:a16="http://schemas.microsoft.com/office/drawing/2014/main" id="{7498CF79-3FA7-490C-BEE0-AB377A795103}"/>
              </a:ext>
            </a:extLst>
          </p:cNvPr>
          <p:cNvSpPr>
            <a:spLocks noGrp="1" noRot="1" noChangeAspect="1" noTextEdit="1"/>
          </p:cNvSpPr>
          <p:nvPr>
            <p:ph type="sldImg"/>
          </p:nvPr>
        </p:nvSpPr>
        <p:spPr bwMode="auto">
          <a:xfrm>
            <a:off x="92075" y="746125"/>
            <a:ext cx="6623050" cy="3725863"/>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883" name="備忘稿版面配置區 2">
            <a:extLst>
              <a:ext uri="{FF2B5EF4-FFF2-40B4-BE49-F238E27FC236}">
                <a16:creationId xmlns:a16="http://schemas.microsoft.com/office/drawing/2014/main" id="{4636C881-980A-4967-A713-72777FF0210D}"/>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zh-TW" altLang="en-US"/>
          </a:p>
        </p:txBody>
      </p:sp>
      <p:sp>
        <p:nvSpPr>
          <p:cNvPr id="122884" name="投影片編號版面配置區 3">
            <a:extLst>
              <a:ext uri="{FF2B5EF4-FFF2-40B4-BE49-F238E27FC236}">
                <a16:creationId xmlns:a16="http://schemas.microsoft.com/office/drawing/2014/main" id="{21045F1D-788D-4F45-B0FB-24770C8571C8}"/>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fld id="{871DC4FE-E5EC-4D62-B383-CC7D321AADF8}" type="slidenum">
              <a:rPr lang="zh-TW" altLang="en-US" smtClean="0">
                <a:solidFill>
                  <a:srgbClr val="000000"/>
                </a:solidFill>
                <a:latin typeface="Calibri" panose="020F0502020204030204" pitchFamily="34" charset="0"/>
              </a:rPr>
              <a:pPr/>
              <a:t>49</a:t>
            </a:fld>
            <a:endParaRPr lang="zh-TW" altLang="en-US">
              <a:solidFill>
                <a:srgbClr val="000000"/>
              </a:solidFill>
              <a:latin typeface="Calibri" panose="020F0502020204030204" pitchFamily="34"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投影片影像版面配置區 1">
            <a:extLst>
              <a:ext uri="{FF2B5EF4-FFF2-40B4-BE49-F238E27FC236}">
                <a16:creationId xmlns:a16="http://schemas.microsoft.com/office/drawing/2014/main" id="{8DE53840-2914-4171-8402-E8A9EEA85212}"/>
              </a:ext>
            </a:extLst>
          </p:cNvPr>
          <p:cNvSpPr>
            <a:spLocks noGrp="1" noRot="1" noChangeAspect="1" noTextEdit="1"/>
          </p:cNvSpPr>
          <p:nvPr>
            <p:ph type="sldImg"/>
          </p:nvPr>
        </p:nvSpPr>
        <p:spPr bwMode="auto">
          <a:xfrm>
            <a:off x="92075" y="746125"/>
            <a:ext cx="6623050" cy="3725863"/>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5955" name="備忘稿版面配置區 2">
            <a:extLst>
              <a:ext uri="{FF2B5EF4-FFF2-40B4-BE49-F238E27FC236}">
                <a16:creationId xmlns:a16="http://schemas.microsoft.com/office/drawing/2014/main" id="{3A4B60BA-7BFA-42C9-87C8-EC30473643CC}"/>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kumimoji="1" lang="zh-TW" altLang="en-US"/>
          </a:p>
        </p:txBody>
      </p:sp>
      <p:sp>
        <p:nvSpPr>
          <p:cNvPr id="125956" name="投影片編號版面配置區 3">
            <a:extLst>
              <a:ext uri="{FF2B5EF4-FFF2-40B4-BE49-F238E27FC236}">
                <a16:creationId xmlns:a16="http://schemas.microsoft.com/office/drawing/2014/main" id="{1EFC0182-BD08-420A-A662-D78A7D6D2517}"/>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fld id="{BD7BDC77-5DC7-44F5-AF75-AF01941238CE}" type="slidenum">
              <a:rPr lang="zh-TW" altLang="en-US" smtClean="0">
                <a:solidFill>
                  <a:srgbClr val="000000"/>
                </a:solidFill>
                <a:latin typeface="Calibri" panose="020F0502020204030204" pitchFamily="34" charset="0"/>
              </a:rPr>
              <a:pPr/>
              <a:t>51</a:t>
            </a:fld>
            <a:endParaRPr lang="zh-TW" altLang="en-US">
              <a:solidFill>
                <a:srgbClr val="000000"/>
              </a:solidFill>
              <a:latin typeface="Calibri" panose="020F0502020204030204" pitchFamily="34"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投影片影像版面配置區 1">
            <a:extLst>
              <a:ext uri="{FF2B5EF4-FFF2-40B4-BE49-F238E27FC236}">
                <a16:creationId xmlns:a16="http://schemas.microsoft.com/office/drawing/2014/main" id="{C9B7407A-A9E2-4B23-8A00-BE216B50822F}"/>
              </a:ext>
            </a:extLst>
          </p:cNvPr>
          <p:cNvSpPr>
            <a:spLocks noGrp="1" noRot="1" noChangeAspect="1" noTextEdit="1"/>
          </p:cNvSpPr>
          <p:nvPr>
            <p:ph type="sldImg"/>
          </p:nvPr>
        </p:nvSpPr>
        <p:spPr bwMode="auto">
          <a:xfrm>
            <a:off x="2665413" y="509588"/>
            <a:ext cx="4527550" cy="2547937"/>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9267" name="備忘稿版面配置區 2">
            <a:extLst>
              <a:ext uri="{FF2B5EF4-FFF2-40B4-BE49-F238E27FC236}">
                <a16:creationId xmlns:a16="http://schemas.microsoft.com/office/drawing/2014/main" id="{CD46B21A-16BA-415A-A4BE-F6405C5D317F}"/>
              </a:ext>
            </a:extLst>
          </p:cNvPr>
          <p:cNvSpPr>
            <a:spLocks noGrp="1"/>
          </p:cNvSpPr>
          <p:nvPr>
            <p:ph type="body" idx="1"/>
          </p:nvPr>
        </p:nvSpPr>
        <p:spPr bwMode="auto">
          <a:xfrm>
            <a:off x="982663" y="3228975"/>
            <a:ext cx="7891462" cy="305911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8585" tIns="49293" rIns="98585" bIns="49293" numCol="1" anchor="t" anchorCtr="0" compatLnSpc="1">
            <a:prstTxWarp prst="textNoShape">
              <a:avLst/>
            </a:prstTxWarp>
          </a:bodyPr>
          <a:lstStyle/>
          <a:p>
            <a:pPr eaLnBrk="1" hangingPunct="1"/>
            <a:r>
              <a:rPr lang="zh-TW" altLang="en-US">
                <a:latin typeface="Arial" panose="020B0604020202020204" pitchFamily="34" charset="0"/>
              </a:rPr>
              <a:t>摺頁資料</a:t>
            </a:r>
          </a:p>
          <a:p>
            <a:pPr eaLnBrk="1" hangingPunct="1"/>
            <a:endParaRPr lang="zh-TW" altLang="en-US">
              <a:latin typeface="Arial" panose="020B0604020202020204" pitchFamily="34" charset="0"/>
            </a:endParaRPr>
          </a:p>
        </p:txBody>
      </p:sp>
      <p:sp>
        <p:nvSpPr>
          <p:cNvPr id="139268" name="投影片編號版面配置區 3">
            <a:extLst>
              <a:ext uri="{FF2B5EF4-FFF2-40B4-BE49-F238E27FC236}">
                <a16:creationId xmlns:a16="http://schemas.microsoft.com/office/drawing/2014/main" id="{A9A319F9-EF3B-4F6F-8027-4BF7DBA99106}"/>
              </a:ext>
            </a:extLst>
          </p:cNvPr>
          <p:cNvSpPr txBox="1">
            <a:spLocks noGrp="1"/>
          </p:cNvSpPr>
          <p:nvPr/>
        </p:nvSpPr>
        <p:spPr bwMode="auto">
          <a:xfrm>
            <a:off x="5583238" y="6456363"/>
            <a:ext cx="4271962"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8585" tIns="49293" rIns="98585" bIns="49293" anchor="b"/>
          <a:lstStyle>
            <a:lvl1pPr defTabSz="969963">
              <a:defRPr kumimoji="1">
                <a:solidFill>
                  <a:schemeClr val="tx1"/>
                </a:solidFill>
                <a:latin typeface="Arial" panose="020B0604020202020204" pitchFamily="34" charset="0"/>
                <a:ea typeface="新細明體" panose="02020500000000000000" pitchFamily="18" charset="-120"/>
              </a:defRPr>
            </a:lvl1pPr>
            <a:lvl2pPr marL="742950" indent="-285750" defTabSz="969963">
              <a:defRPr kumimoji="1">
                <a:solidFill>
                  <a:schemeClr val="tx1"/>
                </a:solidFill>
                <a:latin typeface="Arial" panose="020B0604020202020204" pitchFamily="34" charset="0"/>
                <a:ea typeface="新細明體" panose="02020500000000000000" pitchFamily="18" charset="-120"/>
              </a:defRPr>
            </a:lvl2pPr>
            <a:lvl3pPr marL="1143000" indent="-228600" defTabSz="969963">
              <a:defRPr kumimoji="1">
                <a:solidFill>
                  <a:schemeClr val="tx1"/>
                </a:solidFill>
                <a:latin typeface="Arial" panose="020B0604020202020204" pitchFamily="34" charset="0"/>
                <a:ea typeface="新細明體" panose="02020500000000000000" pitchFamily="18" charset="-120"/>
              </a:defRPr>
            </a:lvl3pPr>
            <a:lvl4pPr marL="1600200" indent="-228600" defTabSz="969963">
              <a:defRPr kumimoji="1">
                <a:solidFill>
                  <a:schemeClr val="tx1"/>
                </a:solidFill>
                <a:latin typeface="Arial" panose="020B0604020202020204" pitchFamily="34" charset="0"/>
                <a:ea typeface="新細明體" panose="02020500000000000000" pitchFamily="18" charset="-120"/>
              </a:defRPr>
            </a:lvl4pPr>
            <a:lvl5pPr marL="2057400" indent="-228600" defTabSz="969963">
              <a:defRPr kumimoji="1">
                <a:solidFill>
                  <a:schemeClr val="tx1"/>
                </a:solidFill>
                <a:latin typeface="Arial" panose="020B0604020202020204" pitchFamily="34" charset="0"/>
                <a:ea typeface="新細明體" panose="02020500000000000000" pitchFamily="18" charset="-120"/>
              </a:defRPr>
            </a:lvl5pPr>
            <a:lvl6pPr marL="2514600" indent="-228600" defTabSz="969963"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defTabSz="969963"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defTabSz="969963"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defTabSz="969963"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eaLnBrk="1" hangingPunct="1"/>
            <a:fld id="{D75EFE12-947E-459B-8535-4CEFA4E25E4C}" type="slidenum">
              <a:rPr lang="zh-TW" altLang="en-US" sz="1200">
                <a:latin typeface="Calibri" panose="020F0502020204030204" pitchFamily="34" charset="0"/>
              </a:rPr>
              <a:pPr algn="r" eaLnBrk="1" hangingPunct="1"/>
              <a:t>62</a:t>
            </a:fld>
            <a:endParaRPr lang="en-US" altLang="zh-TW" sz="1200">
              <a:latin typeface="Calibri" panose="020F0502020204030204" pitchFamily="34"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投影片圖像版面配置區 1">
            <a:extLst>
              <a:ext uri="{FF2B5EF4-FFF2-40B4-BE49-F238E27FC236}">
                <a16:creationId xmlns:a16="http://schemas.microsoft.com/office/drawing/2014/main" id="{F3C65BE1-0411-4CB1-BA16-FA51E0067D08}"/>
              </a:ext>
            </a:extLst>
          </p:cNvPr>
          <p:cNvSpPr>
            <a:spLocks noGrp="1" noRot="1" noChangeAspect="1" noTextEdit="1"/>
          </p:cNvSpPr>
          <p:nvPr>
            <p:ph type="sldImg"/>
          </p:nvPr>
        </p:nvSpPr>
        <p:spPr bwMode="auto">
          <a:xfrm>
            <a:off x="2663825" y="509588"/>
            <a:ext cx="4532313"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9507" name="備忘稿版面配置區 2">
            <a:extLst>
              <a:ext uri="{FF2B5EF4-FFF2-40B4-BE49-F238E27FC236}">
                <a16:creationId xmlns:a16="http://schemas.microsoft.com/office/drawing/2014/main" id="{039181E6-0F01-4437-9028-2FF8DF4D7345}"/>
              </a:ext>
            </a:extLst>
          </p:cNvPr>
          <p:cNvSpPr>
            <a:spLocks noGrp="1"/>
          </p:cNvSpPr>
          <p:nvPr>
            <p:ph type="body" idx="1"/>
          </p:nvPr>
        </p:nvSpPr>
        <p:spPr bwMode="auto">
          <a:xfrm>
            <a:off x="982663" y="3228975"/>
            <a:ext cx="7891462" cy="305911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4751" tIns="47376" rIns="94751" bIns="47376" numCol="1" anchor="t" anchorCtr="0" compatLnSpc="1">
            <a:prstTxWarp prst="textNoShape">
              <a:avLst/>
            </a:prstTxWarp>
          </a:bodyPr>
          <a:lstStyle/>
          <a:p>
            <a:pPr eaLnBrk="1" hangingPunct="1">
              <a:spcBef>
                <a:spcPct val="0"/>
              </a:spcBef>
            </a:pPr>
            <a:r>
              <a:rPr lang="zh-TW" altLang="en-US">
                <a:latin typeface="Arial" panose="020B0604020202020204" pitchFamily="34" charset="0"/>
              </a:rPr>
              <a:t>如果八、九年級的家長尚未看過這本手冊，可詢問導師或學校輔導處。</a:t>
            </a:r>
          </a:p>
          <a:p>
            <a:pPr eaLnBrk="1" hangingPunct="1">
              <a:spcBef>
                <a:spcPct val="0"/>
              </a:spcBef>
            </a:pPr>
            <a:endParaRPr lang="zh-TW" altLang="en-US">
              <a:latin typeface="Arial" panose="020B0604020202020204" pitchFamily="34" charset="0"/>
            </a:endParaRPr>
          </a:p>
        </p:txBody>
      </p:sp>
      <p:sp>
        <p:nvSpPr>
          <p:cNvPr id="149508" name="投影片編號版面配置區 3">
            <a:extLst>
              <a:ext uri="{FF2B5EF4-FFF2-40B4-BE49-F238E27FC236}">
                <a16:creationId xmlns:a16="http://schemas.microsoft.com/office/drawing/2014/main" id="{1B8F3E74-F70F-4829-BEA4-9EB907CFFD5E}"/>
              </a:ext>
            </a:extLst>
          </p:cNvPr>
          <p:cNvSpPr txBox="1">
            <a:spLocks noGrp="1"/>
          </p:cNvSpPr>
          <p:nvPr/>
        </p:nvSpPr>
        <p:spPr bwMode="auto">
          <a:xfrm>
            <a:off x="5583238" y="6456363"/>
            <a:ext cx="4271962"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751" tIns="47376" rIns="94751" bIns="47376" anchor="b"/>
          <a:lstStyle>
            <a:lvl1pPr defTabSz="912813">
              <a:defRPr kumimoji="1">
                <a:solidFill>
                  <a:schemeClr val="tx1"/>
                </a:solidFill>
                <a:latin typeface="Arial" panose="020B0604020202020204" pitchFamily="34" charset="0"/>
                <a:ea typeface="新細明體" panose="02020500000000000000" pitchFamily="18" charset="-120"/>
              </a:defRPr>
            </a:lvl1pPr>
            <a:lvl2pPr marL="742950" indent="-285750" defTabSz="912813">
              <a:defRPr kumimoji="1">
                <a:solidFill>
                  <a:schemeClr val="tx1"/>
                </a:solidFill>
                <a:latin typeface="Arial" panose="020B0604020202020204" pitchFamily="34" charset="0"/>
                <a:ea typeface="新細明體" panose="02020500000000000000" pitchFamily="18" charset="-120"/>
              </a:defRPr>
            </a:lvl2pPr>
            <a:lvl3pPr marL="1143000" indent="-228600" defTabSz="912813">
              <a:defRPr kumimoji="1">
                <a:solidFill>
                  <a:schemeClr val="tx1"/>
                </a:solidFill>
                <a:latin typeface="Arial" panose="020B0604020202020204" pitchFamily="34" charset="0"/>
                <a:ea typeface="新細明體" panose="02020500000000000000" pitchFamily="18" charset="-120"/>
              </a:defRPr>
            </a:lvl3pPr>
            <a:lvl4pPr marL="1600200" indent="-228600" defTabSz="912813">
              <a:defRPr kumimoji="1">
                <a:solidFill>
                  <a:schemeClr val="tx1"/>
                </a:solidFill>
                <a:latin typeface="Arial" panose="020B0604020202020204" pitchFamily="34" charset="0"/>
                <a:ea typeface="新細明體" panose="02020500000000000000" pitchFamily="18" charset="-120"/>
              </a:defRPr>
            </a:lvl4pPr>
            <a:lvl5pPr marL="2057400" indent="-228600" defTabSz="912813">
              <a:defRPr kumimoji="1">
                <a:solidFill>
                  <a:schemeClr val="tx1"/>
                </a:solidFill>
                <a:latin typeface="Arial" panose="020B0604020202020204" pitchFamily="34" charset="0"/>
                <a:ea typeface="新細明體" panose="02020500000000000000" pitchFamily="18" charset="-120"/>
              </a:defRPr>
            </a:lvl5pPr>
            <a:lvl6pPr marL="2514600" indent="-228600" defTabSz="912813"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defTabSz="912813"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defTabSz="912813"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defTabSz="912813"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a:fld id="{E5FF48C2-2968-4724-8FBA-5C5259FFD839}" type="slidenum">
              <a:rPr lang="zh-TW" altLang="en-US" sz="1200"/>
              <a:pPr algn="r"/>
              <a:t>71</a:t>
            </a:fld>
            <a:endParaRPr lang="en-US" altLang="zh-TW" sz="120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投影片圖像版面配置區 1">
            <a:extLst>
              <a:ext uri="{FF2B5EF4-FFF2-40B4-BE49-F238E27FC236}">
                <a16:creationId xmlns:a16="http://schemas.microsoft.com/office/drawing/2014/main" id="{CE8B6705-EE16-46D3-97E0-A094F72760D3}"/>
              </a:ext>
            </a:extLst>
          </p:cNvPr>
          <p:cNvSpPr>
            <a:spLocks noGrp="1" noRot="1" noChangeAspect="1" noTextEdit="1"/>
          </p:cNvSpPr>
          <p:nvPr>
            <p:ph type="sldImg"/>
          </p:nvPr>
        </p:nvSpPr>
        <p:spPr bwMode="auto">
          <a:xfrm>
            <a:off x="2662238"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7155" name="備忘稿版面配置區 2">
            <a:extLst>
              <a:ext uri="{FF2B5EF4-FFF2-40B4-BE49-F238E27FC236}">
                <a16:creationId xmlns:a16="http://schemas.microsoft.com/office/drawing/2014/main" id="{DF4CF598-2A79-4105-A995-D4F4E454A1A0}"/>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TW" altLang="en-US"/>
          </a:p>
        </p:txBody>
      </p:sp>
      <p:sp>
        <p:nvSpPr>
          <p:cNvPr id="177156" name="投影片編號版面配置區 3">
            <a:extLst>
              <a:ext uri="{FF2B5EF4-FFF2-40B4-BE49-F238E27FC236}">
                <a16:creationId xmlns:a16="http://schemas.microsoft.com/office/drawing/2014/main" id="{9E7FA488-B9F7-4656-9137-18A2E9DD8F3B}"/>
              </a:ext>
            </a:extLst>
          </p:cNvPr>
          <p:cNvSpPr txBox="1">
            <a:spLocks noGrp="1"/>
          </p:cNvSpPr>
          <p:nvPr/>
        </p:nvSpPr>
        <p:spPr bwMode="auto">
          <a:xfrm>
            <a:off x="5583238" y="6456363"/>
            <a:ext cx="4271962"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a:fld id="{8AF5DF0B-D15A-4A5B-A35B-BA44A9CEE31E}" type="slidenum">
              <a:rPr kumimoji="0" lang="zh-TW" altLang="en-US" sz="1200">
                <a:latin typeface="Calibri" panose="020F0502020204030204" pitchFamily="34" charset="0"/>
              </a:rPr>
              <a:pPr algn="r"/>
              <a:t>73</a:t>
            </a:fld>
            <a:endParaRPr kumimoji="0" lang="en-US" altLang="zh-TW" sz="1200">
              <a:latin typeface="Calibri" panose="020F0502020204030204" pitchFamily="34" charset="0"/>
            </a:endParaRPr>
          </a:p>
        </p:txBody>
      </p:sp>
    </p:spTree>
    <p:extLst>
      <p:ext uri="{BB962C8B-B14F-4D97-AF65-F5344CB8AC3E}">
        <p14:creationId xmlns:p14="http://schemas.microsoft.com/office/powerpoint/2010/main" val="409131635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投影片圖像版面配置區 1">
            <a:extLst>
              <a:ext uri="{FF2B5EF4-FFF2-40B4-BE49-F238E27FC236}">
                <a16:creationId xmlns:a16="http://schemas.microsoft.com/office/drawing/2014/main" id="{CCAAECB3-C257-4BF5-8023-06903E984CCA}"/>
              </a:ext>
            </a:extLst>
          </p:cNvPr>
          <p:cNvSpPr>
            <a:spLocks noGrp="1" noRot="1" noChangeAspect="1" noTextEdit="1"/>
          </p:cNvSpPr>
          <p:nvPr>
            <p:ph type="sldImg"/>
          </p:nvPr>
        </p:nvSpPr>
        <p:spPr bwMode="auto">
          <a:xfrm>
            <a:off x="2662238"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9203" name="備忘稿版面配置區 2">
            <a:extLst>
              <a:ext uri="{FF2B5EF4-FFF2-40B4-BE49-F238E27FC236}">
                <a16:creationId xmlns:a16="http://schemas.microsoft.com/office/drawing/2014/main" id="{A69E2E70-6C71-4C81-85A4-85CA5A14C6D4}"/>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TW" altLang="en-US"/>
          </a:p>
        </p:txBody>
      </p:sp>
      <p:sp>
        <p:nvSpPr>
          <p:cNvPr id="179204" name="投影片編號版面配置區 3">
            <a:extLst>
              <a:ext uri="{FF2B5EF4-FFF2-40B4-BE49-F238E27FC236}">
                <a16:creationId xmlns:a16="http://schemas.microsoft.com/office/drawing/2014/main" id="{27529087-2196-45E1-BE40-1A551D4584E3}"/>
              </a:ext>
            </a:extLst>
          </p:cNvPr>
          <p:cNvSpPr txBox="1">
            <a:spLocks noGrp="1"/>
          </p:cNvSpPr>
          <p:nvPr/>
        </p:nvSpPr>
        <p:spPr bwMode="auto">
          <a:xfrm>
            <a:off x="5583238" y="6456363"/>
            <a:ext cx="4271962"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a:fld id="{51E5C646-A853-4D48-A88A-EB06BCDA9DC8}" type="slidenum">
              <a:rPr kumimoji="0" lang="zh-TW" altLang="en-US" sz="1200">
                <a:latin typeface="Calibri" panose="020F0502020204030204" pitchFamily="34" charset="0"/>
              </a:rPr>
              <a:pPr algn="r"/>
              <a:t>74</a:t>
            </a:fld>
            <a:endParaRPr kumimoji="0" lang="en-US" altLang="zh-TW" sz="1200">
              <a:latin typeface="Calibri" panose="020F0502020204030204" pitchFamily="34" charset="0"/>
            </a:endParaRPr>
          </a:p>
        </p:txBody>
      </p:sp>
    </p:spTree>
    <p:extLst>
      <p:ext uri="{BB962C8B-B14F-4D97-AF65-F5344CB8AC3E}">
        <p14:creationId xmlns:p14="http://schemas.microsoft.com/office/powerpoint/2010/main" val="83935574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投影片圖像版面配置區 1">
            <a:extLst>
              <a:ext uri="{FF2B5EF4-FFF2-40B4-BE49-F238E27FC236}">
                <a16:creationId xmlns:a16="http://schemas.microsoft.com/office/drawing/2014/main" id="{D20B0F7B-0AAE-4E56-84F3-8A3DC182A448}"/>
              </a:ext>
            </a:extLst>
          </p:cNvPr>
          <p:cNvSpPr>
            <a:spLocks noGrp="1" noRot="1" noChangeAspect="1" noTextEdit="1"/>
          </p:cNvSpPr>
          <p:nvPr>
            <p:ph type="sldImg"/>
          </p:nvPr>
        </p:nvSpPr>
        <p:spPr bwMode="auto">
          <a:xfrm>
            <a:off x="2662238"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1251" name="備忘稿版面配置區 2">
            <a:extLst>
              <a:ext uri="{FF2B5EF4-FFF2-40B4-BE49-F238E27FC236}">
                <a16:creationId xmlns:a16="http://schemas.microsoft.com/office/drawing/2014/main" id="{915A7E38-FF70-4847-8DD0-B0E3BEE5A745}"/>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TW" altLang="en-US"/>
          </a:p>
        </p:txBody>
      </p:sp>
      <p:sp>
        <p:nvSpPr>
          <p:cNvPr id="181252" name="投影片編號版面配置區 3">
            <a:extLst>
              <a:ext uri="{FF2B5EF4-FFF2-40B4-BE49-F238E27FC236}">
                <a16:creationId xmlns:a16="http://schemas.microsoft.com/office/drawing/2014/main" id="{15111E54-5D0D-424B-B676-4D0484C2BDC5}"/>
              </a:ext>
            </a:extLst>
          </p:cNvPr>
          <p:cNvSpPr txBox="1">
            <a:spLocks noGrp="1"/>
          </p:cNvSpPr>
          <p:nvPr/>
        </p:nvSpPr>
        <p:spPr bwMode="auto">
          <a:xfrm>
            <a:off x="5583238" y="6456363"/>
            <a:ext cx="4271962"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a:fld id="{1A82AD08-91DE-48A8-B75C-8C393C4DCD61}" type="slidenum">
              <a:rPr kumimoji="0" lang="zh-TW" altLang="en-US" sz="1200">
                <a:latin typeface="Calibri" panose="020F0502020204030204" pitchFamily="34" charset="0"/>
              </a:rPr>
              <a:pPr algn="r"/>
              <a:t>75</a:t>
            </a:fld>
            <a:endParaRPr kumimoji="0" lang="en-US" altLang="zh-TW" sz="1200">
              <a:latin typeface="Calibri" panose="020F0502020204030204" pitchFamily="34" charset="0"/>
            </a:endParaRPr>
          </a:p>
        </p:txBody>
      </p:sp>
    </p:spTree>
    <p:extLst>
      <p:ext uri="{BB962C8B-B14F-4D97-AF65-F5344CB8AC3E}">
        <p14:creationId xmlns:p14="http://schemas.microsoft.com/office/powerpoint/2010/main" val="359679643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投影片圖像版面配置區 1">
            <a:extLst>
              <a:ext uri="{FF2B5EF4-FFF2-40B4-BE49-F238E27FC236}">
                <a16:creationId xmlns:a16="http://schemas.microsoft.com/office/drawing/2014/main" id="{FE1F4437-BF61-420A-A782-3A127EB0F86F}"/>
              </a:ext>
            </a:extLst>
          </p:cNvPr>
          <p:cNvSpPr>
            <a:spLocks noGrp="1" noRot="1" noChangeAspect="1" noTextEdit="1"/>
          </p:cNvSpPr>
          <p:nvPr>
            <p:ph type="sldImg"/>
          </p:nvPr>
        </p:nvSpPr>
        <p:spPr bwMode="auto">
          <a:xfrm>
            <a:off x="2662238"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3299" name="備忘稿版面配置區 2">
            <a:extLst>
              <a:ext uri="{FF2B5EF4-FFF2-40B4-BE49-F238E27FC236}">
                <a16:creationId xmlns:a16="http://schemas.microsoft.com/office/drawing/2014/main" id="{B734F7FC-B6B2-4139-BAA0-794CC5E88FE7}"/>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TW" altLang="en-US"/>
          </a:p>
        </p:txBody>
      </p:sp>
      <p:sp>
        <p:nvSpPr>
          <p:cNvPr id="183300" name="投影片編號版面配置區 3">
            <a:extLst>
              <a:ext uri="{FF2B5EF4-FFF2-40B4-BE49-F238E27FC236}">
                <a16:creationId xmlns:a16="http://schemas.microsoft.com/office/drawing/2014/main" id="{7FF298DD-8AA8-4DBB-AAD8-FA4258AD4820}"/>
              </a:ext>
            </a:extLst>
          </p:cNvPr>
          <p:cNvSpPr txBox="1">
            <a:spLocks noGrp="1"/>
          </p:cNvSpPr>
          <p:nvPr/>
        </p:nvSpPr>
        <p:spPr bwMode="auto">
          <a:xfrm>
            <a:off x="5583238" y="6456363"/>
            <a:ext cx="4271962"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a:fld id="{18619E1F-5592-4BF5-91DC-5448B7328188}" type="slidenum">
              <a:rPr kumimoji="0" lang="zh-TW" altLang="en-US" sz="1200">
                <a:latin typeface="Calibri" panose="020F0502020204030204" pitchFamily="34" charset="0"/>
              </a:rPr>
              <a:pPr algn="r"/>
              <a:t>76</a:t>
            </a:fld>
            <a:endParaRPr kumimoji="0" lang="en-US" altLang="zh-TW" sz="1200">
              <a:latin typeface="Calibri" panose="020F0502020204030204" pitchFamily="34" charset="0"/>
            </a:endParaRPr>
          </a:p>
        </p:txBody>
      </p:sp>
    </p:spTree>
    <p:extLst>
      <p:ext uri="{BB962C8B-B14F-4D97-AF65-F5344CB8AC3E}">
        <p14:creationId xmlns:p14="http://schemas.microsoft.com/office/powerpoint/2010/main" val="399205093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投影片圖像版面配置區 1">
            <a:extLst>
              <a:ext uri="{FF2B5EF4-FFF2-40B4-BE49-F238E27FC236}">
                <a16:creationId xmlns:a16="http://schemas.microsoft.com/office/drawing/2014/main" id="{81803761-644B-4E06-BA79-876DEA03760C}"/>
              </a:ext>
            </a:extLst>
          </p:cNvPr>
          <p:cNvSpPr>
            <a:spLocks noGrp="1" noRot="1" noChangeAspect="1" noTextEdit="1"/>
          </p:cNvSpPr>
          <p:nvPr>
            <p:ph type="sldImg"/>
          </p:nvPr>
        </p:nvSpPr>
        <p:spPr bwMode="auto">
          <a:xfrm>
            <a:off x="2662238"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2579" name="備忘稿版面配置區 2">
            <a:extLst>
              <a:ext uri="{FF2B5EF4-FFF2-40B4-BE49-F238E27FC236}">
                <a16:creationId xmlns:a16="http://schemas.microsoft.com/office/drawing/2014/main" id="{74FBF71D-7CCE-410B-8716-48F0C5074C4A}"/>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TW" altLang="en-US"/>
          </a:p>
        </p:txBody>
      </p:sp>
      <p:sp>
        <p:nvSpPr>
          <p:cNvPr id="152580" name="投影片編號版面配置區 3">
            <a:extLst>
              <a:ext uri="{FF2B5EF4-FFF2-40B4-BE49-F238E27FC236}">
                <a16:creationId xmlns:a16="http://schemas.microsoft.com/office/drawing/2014/main" id="{88885838-3BC7-42EE-957F-4C9392D821DD}"/>
              </a:ext>
            </a:extLst>
          </p:cNvPr>
          <p:cNvSpPr txBox="1">
            <a:spLocks noGrp="1"/>
          </p:cNvSpPr>
          <p:nvPr/>
        </p:nvSpPr>
        <p:spPr bwMode="auto">
          <a:xfrm>
            <a:off x="5583238" y="6456363"/>
            <a:ext cx="4271962"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a:fld id="{DC1DA4FF-BCC7-416A-B69B-D78FB014E670}" type="slidenum">
              <a:rPr kumimoji="0" lang="zh-TW" altLang="en-US" sz="1200">
                <a:latin typeface="Calibri" panose="020F0502020204030204" pitchFamily="34" charset="0"/>
              </a:rPr>
              <a:pPr algn="r"/>
              <a:t>77</a:t>
            </a:fld>
            <a:endParaRPr kumimoji="0" lang="en-US" altLang="zh-TW" sz="1200">
              <a:latin typeface="Calibri" panose="020F0502020204030204" pitchFamily="34" charset="0"/>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投影片圖像版面配置區 1">
            <a:extLst>
              <a:ext uri="{FF2B5EF4-FFF2-40B4-BE49-F238E27FC236}">
                <a16:creationId xmlns:a16="http://schemas.microsoft.com/office/drawing/2014/main" id="{B8D33FD8-0264-4BD5-8D1A-5CF0EE0A7BD7}"/>
              </a:ext>
            </a:extLst>
          </p:cNvPr>
          <p:cNvSpPr>
            <a:spLocks noGrp="1" noRot="1" noChangeAspect="1" noTextEdit="1"/>
          </p:cNvSpPr>
          <p:nvPr>
            <p:ph type="sldImg"/>
          </p:nvPr>
        </p:nvSpPr>
        <p:spPr bwMode="auto">
          <a:xfrm>
            <a:off x="2662238"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4627" name="備忘稿版面配置區 2">
            <a:extLst>
              <a:ext uri="{FF2B5EF4-FFF2-40B4-BE49-F238E27FC236}">
                <a16:creationId xmlns:a16="http://schemas.microsoft.com/office/drawing/2014/main" id="{E377D320-E1BC-4DEA-B6C1-197DBEA68DB0}"/>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TW" altLang="en-US"/>
          </a:p>
        </p:txBody>
      </p:sp>
      <p:sp>
        <p:nvSpPr>
          <p:cNvPr id="154628" name="投影片編號版面配置區 3">
            <a:extLst>
              <a:ext uri="{FF2B5EF4-FFF2-40B4-BE49-F238E27FC236}">
                <a16:creationId xmlns:a16="http://schemas.microsoft.com/office/drawing/2014/main" id="{9C880EB7-9BF2-4548-9159-DA0A8C39CA80}"/>
              </a:ext>
            </a:extLst>
          </p:cNvPr>
          <p:cNvSpPr txBox="1">
            <a:spLocks noGrp="1"/>
          </p:cNvSpPr>
          <p:nvPr/>
        </p:nvSpPr>
        <p:spPr bwMode="auto">
          <a:xfrm>
            <a:off x="5583238" y="6456363"/>
            <a:ext cx="4271962"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a:fld id="{FE24ED30-6E4A-4310-99F4-5C3A53B2B42A}" type="slidenum">
              <a:rPr kumimoji="0" lang="zh-TW" altLang="en-US" sz="1200">
                <a:latin typeface="Calibri" panose="020F0502020204030204" pitchFamily="34" charset="0"/>
              </a:rPr>
              <a:pPr algn="r"/>
              <a:t>78</a:t>
            </a:fld>
            <a:endParaRPr kumimoji="0" lang="en-US" altLang="zh-TW" sz="1200">
              <a:latin typeface="Calibri" panose="020F0502020204030204" pitchFamily="34" charset="0"/>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投影片圖像版面配置區 1">
            <a:extLst>
              <a:ext uri="{FF2B5EF4-FFF2-40B4-BE49-F238E27FC236}">
                <a16:creationId xmlns:a16="http://schemas.microsoft.com/office/drawing/2014/main" id="{278FE0AC-FE44-4E4C-A238-6AA4B05EE36D}"/>
              </a:ext>
            </a:extLst>
          </p:cNvPr>
          <p:cNvSpPr>
            <a:spLocks noGrp="1" noRot="1" noChangeAspect="1" noTextEdit="1"/>
          </p:cNvSpPr>
          <p:nvPr>
            <p:ph type="sldImg"/>
          </p:nvPr>
        </p:nvSpPr>
        <p:spPr bwMode="auto">
          <a:xfrm>
            <a:off x="2662238"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6675" name="備忘稿版面配置區 2">
            <a:extLst>
              <a:ext uri="{FF2B5EF4-FFF2-40B4-BE49-F238E27FC236}">
                <a16:creationId xmlns:a16="http://schemas.microsoft.com/office/drawing/2014/main" id="{BCF943D4-82EA-4736-809B-348B8234EBAA}"/>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TW" altLang="en-US"/>
          </a:p>
        </p:txBody>
      </p:sp>
      <p:sp>
        <p:nvSpPr>
          <p:cNvPr id="156676" name="投影片編號版面配置區 3">
            <a:extLst>
              <a:ext uri="{FF2B5EF4-FFF2-40B4-BE49-F238E27FC236}">
                <a16:creationId xmlns:a16="http://schemas.microsoft.com/office/drawing/2014/main" id="{8FF35D02-66C8-4A3C-9E8D-84DE69DCB7B3}"/>
              </a:ext>
            </a:extLst>
          </p:cNvPr>
          <p:cNvSpPr txBox="1">
            <a:spLocks noGrp="1"/>
          </p:cNvSpPr>
          <p:nvPr/>
        </p:nvSpPr>
        <p:spPr bwMode="auto">
          <a:xfrm>
            <a:off x="5583238" y="6456363"/>
            <a:ext cx="4271962"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a:fld id="{3F357D56-A008-4908-BE7E-A816EF144B2C}" type="slidenum">
              <a:rPr kumimoji="0" lang="zh-TW" altLang="en-US" sz="1200">
                <a:latin typeface="Calibri" panose="020F0502020204030204" pitchFamily="34" charset="0"/>
              </a:rPr>
              <a:pPr algn="r"/>
              <a:t>79</a:t>
            </a:fld>
            <a:endParaRPr kumimoji="0" lang="en-US" altLang="zh-TW" sz="1200">
              <a:latin typeface="Calibri" panose="020F0502020204030204" pitchFamily="34" charset="0"/>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投影片圖像版面配置區 1">
            <a:extLst>
              <a:ext uri="{FF2B5EF4-FFF2-40B4-BE49-F238E27FC236}">
                <a16:creationId xmlns:a16="http://schemas.microsoft.com/office/drawing/2014/main" id="{05F5E959-5722-4CD7-A322-A95EADABD14B}"/>
              </a:ext>
            </a:extLst>
          </p:cNvPr>
          <p:cNvSpPr>
            <a:spLocks noGrp="1" noRot="1" noChangeAspect="1" noTextEdit="1"/>
          </p:cNvSpPr>
          <p:nvPr>
            <p:ph type="sldImg"/>
          </p:nvPr>
        </p:nvSpPr>
        <p:spPr bwMode="auto">
          <a:xfrm>
            <a:off x="2662238"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4867" name="備忘稿版面配置區 2">
            <a:extLst>
              <a:ext uri="{FF2B5EF4-FFF2-40B4-BE49-F238E27FC236}">
                <a16:creationId xmlns:a16="http://schemas.microsoft.com/office/drawing/2014/main" id="{1B1E1A19-AD61-4880-94A5-114DBC9C0CC9}"/>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TW" altLang="en-US"/>
          </a:p>
        </p:txBody>
      </p:sp>
      <p:sp>
        <p:nvSpPr>
          <p:cNvPr id="164868" name="投影片編號版面配置區 3">
            <a:extLst>
              <a:ext uri="{FF2B5EF4-FFF2-40B4-BE49-F238E27FC236}">
                <a16:creationId xmlns:a16="http://schemas.microsoft.com/office/drawing/2014/main" id="{28BDBC54-B462-4504-A549-5801D300A20E}"/>
              </a:ext>
            </a:extLst>
          </p:cNvPr>
          <p:cNvSpPr txBox="1">
            <a:spLocks noGrp="1"/>
          </p:cNvSpPr>
          <p:nvPr/>
        </p:nvSpPr>
        <p:spPr bwMode="auto">
          <a:xfrm>
            <a:off x="5583238" y="6456363"/>
            <a:ext cx="4271962"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a:fld id="{204C94EE-2458-43E9-B2FD-9DB820CB0A4A}" type="slidenum">
              <a:rPr kumimoji="0" lang="zh-TW" altLang="en-US" sz="1200">
                <a:latin typeface="Calibri" panose="020F0502020204030204" pitchFamily="34" charset="0"/>
              </a:rPr>
              <a:pPr algn="r"/>
              <a:t>80</a:t>
            </a:fld>
            <a:endParaRPr kumimoji="0" lang="en-US" altLang="zh-TW" sz="1200">
              <a:latin typeface="Calibri" panose="020F0502020204030204" pitchFamily="34" charset="0"/>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投影片圖像版面配置區 1">
            <a:extLst>
              <a:ext uri="{FF2B5EF4-FFF2-40B4-BE49-F238E27FC236}">
                <a16:creationId xmlns:a16="http://schemas.microsoft.com/office/drawing/2014/main" id="{E004D795-76E2-43B4-BA6A-FC426DF1B54F}"/>
              </a:ext>
            </a:extLst>
          </p:cNvPr>
          <p:cNvSpPr>
            <a:spLocks noGrp="1" noRot="1" noChangeAspect="1" noTextEdit="1"/>
          </p:cNvSpPr>
          <p:nvPr>
            <p:ph type="sldImg"/>
          </p:nvPr>
        </p:nvSpPr>
        <p:spPr bwMode="auto">
          <a:xfrm>
            <a:off x="2662238"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6915" name="備忘稿版面配置區 2">
            <a:extLst>
              <a:ext uri="{FF2B5EF4-FFF2-40B4-BE49-F238E27FC236}">
                <a16:creationId xmlns:a16="http://schemas.microsoft.com/office/drawing/2014/main" id="{F04E5FB3-7F69-45E4-AB4F-13B2A713B12C}"/>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TW" altLang="en-US"/>
          </a:p>
        </p:txBody>
      </p:sp>
      <p:sp>
        <p:nvSpPr>
          <p:cNvPr id="166916" name="投影片編號版面配置區 3">
            <a:extLst>
              <a:ext uri="{FF2B5EF4-FFF2-40B4-BE49-F238E27FC236}">
                <a16:creationId xmlns:a16="http://schemas.microsoft.com/office/drawing/2014/main" id="{182D84C6-E73B-40EF-9A59-19652032510C}"/>
              </a:ext>
            </a:extLst>
          </p:cNvPr>
          <p:cNvSpPr txBox="1">
            <a:spLocks noGrp="1"/>
          </p:cNvSpPr>
          <p:nvPr/>
        </p:nvSpPr>
        <p:spPr bwMode="auto">
          <a:xfrm>
            <a:off x="5583238" y="6456363"/>
            <a:ext cx="4271962"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a:fld id="{356A0114-F7E3-4F1E-80BB-785054EEB58D}" type="slidenum">
              <a:rPr kumimoji="0" lang="zh-TW" altLang="en-US" sz="1200">
                <a:latin typeface="Calibri" panose="020F0502020204030204" pitchFamily="34" charset="0"/>
              </a:rPr>
              <a:pPr algn="r"/>
              <a:t>81</a:t>
            </a:fld>
            <a:endParaRPr kumimoji="0" lang="en-US" altLang="zh-TW" sz="1200">
              <a:latin typeface="Calibri" panose="020F0502020204030204" pitchFamily="34" charset="0"/>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投影片圖像版面配置區 1">
            <a:extLst>
              <a:ext uri="{FF2B5EF4-FFF2-40B4-BE49-F238E27FC236}">
                <a16:creationId xmlns:a16="http://schemas.microsoft.com/office/drawing/2014/main" id="{8F0EB98F-BC7F-4A9F-B596-9C51D2837B87}"/>
              </a:ext>
            </a:extLst>
          </p:cNvPr>
          <p:cNvSpPr>
            <a:spLocks noGrp="1" noRot="1" noChangeAspect="1" noTextEdit="1"/>
          </p:cNvSpPr>
          <p:nvPr>
            <p:ph type="sldImg"/>
          </p:nvPr>
        </p:nvSpPr>
        <p:spPr bwMode="auto">
          <a:xfrm>
            <a:off x="2662238"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8963" name="備忘稿版面配置區 2">
            <a:extLst>
              <a:ext uri="{FF2B5EF4-FFF2-40B4-BE49-F238E27FC236}">
                <a16:creationId xmlns:a16="http://schemas.microsoft.com/office/drawing/2014/main" id="{852A74B9-BBDC-4C0B-8A21-53E058A84F8F}"/>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TW" altLang="en-US"/>
          </a:p>
        </p:txBody>
      </p:sp>
      <p:sp>
        <p:nvSpPr>
          <p:cNvPr id="168964" name="投影片編號版面配置區 3">
            <a:extLst>
              <a:ext uri="{FF2B5EF4-FFF2-40B4-BE49-F238E27FC236}">
                <a16:creationId xmlns:a16="http://schemas.microsoft.com/office/drawing/2014/main" id="{E09F9CC6-F24E-4B72-8975-81946D5EE896}"/>
              </a:ext>
            </a:extLst>
          </p:cNvPr>
          <p:cNvSpPr txBox="1">
            <a:spLocks noGrp="1"/>
          </p:cNvSpPr>
          <p:nvPr/>
        </p:nvSpPr>
        <p:spPr bwMode="auto">
          <a:xfrm>
            <a:off x="5583238" y="6456363"/>
            <a:ext cx="4271962"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a:fld id="{ED54CD89-EF89-4E00-98C3-571518BC1028}" type="slidenum">
              <a:rPr kumimoji="0" lang="zh-TW" altLang="en-US" sz="1200">
                <a:latin typeface="Calibri" panose="020F0502020204030204" pitchFamily="34" charset="0"/>
              </a:rPr>
              <a:pPr algn="r"/>
              <a:t>82</a:t>
            </a:fld>
            <a:endParaRPr kumimoji="0" lang="en-US" altLang="zh-TW" sz="1200">
              <a:latin typeface="Calibri" panose="020F0502020204030204" pitchFamily="34" charset="0"/>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投影片圖像版面配置區 1">
            <a:extLst>
              <a:ext uri="{FF2B5EF4-FFF2-40B4-BE49-F238E27FC236}">
                <a16:creationId xmlns:a16="http://schemas.microsoft.com/office/drawing/2014/main" id="{78DC1E7C-202B-4AA3-AF33-4AB70580A9B6}"/>
              </a:ext>
            </a:extLst>
          </p:cNvPr>
          <p:cNvSpPr>
            <a:spLocks noGrp="1" noRot="1" noChangeAspect="1" noTextEdit="1"/>
          </p:cNvSpPr>
          <p:nvPr>
            <p:ph type="sldImg"/>
          </p:nvPr>
        </p:nvSpPr>
        <p:spPr bwMode="auto">
          <a:xfrm>
            <a:off x="2662238"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1011" name="備忘稿版面配置區 2">
            <a:extLst>
              <a:ext uri="{FF2B5EF4-FFF2-40B4-BE49-F238E27FC236}">
                <a16:creationId xmlns:a16="http://schemas.microsoft.com/office/drawing/2014/main" id="{F2BB292F-669D-4968-9EB4-6F97C27AEF08}"/>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TW" altLang="en-US"/>
          </a:p>
        </p:txBody>
      </p:sp>
      <p:sp>
        <p:nvSpPr>
          <p:cNvPr id="171012" name="投影片編號版面配置區 3">
            <a:extLst>
              <a:ext uri="{FF2B5EF4-FFF2-40B4-BE49-F238E27FC236}">
                <a16:creationId xmlns:a16="http://schemas.microsoft.com/office/drawing/2014/main" id="{3DC8BD16-9227-42CA-ADAD-9C9A95F86345}"/>
              </a:ext>
            </a:extLst>
          </p:cNvPr>
          <p:cNvSpPr txBox="1">
            <a:spLocks noGrp="1"/>
          </p:cNvSpPr>
          <p:nvPr/>
        </p:nvSpPr>
        <p:spPr bwMode="auto">
          <a:xfrm>
            <a:off x="5583238" y="6456363"/>
            <a:ext cx="4271962"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a:fld id="{80D1B582-E113-4F11-BEB2-CB973DDA2F1D}" type="slidenum">
              <a:rPr kumimoji="0" lang="zh-TW" altLang="en-US" sz="1200">
                <a:latin typeface="Calibri" panose="020F0502020204030204" pitchFamily="34" charset="0"/>
              </a:rPr>
              <a:pPr algn="r"/>
              <a:t>83</a:t>
            </a:fld>
            <a:endParaRPr kumimoji="0" lang="en-US" altLang="zh-TW" sz="1200">
              <a:latin typeface="Calibri" panose="020F0502020204030204" pitchFamily="34" charset="0"/>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投影片圖像版面配置區 1">
            <a:extLst>
              <a:ext uri="{FF2B5EF4-FFF2-40B4-BE49-F238E27FC236}">
                <a16:creationId xmlns:a16="http://schemas.microsoft.com/office/drawing/2014/main" id="{B82C84F6-8DCB-4A68-814F-9A30AD46E8BB}"/>
              </a:ext>
            </a:extLst>
          </p:cNvPr>
          <p:cNvSpPr>
            <a:spLocks noGrp="1" noRot="1" noChangeAspect="1" noTextEdit="1"/>
          </p:cNvSpPr>
          <p:nvPr>
            <p:ph type="sldImg"/>
          </p:nvPr>
        </p:nvSpPr>
        <p:spPr bwMode="auto">
          <a:xfrm>
            <a:off x="2662238"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3059" name="備忘稿版面配置區 2">
            <a:extLst>
              <a:ext uri="{FF2B5EF4-FFF2-40B4-BE49-F238E27FC236}">
                <a16:creationId xmlns:a16="http://schemas.microsoft.com/office/drawing/2014/main" id="{A8D2A0F4-522F-48A3-9166-A4A8768A3C60}"/>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TW" altLang="en-US"/>
          </a:p>
        </p:txBody>
      </p:sp>
      <p:sp>
        <p:nvSpPr>
          <p:cNvPr id="173060" name="投影片編號版面配置區 3">
            <a:extLst>
              <a:ext uri="{FF2B5EF4-FFF2-40B4-BE49-F238E27FC236}">
                <a16:creationId xmlns:a16="http://schemas.microsoft.com/office/drawing/2014/main" id="{BD376383-37D0-4A8D-B9E4-EBEBF9617206}"/>
              </a:ext>
            </a:extLst>
          </p:cNvPr>
          <p:cNvSpPr txBox="1">
            <a:spLocks noGrp="1"/>
          </p:cNvSpPr>
          <p:nvPr/>
        </p:nvSpPr>
        <p:spPr bwMode="auto">
          <a:xfrm>
            <a:off x="5583238" y="6456363"/>
            <a:ext cx="4271962"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a:fld id="{0925B31C-8DA1-4DDA-951E-5E6FF446D300}" type="slidenum">
              <a:rPr kumimoji="0" lang="zh-TW" altLang="en-US" sz="1200">
                <a:latin typeface="Calibri" panose="020F0502020204030204" pitchFamily="34" charset="0"/>
              </a:rPr>
              <a:pPr algn="r"/>
              <a:t>84</a:t>
            </a:fld>
            <a:endParaRPr kumimoji="0" lang="en-US" altLang="zh-TW" sz="1200">
              <a:latin typeface="Calibri" panose="020F0502020204030204" pitchFamily="34" charset="0"/>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投影片圖像版面配置區 1">
            <a:extLst>
              <a:ext uri="{FF2B5EF4-FFF2-40B4-BE49-F238E27FC236}">
                <a16:creationId xmlns:a16="http://schemas.microsoft.com/office/drawing/2014/main" id="{951E53CE-8EFB-44E9-9187-F8A2D9FE0EC8}"/>
              </a:ext>
            </a:extLst>
          </p:cNvPr>
          <p:cNvSpPr>
            <a:spLocks noGrp="1" noRot="1" noChangeAspect="1" noTextEdit="1"/>
          </p:cNvSpPr>
          <p:nvPr>
            <p:ph type="sldImg"/>
          </p:nvPr>
        </p:nvSpPr>
        <p:spPr bwMode="auto">
          <a:xfrm>
            <a:off x="2662238"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5107" name="備忘稿版面配置區 2">
            <a:extLst>
              <a:ext uri="{FF2B5EF4-FFF2-40B4-BE49-F238E27FC236}">
                <a16:creationId xmlns:a16="http://schemas.microsoft.com/office/drawing/2014/main" id="{3C8C114F-796C-4003-B4FE-2554682EED1E}"/>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TW" altLang="en-US"/>
          </a:p>
        </p:txBody>
      </p:sp>
      <p:sp>
        <p:nvSpPr>
          <p:cNvPr id="175108" name="投影片編號版面配置區 3">
            <a:extLst>
              <a:ext uri="{FF2B5EF4-FFF2-40B4-BE49-F238E27FC236}">
                <a16:creationId xmlns:a16="http://schemas.microsoft.com/office/drawing/2014/main" id="{706CD0DD-04E5-443C-9170-3A5C31AAF9DF}"/>
              </a:ext>
            </a:extLst>
          </p:cNvPr>
          <p:cNvSpPr txBox="1">
            <a:spLocks noGrp="1"/>
          </p:cNvSpPr>
          <p:nvPr/>
        </p:nvSpPr>
        <p:spPr bwMode="auto">
          <a:xfrm>
            <a:off x="5583238" y="6456363"/>
            <a:ext cx="4271962"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a:fld id="{B55BEC81-0D93-4921-BDB7-D69DDC910DC7}" type="slidenum">
              <a:rPr kumimoji="0" lang="zh-TW" altLang="en-US" sz="1200">
                <a:latin typeface="Calibri" panose="020F0502020204030204" pitchFamily="34" charset="0"/>
              </a:rPr>
              <a:pPr algn="r"/>
              <a:t>85</a:t>
            </a:fld>
            <a:endParaRPr kumimoji="0" lang="en-US" altLang="zh-TW" sz="1200">
              <a:latin typeface="Calibri" panose="020F0502020204030204" pitchFamily="34" charset="0"/>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投影片圖像版面配置區 1">
            <a:extLst>
              <a:ext uri="{FF2B5EF4-FFF2-40B4-BE49-F238E27FC236}">
                <a16:creationId xmlns:a16="http://schemas.microsoft.com/office/drawing/2014/main" id="{F540471F-B60C-4C8B-BB5A-2882B2743CCD}"/>
              </a:ext>
            </a:extLst>
          </p:cNvPr>
          <p:cNvSpPr>
            <a:spLocks noGrp="1" noRot="1" noChangeAspect="1" noTextEdit="1"/>
          </p:cNvSpPr>
          <p:nvPr>
            <p:ph type="sldImg"/>
          </p:nvPr>
        </p:nvSpPr>
        <p:spPr bwMode="auto">
          <a:xfrm>
            <a:off x="2662238"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5347" name="備忘稿版面配置區 2">
            <a:extLst>
              <a:ext uri="{FF2B5EF4-FFF2-40B4-BE49-F238E27FC236}">
                <a16:creationId xmlns:a16="http://schemas.microsoft.com/office/drawing/2014/main" id="{032D520E-A41D-40C1-924B-0A89D52F7C28}"/>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zh-TW" altLang="en-US"/>
              <a:t>晤談方向：</a:t>
            </a:r>
          </a:p>
          <a:p>
            <a:pPr eaLnBrk="1" hangingPunct="1">
              <a:spcBef>
                <a:spcPct val="0"/>
              </a:spcBef>
            </a:pPr>
            <a:r>
              <a:rPr lang="en-US" altLang="zh-TW"/>
              <a:t>1.</a:t>
            </a:r>
            <a:r>
              <a:rPr lang="zh-TW" altLang="en-US"/>
              <a:t>探問選擇外語、資訊兩群科原因（了解選填邏輯）</a:t>
            </a:r>
          </a:p>
          <a:p>
            <a:pPr eaLnBrk="1" hangingPunct="1">
              <a:spcBef>
                <a:spcPct val="0"/>
              </a:spcBef>
            </a:pPr>
            <a:r>
              <a:rPr lang="en-US" altLang="zh-TW"/>
              <a:t>2.</a:t>
            </a:r>
            <a:r>
              <a:rPr lang="zh-TW" altLang="en-US"/>
              <a:t>澄清對建築、設計群科的了解與房仲業者的關係。</a:t>
            </a:r>
          </a:p>
          <a:p>
            <a:pPr eaLnBrk="1" hangingPunct="1">
              <a:spcBef>
                <a:spcPct val="0"/>
              </a:spcBef>
            </a:pPr>
            <a:r>
              <a:rPr lang="en-US" altLang="zh-TW"/>
              <a:t>3.</a:t>
            </a:r>
            <a:r>
              <a:rPr lang="zh-TW" altLang="en-US"/>
              <a:t>告知設計科所需能力的需求</a:t>
            </a:r>
          </a:p>
          <a:p>
            <a:pPr eaLnBrk="1" hangingPunct="1">
              <a:spcBef>
                <a:spcPct val="0"/>
              </a:spcBef>
            </a:pPr>
            <a:endParaRPr lang="zh-TW" altLang="en-US"/>
          </a:p>
        </p:txBody>
      </p:sp>
      <p:sp>
        <p:nvSpPr>
          <p:cNvPr id="185348" name="投影片編號版面配置區 3">
            <a:extLst>
              <a:ext uri="{FF2B5EF4-FFF2-40B4-BE49-F238E27FC236}">
                <a16:creationId xmlns:a16="http://schemas.microsoft.com/office/drawing/2014/main" id="{17BA6C18-6D29-4EFF-B652-70C2CFF2AB7D}"/>
              </a:ext>
            </a:extLst>
          </p:cNvPr>
          <p:cNvSpPr txBox="1">
            <a:spLocks noGrp="1"/>
          </p:cNvSpPr>
          <p:nvPr/>
        </p:nvSpPr>
        <p:spPr bwMode="auto">
          <a:xfrm>
            <a:off x="5583238" y="6456363"/>
            <a:ext cx="4271962"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a:fld id="{1BB11DDA-DD41-4310-B456-8C9E6F24C4EE}" type="slidenum">
              <a:rPr kumimoji="0" lang="zh-TW" altLang="en-US" sz="1200">
                <a:latin typeface="Calibri" panose="020F0502020204030204" pitchFamily="34" charset="0"/>
              </a:rPr>
              <a:pPr algn="r"/>
              <a:t>86</a:t>
            </a:fld>
            <a:endParaRPr kumimoji="0" lang="en-US" altLang="zh-TW" sz="1200">
              <a:latin typeface="Calibri" panose="020F0502020204030204" pitchFamily="34" charset="0"/>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投影片圖像版面配置區 1">
            <a:extLst>
              <a:ext uri="{FF2B5EF4-FFF2-40B4-BE49-F238E27FC236}">
                <a16:creationId xmlns:a16="http://schemas.microsoft.com/office/drawing/2014/main" id="{DC4240CF-D9CE-41F7-8166-37624214CC64}"/>
              </a:ext>
            </a:extLst>
          </p:cNvPr>
          <p:cNvSpPr>
            <a:spLocks noGrp="1" noRot="1" noChangeAspect="1" noTextEdit="1"/>
          </p:cNvSpPr>
          <p:nvPr>
            <p:ph type="sldImg"/>
          </p:nvPr>
        </p:nvSpPr>
        <p:spPr bwMode="auto">
          <a:xfrm>
            <a:off x="2662238"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7395" name="備忘稿版面配置區 2">
            <a:extLst>
              <a:ext uri="{FF2B5EF4-FFF2-40B4-BE49-F238E27FC236}">
                <a16:creationId xmlns:a16="http://schemas.microsoft.com/office/drawing/2014/main" id="{99BC8FC6-6AFB-4EA2-91CC-2B8FF6626E20}"/>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TW" altLang="en-US"/>
          </a:p>
        </p:txBody>
      </p:sp>
      <p:sp>
        <p:nvSpPr>
          <p:cNvPr id="187396" name="投影片編號版面配置區 3">
            <a:extLst>
              <a:ext uri="{FF2B5EF4-FFF2-40B4-BE49-F238E27FC236}">
                <a16:creationId xmlns:a16="http://schemas.microsoft.com/office/drawing/2014/main" id="{FE171CEA-C27E-4179-80C1-53EDDABBB8D4}"/>
              </a:ext>
            </a:extLst>
          </p:cNvPr>
          <p:cNvSpPr txBox="1">
            <a:spLocks noGrp="1"/>
          </p:cNvSpPr>
          <p:nvPr/>
        </p:nvSpPr>
        <p:spPr bwMode="auto">
          <a:xfrm>
            <a:off x="5583238" y="6456363"/>
            <a:ext cx="4271962"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a:fld id="{720811D7-EB7F-48A1-9E69-B6AA1997C937}" type="slidenum">
              <a:rPr kumimoji="0" lang="zh-TW" altLang="en-US" sz="1200">
                <a:latin typeface="Calibri" panose="020F0502020204030204" pitchFamily="34" charset="0"/>
              </a:rPr>
              <a:pPr algn="r"/>
              <a:t>87</a:t>
            </a:fld>
            <a:endParaRPr kumimoji="0" lang="en-US" altLang="zh-TW" sz="1200">
              <a:latin typeface="Calibri" panose="020F0502020204030204" pitchFamily="34" charset="0"/>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投影片圖像版面配置區 1">
            <a:extLst>
              <a:ext uri="{FF2B5EF4-FFF2-40B4-BE49-F238E27FC236}">
                <a16:creationId xmlns:a16="http://schemas.microsoft.com/office/drawing/2014/main" id="{AA99A516-2143-4B78-AC86-E6948B17361E}"/>
              </a:ext>
            </a:extLst>
          </p:cNvPr>
          <p:cNvSpPr>
            <a:spLocks noGrp="1" noRot="1" noChangeAspect="1" noTextEdit="1"/>
          </p:cNvSpPr>
          <p:nvPr>
            <p:ph type="sldImg"/>
          </p:nvPr>
        </p:nvSpPr>
        <p:spPr bwMode="auto">
          <a:xfrm>
            <a:off x="2662238"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9443" name="備忘稿版面配置區 2">
            <a:extLst>
              <a:ext uri="{FF2B5EF4-FFF2-40B4-BE49-F238E27FC236}">
                <a16:creationId xmlns:a16="http://schemas.microsoft.com/office/drawing/2014/main" id="{037426E8-CA45-443D-9413-1D871C78A465}"/>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TW" altLang="en-US"/>
          </a:p>
        </p:txBody>
      </p:sp>
      <p:sp>
        <p:nvSpPr>
          <p:cNvPr id="189444" name="投影片編號版面配置區 3">
            <a:extLst>
              <a:ext uri="{FF2B5EF4-FFF2-40B4-BE49-F238E27FC236}">
                <a16:creationId xmlns:a16="http://schemas.microsoft.com/office/drawing/2014/main" id="{47485A5D-6A77-4607-9803-82A89F124C7F}"/>
              </a:ext>
            </a:extLst>
          </p:cNvPr>
          <p:cNvSpPr txBox="1">
            <a:spLocks noGrp="1"/>
          </p:cNvSpPr>
          <p:nvPr/>
        </p:nvSpPr>
        <p:spPr bwMode="auto">
          <a:xfrm>
            <a:off x="5583238" y="6456363"/>
            <a:ext cx="4271962"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a:fld id="{86F7B57B-D146-4174-8E7B-CE134D0D48FC}" type="slidenum">
              <a:rPr kumimoji="0" lang="zh-TW" altLang="en-US" sz="1200">
                <a:latin typeface="Calibri" panose="020F0502020204030204" pitchFamily="34" charset="0"/>
              </a:rPr>
              <a:pPr algn="r"/>
              <a:t>88</a:t>
            </a:fld>
            <a:endParaRPr kumimoji="0" lang="en-US" altLang="zh-TW" sz="1200">
              <a:latin typeface="Calibri" panose="020F0502020204030204" pitchFamily="34" charset="0"/>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投影片圖像版面配置區 1">
            <a:extLst>
              <a:ext uri="{FF2B5EF4-FFF2-40B4-BE49-F238E27FC236}">
                <a16:creationId xmlns:a16="http://schemas.microsoft.com/office/drawing/2014/main" id="{D7CCD972-294A-4E6F-A132-22832BD5A92B}"/>
              </a:ext>
            </a:extLst>
          </p:cNvPr>
          <p:cNvSpPr>
            <a:spLocks noGrp="1" noRot="1" noChangeAspect="1" noTextEdit="1"/>
          </p:cNvSpPr>
          <p:nvPr>
            <p:ph type="sldImg"/>
          </p:nvPr>
        </p:nvSpPr>
        <p:spPr bwMode="auto">
          <a:xfrm>
            <a:off x="2662238"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1491" name="備忘稿版面配置區 2">
            <a:extLst>
              <a:ext uri="{FF2B5EF4-FFF2-40B4-BE49-F238E27FC236}">
                <a16:creationId xmlns:a16="http://schemas.microsoft.com/office/drawing/2014/main" id="{5FD60B9D-3757-45E4-968A-E9D4CFDABAF1}"/>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zh-TW" altLang="en-US"/>
              <a:t>性向和興趣一模一樣</a:t>
            </a:r>
          </a:p>
          <a:p>
            <a:pPr eaLnBrk="1" hangingPunct="1">
              <a:spcBef>
                <a:spcPct val="0"/>
              </a:spcBef>
            </a:pPr>
            <a:endParaRPr lang="zh-TW" altLang="en-US"/>
          </a:p>
        </p:txBody>
      </p:sp>
      <p:sp>
        <p:nvSpPr>
          <p:cNvPr id="191492" name="投影片編號版面配置區 3">
            <a:extLst>
              <a:ext uri="{FF2B5EF4-FFF2-40B4-BE49-F238E27FC236}">
                <a16:creationId xmlns:a16="http://schemas.microsoft.com/office/drawing/2014/main" id="{EBEE7B23-1030-4B5E-96B5-A470F0D839D1}"/>
              </a:ext>
            </a:extLst>
          </p:cNvPr>
          <p:cNvSpPr txBox="1">
            <a:spLocks noGrp="1"/>
          </p:cNvSpPr>
          <p:nvPr/>
        </p:nvSpPr>
        <p:spPr bwMode="auto">
          <a:xfrm>
            <a:off x="5583238" y="6456363"/>
            <a:ext cx="4271962"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a:fld id="{36CADBD7-2514-4F97-8ABF-A31A498F13F8}" type="slidenum">
              <a:rPr kumimoji="0" lang="zh-TW" altLang="en-US" sz="1200">
                <a:latin typeface="Calibri" panose="020F0502020204030204" pitchFamily="34" charset="0"/>
              </a:rPr>
              <a:pPr algn="r"/>
              <a:t>89</a:t>
            </a:fld>
            <a:endParaRPr kumimoji="0" lang="en-US" altLang="zh-TW" sz="1200">
              <a:latin typeface="Calibri" panose="020F0502020204030204" pitchFamily="34" charset="0"/>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投影片圖像版面配置區 1">
            <a:extLst>
              <a:ext uri="{FF2B5EF4-FFF2-40B4-BE49-F238E27FC236}">
                <a16:creationId xmlns:a16="http://schemas.microsoft.com/office/drawing/2014/main" id="{9DAA7EB7-0CBB-43BC-A686-02345D3707FB}"/>
              </a:ext>
            </a:extLst>
          </p:cNvPr>
          <p:cNvSpPr>
            <a:spLocks noGrp="1" noRot="1" noChangeAspect="1" noTextEdit="1"/>
          </p:cNvSpPr>
          <p:nvPr>
            <p:ph type="sldImg"/>
          </p:nvPr>
        </p:nvSpPr>
        <p:spPr bwMode="auto">
          <a:xfrm>
            <a:off x="2662238"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3539" name="備忘稿版面配置區 2">
            <a:extLst>
              <a:ext uri="{FF2B5EF4-FFF2-40B4-BE49-F238E27FC236}">
                <a16:creationId xmlns:a16="http://schemas.microsoft.com/office/drawing/2014/main" id="{24E28AE4-449D-4BA5-BB33-396A4D1E6166}"/>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zh-TW" altLang="en-US"/>
              <a:t>性向和興趣一模一樣</a:t>
            </a:r>
          </a:p>
        </p:txBody>
      </p:sp>
      <p:sp>
        <p:nvSpPr>
          <p:cNvPr id="193540" name="投影片編號版面配置區 3">
            <a:extLst>
              <a:ext uri="{FF2B5EF4-FFF2-40B4-BE49-F238E27FC236}">
                <a16:creationId xmlns:a16="http://schemas.microsoft.com/office/drawing/2014/main" id="{A7DF90B1-2D03-4D4A-8EB3-C89DBCE77F4C}"/>
              </a:ext>
            </a:extLst>
          </p:cNvPr>
          <p:cNvSpPr txBox="1">
            <a:spLocks noGrp="1"/>
          </p:cNvSpPr>
          <p:nvPr/>
        </p:nvSpPr>
        <p:spPr bwMode="auto">
          <a:xfrm>
            <a:off x="5583238" y="6456363"/>
            <a:ext cx="4271962"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a:fld id="{83860C4C-6E6F-4675-9A12-7CB22D926602}" type="slidenum">
              <a:rPr kumimoji="0" lang="zh-TW" altLang="en-US" sz="1200">
                <a:latin typeface="Calibri" panose="020F0502020204030204" pitchFamily="34" charset="0"/>
              </a:rPr>
              <a:pPr algn="r"/>
              <a:t>90</a:t>
            </a:fld>
            <a:endParaRPr kumimoji="0" lang="en-US" altLang="zh-TW" sz="1200">
              <a:latin typeface="Calibri" panose="020F0502020204030204" pitchFamily="34" charset="0"/>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投影片圖像版面配置區 1">
            <a:extLst>
              <a:ext uri="{FF2B5EF4-FFF2-40B4-BE49-F238E27FC236}">
                <a16:creationId xmlns:a16="http://schemas.microsoft.com/office/drawing/2014/main" id="{6FD683CB-EA63-4E73-909D-1525BE260CB5}"/>
              </a:ext>
            </a:extLst>
          </p:cNvPr>
          <p:cNvSpPr>
            <a:spLocks noGrp="1" noRot="1" noChangeAspect="1" noTextEdit="1"/>
          </p:cNvSpPr>
          <p:nvPr>
            <p:ph type="sldImg"/>
          </p:nvPr>
        </p:nvSpPr>
        <p:spPr bwMode="auto">
          <a:xfrm>
            <a:off x="2662238"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5587" name="備忘稿版面配置區 2">
            <a:extLst>
              <a:ext uri="{FF2B5EF4-FFF2-40B4-BE49-F238E27FC236}">
                <a16:creationId xmlns:a16="http://schemas.microsoft.com/office/drawing/2014/main" id="{9D481AC9-3679-4352-A24E-7F2E13DB22D0}"/>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zh-TW" altLang="en-US"/>
              <a:t>性向和興趣一模一樣</a:t>
            </a:r>
          </a:p>
          <a:p>
            <a:pPr eaLnBrk="1" hangingPunct="1">
              <a:spcBef>
                <a:spcPct val="0"/>
              </a:spcBef>
            </a:pPr>
            <a:endParaRPr lang="zh-TW" altLang="en-US"/>
          </a:p>
        </p:txBody>
      </p:sp>
      <p:sp>
        <p:nvSpPr>
          <p:cNvPr id="195588" name="投影片編號版面配置區 3">
            <a:extLst>
              <a:ext uri="{FF2B5EF4-FFF2-40B4-BE49-F238E27FC236}">
                <a16:creationId xmlns:a16="http://schemas.microsoft.com/office/drawing/2014/main" id="{06989E02-4171-41B6-BAF7-C2317B452F8A}"/>
              </a:ext>
            </a:extLst>
          </p:cNvPr>
          <p:cNvSpPr txBox="1">
            <a:spLocks noGrp="1"/>
          </p:cNvSpPr>
          <p:nvPr/>
        </p:nvSpPr>
        <p:spPr bwMode="auto">
          <a:xfrm>
            <a:off x="5583238" y="6456363"/>
            <a:ext cx="4271962"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a:fld id="{54CDD60D-80F8-40FF-A297-38FB6CBB3E9E}" type="slidenum">
              <a:rPr kumimoji="0" lang="zh-TW" altLang="en-US" sz="1200">
                <a:latin typeface="Calibri" panose="020F0502020204030204" pitchFamily="34" charset="0"/>
              </a:rPr>
              <a:pPr algn="r"/>
              <a:t>91</a:t>
            </a:fld>
            <a:endParaRPr kumimoji="0" lang="en-US" altLang="zh-TW" sz="1200">
              <a:latin typeface="Calibri" panose="020F0502020204030204" pitchFamily="34" charset="0"/>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投影片圖像版面配置區 1">
            <a:extLst>
              <a:ext uri="{FF2B5EF4-FFF2-40B4-BE49-F238E27FC236}">
                <a16:creationId xmlns:a16="http://schemas.microsoft.com/office/drawing/2014/main" id="{29F7CF50-62C5-4A38-922F-E984BE0CFF2D}"/>
              </a:ext>
            </a:extLst>
          </p:cNvPr>
          <p:cNvSpPr>
            <a:spLocks noGrp="1" noRot="1" noChangeAspect="1" noTextEdit="1"/>
          </p:cNvSpPr>
          <p:nvPr>
            <p:ph type="sldImg"/>
          </p:nvPr>
        </p:nvSpPr>
        <p:spPr bwMode="auto">
          <a:xfrm>
            <a:off x="2662238"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3779" name="備忘稿版面配置區 2">
            <a:extLst>
              <a:ext uri="{FF2B5EF4-FFF2-40B4-BE49-F238E27FC236}">
                <a16:creationId xmlns:a16="http://schemas.microsoft.com/office/drawing/2014/main" id="{CA84DC4E-1968-49BE-95B7-59CDB28A6F20}"/>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50000"/>
              </a:spcBef>
              <a:defRPr/>
            </a:pPr>
            <a:r>
              <a:rPr lang="zh-TW" altLang="en-US" sz="1200" dirty="0">
                <a:latin typeface="標楷體" pitchFamily="65" charset="-120"/>
                <a:ea typeface="標楷體" pitchFamily="65" charset="-120"/>
              </a:rPr>
              <a:t>個別序位  </a:t>
            </a:r>
            <a:r>
              <a:rPr lang="en-US" altLang="zh-TW" sz="1200" dirty="0">
                <a:solidFill>
                  <a:srgbClr val="FF0000"/>
                </a:solidFill>
                <a:latin typeface="標楷體" pitchFamily="65" charset="-120"/>
                <a:ea typeface="標楷體" pitchFamily="65" charset="-120"/>
              </a:rPr>
              <a:t>15.30%~15.81%  3062</a:t>
            </a:r>
            <a:r>
              <a:rPr lang="zh-TW" altLang="en-US" sz="1200" dirty="0">
                <a:solidFill>
                  <a:srgbClr val="FF0000"/>
                </a:solidFill>
                <a:latin typeface="標楷體" pitchFamily="65" charset="-120"/>
                <a:ea typeface="標楷體" pitchFamily="65" charset="-120"/>
              </a:rPr>
              <a:t>～</a:t>
            </a:r>
            <a:r>
              <a:rPr lang="en-US" altLang="zh-TW" sz="1200" dirty="0">
                <a:solidFill>
                  <a:srgbClr val="FF0000"/>
                </a:solidFill>
                <a:latin typeface="標楷體" pitchFamily="65" charset="-120"/>
                <a:ea typeface="標楷體" pitchFamily="65" charset="-120"/>
              </a:rPr>
              <a:t>3165</a:t>
            </a:r>
          </a:p>
        </p:txBody>
      </p:sp>
      <p:sp>
        <p:nvSpPr>
          <p:cNvPr id="203780" name="投影片編號版面配置區 3">
            <a:extLst>
              <a:ext uri="{FF2B5EF4-FFF2-40B4-BE49-F238E27FC236}">
                <a16:creationId xmlns:a16="http://schemas.microsoft.com/office/drawing/2014/main" id="{128F937E-6CF7-4FA5-9447-DF4AE4AAF552}"/>
              </a:ext>
            </a:extLst>
          </p:cNvPr>
          <p:cNvSpPr txBox="1">
            <a:spLocks noGrp="1"/>
          </p:cNvSpPr>
          <p:nvPr/>
        </p:nvSpPr>
        <p:spPr bwMode="auto">
          <a:xfrm>
            <a:off x="5583238" y="6456363"/>
            <a:ext cx="4271962"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eaLnBrk="1" hangingPunct="1"/>
            <a:fld id="{8CBC8469-1631-494E-A918-492358894CDB}" type="slidenum">
              <a:rPr kumimoji="0" lang="zh-TW" altLang="en-US" sz="1200">
                <a:latin typeface="Calibri" panose="020F0502020204030204" pitchFamily="34" charset="0"/>
              </a:rPr>
              <a:pPr algn="r" eaLnBrk="1" hangingPunct="1"/>
              <a:t>92</a:t>
            </a:fld>
            <a:endParaRPr kumimoji="0" lang="en-US" altLang="zh-TW" sz="1200">
              <a:latin typeface="Calibri" panose="020F0502020204030204" pitchFamily="34" charset="0"/>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投影片圖像版面配置區 1">
            <a:extLst>
              <a:ext uri="{FF2B5EF4-FFF2-40B4-BE49-F238E27FC236}">
                <a16:creationId xmlns:a16="http://schemas.microsoft.com/office/drawing/2014/main" id="{C4D2CEAA-4DF4-45B4-BFDA-29615DC9CBA2}"/>
              </a:ext>
            </a:extLst>
          </p:cNvPr>
          <p:cNvSpPr>
            <a:spLocks noGrp="1" noRot="1" noChangeAspect="1" noTextEdit="1"/>
          </p:cNvSpPr>
          <p:nvPr>
            <p:ph type="sldImg"/>
          </p:nvPr>
        </p:nvSpPr>
        <p:spPr bwMode="auto">
          <a:xfrm>
            <a:off x="2662238"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5827" name="備忘稿版面配置區 2">
            <a:extLst>
              <a:ext uri="{FF2B5EF4-FFF2-40B4-BE49-F238E27FC236}">
                <a16:creationId xmlns:a16="http://schemas.microsoft.com/office/drawing/2014/main" id="{A54F299F-5F67-4676-8350-80055BF60BB1}"/>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50000"/>
              </a:spcBef>
              <a:defRPr/>
            </a:pPr>
            <a:r>
              <a:rPr lang="zh-TW" altLang="en-US" sz="1200" dirty="0">
                <a:latin typeface="標楷體" pitchFamily="65" charset="-120"/>
                <a:ea typeface="標楷體" pitchFamily="65" charset="-120"/>
              </a:rPr>
              <a:t>強調作文少一分</a:t>
            </a:r>
            <a:endParaRPr lang="en-US" altLang="zh-TW" sz="1200" dirty="0">
              <a:latin typeface="標楷體" pitchFamily="65" charset="-120"/>
              <a:ea typeface="標楷體" pitchFamily="65" charset="-120"/>
            </a:endParaRPr>
          </a:p>
          <a:p>
            <a:pPr>
              <a:spcBef>
                <a:spcPct val="50000"/>
              </a:spcBef>
              <a:defRPr/>
            </a:pPr>
            <a:r>
              <a:rPr lang="zh-TW" altLang="en-US" sz="1200" dirty="0">
                <a:latin typeface="標楷體" pitchFamily="65" charset="-120"/>
                <a:ea typeface="標楷體" pitchFamily="65" charset="-120"/>
              </a:rPr>
              <a:t>個別序位  </a:t>
            </a:r>
            <a:r>
              <a:rPr lang="en-US" altLang="zh-TW" sz="1200" dirty="0">
                <a:solidFill>
                  <a:srgbClr val="FF0000"/>
                </a:solidFill>
                <a:latin typeface="標楷體" pitchFamily="65" charset="-120"/>
                <a:ea typeface="標楷體" pitchFamily="65" charset="-120"/>
              </a:rPr>
              <a:t>24.44%~24.93%  4891</a:t>
            </a:r>
            <a:r>
              <a:rPr lang="zh-TW" altLang="en-US" sz="1200" dirty="0">
                <a:solidFill>
                  <a:srgbClr val="FF0000"/>
                </a:solidFill>
                <a:latin typeface="標楷體" pitchFamily="65" charset="-120"/>
                <a:ea typeface="標楷體" pitchFamily="65" charset="-120"/>
              </a:rPr>
              <a:t>～</a:t>
            </a:r>
            <a:r>
              <a:rPr lang="en-US" altLang="zh-TW" sz="1200" dirty="0">
                <a:solidFill>
                  <a:srgbClr val="FF0000"/>
                </a:solidFill>
                <a:latin typeface="標楷體" pitchFamily="65" charset="-120"/>
                <a:ea typeface="標楷體" pitchFamily="65" charset="-120"/>
              </a:rPr>
              <a:t>4990</a:t>
            </a:r>
          </a:p>
        </p:txBody>
      </p:sp>
      <p:sp>
        <p:nvSpPr>
          <p:cNvPr id="205828" name="投影片編號版面配置區 3">
            <a:extLst>
              <a:ext uri="{FF2B5EF4-FFF2-40B4-BE49-F238E27FC236}">
                <a16:creationId xmlns:a16="http://schemas.microsoft.com/office/drawing/2014/main" id="{F72A54F8-03B9-4CBF-B1CD-C0C9EE625335}"/>
              </a:ext>
            </a:extLst>
          </p:cNvPr>
          <p:cNvSpPr txBox="1">
            <a:spLocks noGrp="1"/>
          </p:cNvSpPr>
          <p:nvPr/>
        </p:nvSpPr>
        <p:spPr bwMode="auto">
          <a:xfrm>
            <a:off x="5583238" y="6456363"/>
            <a:ext cx="4271962"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eaLnBrk="1" hangingPunct="1"/>
            <a:fld id="{6B7D3A2B-7586-4B5A-A084-3485FD26E55B}" type="slidenum">
              <a:rPr kumimoji="0" lang="zh-TW" altLang="en-US" sz="1200">
                <a:latin typeface="Calibri" panose="020F0502020204030204" pitchFamily="34" charset="0"/>
              </a:rPr>
              <a:pPr algn="r" eaLnBrk="1" hangingPunct="1"/>
              <a:t>93</a:t>
            </a:fld>
            <a:endParaRPr kumimoji="0" lang="en-US" altLang="zh-TW" sz="1200">
              <a:latin typeface="Calibri" panose="020F0502020204030204" pitchFamily="34" charset="0"/>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投影片圖像版面配置區 1">
            <a:extLst>
              <a:ext uri="{FF2B5EF4-FFF2-40B4-BE49-F238E27FC236}">
                <a16:creationId xmlns:a16="http://schemas.microsoft.com/office/drawing/2014/main" id="{C4D2CEAA-4DF4-45B4-BFDA-29615DC9CBA2}"/>
              </a:ext>
            </a:extLst>
          </p:cNvPr>
          <p:cNvSpPr>
            <a:spLocks noGrp="1" noRot="1" noChangeAspect="1" noTextEdit="1"/>
          </p:cNvSpPr>
          <p:nvPr>
            <p:ph type="sldImg"/>
          </p:nvPr>
        </p:nvSpPr>
        <p:spPr bwMode="auto">
          <a:xfrm>
            <a:off x="2662238"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5827" name="備忘稿版面配置區 2">
            <a:extLst>
              <a:ext uri="{FF2B5EF4-FFF2-40B4-BE49-F238E27FC236}">
                <a16:creationId xmlns:a16="http://schemas.microsoft.com/office/drawing/2014/main" id="{A54F299F-5F67-4676-8350-80055BF60BB1}"/>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50000"/>
              </a:spcBef>
              <a:defRPr/>
            </a:pPr>
            <a:r>
              <a:rPr lang="zh-TW" altLang="en-US" sz="1200" dirty="0">
                <a:latin typeface="標楷體" pitchFamily="65" charset="-120"/>
                <a:ea typeface="標楷體" pitchFamily="65" charset="-120"/>
              </a:rPr>
              <a:t>個別序位  </a:t>
            </a:r>
            <a:r>
              <a:rPr lang="en-US" altLang="zh-TW" sz="1200" dirty="0">
                <a:solidFill>
                  <a:srgbClr val="FF0000"/>
                </a:solidFill>
                <a:latin typeface="標楷體" pitchFamily="65" charset="-120"/>
                <a:ea typeface="標楷體" pitchFamily="65" charset="-120"/>
              </a:rPr>
              <a:t>42.54%~43.03%  8516~8615</a:t>
            </a:r>
          </a:p>
        </p:txBody>
      </p:sp>
      <p:sp>
        <p:nvSpPr>
          <p:cNvPr id="205828" name="投影片編號版面配置區 3">
            <a:extLst>
              <a:ext uri="{FF2B5EF4-FFF2-40B4-BE49-F238E27FC236}">
                <a16:creationId xmlns:a16="http://schemas.microsoft.com/office/drawing/2014/main" id="{F72A54F8-03B9-4CBF-B1CD-C0C9EE625335}"/>
              </a:ext>
            </a:extLst>
          </p:cNvPr>
          <p:cNvSpPr txBox="1">
            <a:spLocks noGrp="1"/>
          </p:cNvSpPr>
          <p:nvPr/>
        </p:nvSpPr>
        <p:spPr bwMode="auto">
          <a:xfrm>
            <a:off x="5583238" y="6456363"/>
            <a:ext cx="4271962"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eaLnBrk="1" hangingPunct="1"/>
            <a:fld id="{6B7D3A2B-7586-4B5A-A084-3485FD26E55B}" type="slidenum">
              <a:rPr kumimoji="0" lang="zh-TW" altLang="en-US" sz="1200">
                <a:latin typeface="Calibri" panose="020F0502020204030204" pitchFamily="34" charset="0"/>
              </a:rPr>
              <a:pPr algn="r" eaLnBrk="1" hangingPunct="1"/>
              <a:t>94</a:t>
            </a:fld>
            <a:endParaRPr kumimoji="0" lang="en-US" altLang="zh-TW" sz="1200">
              <a:latin typeface="Calibri" panose="020F0502020204030204" pitchFamily="34" charset="0"/>
            </a:endParaRPr>
          </a:p>
        </p:txBody>
      </p:sp>
    </p:spTree>
    <p:extLst>
      <p:ext uri="{BB962C8B-B14F-4D97-AF65-F5344CB8AC3E}">
        <p14:creationId xmlns:p14="http://schemas.microsoft.com/office/powerpoint/2010/main" val="241811894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投影片圖像版面配置區 1">
            <a:extLst>
              <a:ext uri="{FF2B5EF4-FFF2-40B4-BE49-F238E27FC236}">
                <a16:creationId xmlns:a16="http://schemas.microsoft.com/office/drawing/2014/main" id="{C4D2CEAA-4DF4-45B4-BFDA-29615DC9CBA2}"/>
              </a:ext>
            </a:extLst>
          </p:cNvPr>
          <p:cNvSpPr>
            <a:spLocks noGrp="1" noRot="1" noChangeAspect="1" noTextEdit="1"/>
          </p:cNvSpPr>
          <p:nvPr>
            <p:ph type="sldImg"/>
          </p:nvPr>
        </p:nvSpPr>
        <p:spPr bwMode="auto">
          <a:xfrm>
            <a:off x="2662238"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5827" name="備忘稿版面配置區 2">
            <a:extLst>
              <a:ext uri="{FF2B5EF4-FFF2-40B4-BE49-F238E27FC236}">
                <a16:creationId xmlns:a16="http://schemas.microsoft.com/office/drawing/2014/main" id="{A54F299F-5F67-4676-8350-80055BF60BB1}"/>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50000"/>
              </a:spcBef>
              <a:defRPr/>
            </a:pPr>
            <a:r>
              <a:rPr lang="zh-TW" altLang="en-US" sz="1200" dirty="0">
                <a:latin typeface="標楷體" pitchFamily="65" charset="-120"/>
                <a:ea typeface="標楷體" pitchFamily="65" charset="-120"/>
              </a:rPr>
              <a:t>個別序位  </a:t>
            </a:r>
            <a:r>
              <a:rPr lang="en-US" altLang="zh-TW" sz="1200" dirty="0">
                <a:solidFill>
                  <a:srgbClr val="FF0000"/>
                </a:solidFill>
                <a:latin typeface="標楷體" pitchFamily="65" charset="-120"/>
                <a:ea typeface="標楷體" pitchFamily="65" charset="-120"/>
              </a:rPr>
              <a:t>38.83﹪~39.34﹪  7945</a:t>
            </a:r>
            <a:r>
              <a:rPr lang="zh-TW" altLang="en-US" sz="1200" dirty="0">
                <a:solidFill>
                  <a:srgbClr val="FF0000"/>
                </a:solidFill>
                <a:latin typeface="標楷體" pitchFamily="65" charset="-120"/>
                <a:ea typeface="標楷體" pitchFamily="65" charset="-120"/>
              </a:rPr>
              <a:t>～</a:t>
            </a:r>
            <a:r>
              <a:rPr lang="en-US" altLang="zh-TW" sz="1200" dirty="0">
                <a:solidFill>
                  <a:srgbClr val="FF0000"/>
                </a:solidFill>
                <a:latin typeface="標楷體" pitchFamily="65" charset="-120"/>
                <a:ea typeface="標楷體" pitchFamily="65" charset="-120"/>
              </a:rPr>
              <a:t>8050</a:t>
            </a:r>
          </a:p>
          <a:p>
            <a:pPr eaLnBrk="1" hangingPunct="1">
              <a:spcBef>
                <a:spcPct val="0"/>
              </a:spcBef>
            </a:pPr>
            <a:endParaRPr lang="zh-TW" altLang="en-US" dirty="0"/>
          </a:p>
        </p:txBody>
      </p:sp>
      <p:sp>
        <p:nvSpPr>
          <p:cNvPr id="205828" name="投影片編號版面配置區 3">
            <a:extLst>
              <a:ext uri="{FF2B5EF4-FFF2-40B4-BE49-F238E27FC236}">
                <a16:creationId xmlns:a16="http://schemas.microsoft.com/office/drawing/2014/main" id="{F72A54F8-03B9-4CBF-B1CD-C0C9EE625335}"/>
              </a:ext>
            </a:extLst>
          </p:cNvPr>
          <p:cNvSpPr txBox="1">
            <a:spLocks noGrp="1"/>
          </p:cNvSpPr>
          <p:nvPr/>
        </p:nvSpPr>
        <p:spPr bwMode="auto">
          <a:xfrm>
            <a:off x="5583238" y="6456363"/>
            <a:ext cx="4271962"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eaLnBrk="1" hangingPunct="1"/>
            <a:fld id="{6B7D3A2B-7586-4B5A-A084-3485FD26E55B}" type="slidenum">
              <a:rPr kumimoji="0" lang="zh-TW" altLang="en-US" sz="1200">
                <a:latin typeface="Calibri" panose="020F0502020204030204" pitchFamily="34" charset="0"/>
              </a:rPr>
              <a:pPr algn="r" eaLnBrk="1" hangingPunct="1"/>
              <a:t>95</a:t>
            </a:fld>
            <a:endParaRPr kumimoji="0" lang="en-US" altLang="zh-TW" sz="1200">
              <a:latin typeface="Calibri" panose="020F0502020204030204" pitchFamily="34" charset="0"/>
            </a:endParaRPr>
          </a:p>
        </p:txBody>
      </p:sp>
    </p:spTree>
    <p:extLst>
      <p:ext uri="{BB962C8B-B14F-4D97-AF65-F5344CB8AC3E}">
        <p14:creationId xmlns:p14="http://schemas.microsoft.com/office/powerpoint/2010/main" val="2977886368"/>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投影片圖像版面配置區 1">
            <a:extLst>
              <a:ext uri="{FF2B5EF4-FFF2-40B4-BE49-F238E27FC236}">
                <a16:creationId xmlns:a16="http://schemas.microsoft.com/office/drawing/2014/main" id="{C4D2CEAA-4DF4-45B4-BFDA-29615DC9CBA2}"/>
              </a:ext>
            </a:extLst>
          </p:cNvPr>
          <p:cNvSpPr>
            <a:spLocks noGrp="1" noRot="1" noChangeAspect="1" noTextEdit="1"/>
          </p:cNvSpPr>
          <p:nvPr>
            <p:ph type="sldImg"/>
          </p:nvPr>
        </p:nvSpPr>
        <p:spPr bwMode="auto">
          <a:xfrm>
            <a:off x="2662238"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5827" name="備忘稿版面配置區 2">
            <a:extLst>
              <a:ext uri="{FF2B5EF4-FFF2-40B4-BE49-F238E27FC236}">
                <a16:creationId xmlns:a16="http://schemas.microsoft.com/office/drawing/2014/main" id="{A54F299F-5F67-4676-8350-80055BF60BB1}"/>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50000"/>
              </a:spcBef>
              <a:defRPr/>
            </a:pPr>
            <a:r>
              <a:rPr lang="zh-TW" altLang="en-US" sz="1200" dirty="0">
                <a:latin typeface="標楷體" pitchFamily="65" charset="-120"/>
                <a:ea typeface="標楷體" pitchFamily="65" charset="-120"/>
              </a:rPr>
              <a:t>個別序位  </a:t>
            </a:r>
            <a:r>
              <a:rPr lang="en-US" altLang="zh-TW" sz="1200" dirty="0">
                <a:solidFill>
                  <a:srgbClr val="FF0000"/>
                </a:solidFill>
                <a:latin typeface="標楷體" pitchFamily="65" charset="-120"/>
                <a:ea typeface="標楷體" pitchFamily="65" charset="-120"/>
              </a:rPr>
              <a:t>80.05%~100%  16024~19788</a:t>
            </a:r>
          </a:p>
        </p:txBody>
      </p:sp>
      <p:sp>
        <p:nvSpPr>
          <p:cNvPr id="205828" name="投影片編號版面配置區 3">
            <a:extLst>
              <a:ext uri="{FF2B5EF4-FFF2-40B4-BE49-F238E27FC236}">
                <a16:creationId xmlns:a16="http://schemas.microsoft.com/office/drawing/2014/main" id="{F72A54F8-03B9-4CBF-B1CD-C0C9EE625335}"/>
              </a:ext>
            </a:extLst>
          </p:cNvPr>
          <p:cNvSpPr txBox="1">
            <a:spLocks noGrp="1"/>
          </p:cNvSpPr>
          <p:nvPr/>
        </p:nvSpPr>
        <p:spPr bwMode="auto">
          <a:xfrm>
            <a:off x="5583238" y="6456363"/>
            <a:ext cx="4271962"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eaLnBrk="1" hangingPunct="1"/>
            <a:fld id="{6B7D3A2B-7586-4B5A-A084-3485FD26E55B}" type="slidenum">
              <a:rPr kumimoji="0" lang="zh-TW" altLang="en-US" sz="1200">
                <a:latin typeface="Calibri" panose="020F0502020204030204" pitchFamily="34" charset="0"/>
              </a:rPr>
              <a:pPr algn="r" eaLnBrk="1" hangingPunct="1"/>
              <a:t>96</a:t>
            </a:fld>
            <a:endParaRPr kumimoji="0" lang="en-US" altLang="zh-TW" sz="1200">
              <a:latin typeface="Calibri" panose="020F0502020204030204" pitchFamily="34" charset="0"/>
            </a:endParaRPr>
          </a:p>
        </p:txBody>
      </p:sp>
    </p:spTree>
    <p:extLst>
      <p:ext uri="{BB962C8B-B14F-4D97-AF65-F5344CB8AC3E}">
        <p14:creationId xmlns:p14="http://schemas.microsoft.com/office/powerpoint/2010/main" val="3310740445"/>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投影片圖像版面配置區 1">
            <a:extLst>
              <a:ext uri="{FF2B5EF4-FFF2-40B4-BE49-F238E27FC236}">
                <a16:creationId xmlns:a16="http://schemas.microsoft.com/office/drawing/2014/main" id="{C4D2CEAA-4DF4-45B4-BFDA-29615DC9CBA2}"/>
              </a:ext>
            </a:extLst>
          </p:cNvPr>
          <p:cNvSpPr>
            <a:spLocks noGrp="1" noRot="1" noChangeAspect="1" noTextEdit="1"/>
          </p:cNvSpPr>
          <p:nvPr>
            <p:ph type="sldImg"/>
          </p:nvPr>
        </p:nvSpPr>
        <p:spPr bwMode="auto">
          <a:xfrm>
            <a:off x="2662238"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5827" name="備忘稿版面配置區 2">
            <a:extLst>
              <a:ext uri="{FF2B5EF4-FFF2-40B4-BE49-F238E27FC236}">
                <a16:creationId xmlns:a16="http://schemas.microsoft.com/office/drawing/2014/main" id="{A54F299F-5F67-4676-8350-80055BF60BB1}"/>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zh-TW" altLang="en-US" sz="1200" dirty="0">
                <a:latin typeface="標楷體" pitchFamily="65" charset="-120"/>
                <a:ea typeface="標楷體" pitchFamily="65" charset="-120"/>
              </a:rPr>
              <a:t>個別序位  </a:t>
            </a:r>
            <a:r>
              <a:rPr lang="en-US" altLang="zh-TW" sz="1200" dirty="0">
                <a:solidFill>
                  <a:srgbClr val="FF0000"/>
                </a:solidFill>
                <a:latin typeface="標楷體" pitchFamily="65" charset="-120"/>
                <a:ea typeface="標楷體" pitchFamily="65" charset="-120"/>
              </a:rPr>
              <a:t>80.05%~100%  16024~19788</a:t>
            </a:r>
          </a:p>
          <a:p>
            <a:pPr eaLnBrk="1" hangingPunct="1">
              <a:spcBef>
                <a:spcPct val="0"/>
              </a:spcBef>
            </a:pPr>
            <a:endParaRPr lang="zh-TW" altLang="en-US" dirty="0"/>
          </a:p>
        </p:txBody>
      </p:sp>
      <p:sp>
        <p:nvSpPr>
          <p:cNvPr id="205828" name="投影片編號版面配置區 3">
            <a:extLst>
              <a:ext uri="{FF2B5EF4-FFF2-40B4-BE49-F238E27FC236}">
                <a16:creationId xmlns:a16="http://schemas.microsoft.com/office/drawing/2014/main" id="{F72A54F8-03B9-4CBF-B1CD-C0C9EE625335}"/>
              </a:ext>
            </a:extLst>
          </p:cNvPr>
          <p:cNvSpPr txBox="1">
            <a:spLocks noGrp="1"/>
          </p:cNvSpPr>
          <p:nvPr/>
        </p:nvSpPr>
        <p:spPr bwMode="auto">
          <a:xfrm>
            <a:off x="5583238" y="6456363"/>
            <a:ext cx="4271962"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eaLnBrk="1" hangingPunct="1"/>
            <a:fld id="{6B7D3A2B-7586-4B5A-A084-3485FD26E55B}" type="slidenum">
              <a:rPr kumimoji="0" lang="zh-TW" altLang="en-US" sz="1200">
                <a:latin typeface="Calibri" panose="020F0502020204030204" pitchFamily="34" charset="0"/>
              </a:rPr>
              <a:pPr algn="r" eaLnBrk="1" hangingPunct="1"/>
              <a:t>97</a:t>
            </a:fld>
            <a:endParaRPr kumimoji="0" lang="en-US" altLang="zh-TW" sz="1200">
              <a:latin typeface="Calibri" panose="020F0502020204030204" pitchFamily="34" charset="0"/>
            </a:endParaRPr>
          </a:p>
        </p:txBody>
      </p:sp>
    </p:spTree>
    <p:extLst>
      <p:ext uri="{BB962C8B-B14F-4D97-AF65-F5344CB8AC3E}">
        <p14:creationId xmlns:p14="http://schemas.microsoft.com/office/powerpoint/2010/main" val="798550498"/>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207874" name="Shape 624">
            <a:extLst>
              <a:ext uri="{FF2B5EF4-FFF2-40B4-BE49-F238E27FC236}">
                <a16:creationId xmlns:a16="http://schemas.microsoft.com/office/drawing/2014/main" id="{BFB01E61-1B72-479D-A0A1-1632CF5F14D8}"/>
              </a:ext>
            </a:extLst>
          </p:cNvPr>
          <p:cNvSpPr>
            <a:spLocks noGrp="1" noRot="1" noChangeAspect="1" noTextEdit="1"/>
          </p:cNvSpPr>
          <p:nvPr>
            <p:ph type="sldImg" idx="2"/>
          </p:nvPr>
        </p:nvSpPr>
        <p:spPr bwMode="auto">
          <a:xfrm>
            <a:off x="2665413" y="511175"/>
            <a:ext cx="4527550" cy="2547938"/>
          </a:xfrm>
          <a:custGeom>
            <a:avLst/>
            <a:gdLst>
              <a:gd name="T0" fmla="*/ 0 w 120000"/>
              <a:gd name="T1" fmla="*/ 0 h 120000"/>
              <a:gd name="T2" fmla="*/ 2147483646 w 120000"/>
              <a:gd name="T3" fmla="*/ 0 h 120000"/>
              <a:gd name="T4" fmla="*/ 2147483646 w 120000"/>
              <a:gd name="T5" fmla="*/ 2147483646 h 120000"/>
              <a:gd name="T6" fmla="*/ 0 w 120000"/>
              <a:gd name="T7" fmla="*/ 2147483646 h 120000"/>
              <a:gd name="T8" fmla="*/ 0 w 120000"/>
              <a:gd name="T9" fmla="*/ 0 h 120000"/>
              <a:gd name="T10" fmla="*/ 0 60000 65536"/>
              <a:gd name="T11" fmla="*/ 0 60000 65536"/>
              <a:gd name="T12" fmla="*/ 0 60000 65536"/>
              <a:gd name="T13" fmla="*/ 0 60000 65536"/>
              <a:gd name="T14" fmla="*/ 0 60000 65536"/>
              <a:gd name="T15" fmla="*/ 0 w 120000"/>
              <a:gd name="T16" fmla="*/ 0 h 120000"/>
              <a:gd name="T17" fmla="*/ 120000 w 120000"/>
              <a:gd name="T18" fmla="*/ 120000 h 120000"/>
            </a:gdLst>
            <a:ahLst/>
            <a:cxnLst>
              <a:cxn ang="T10">
                <a:pos x="T0" y="T1"/>
              </a:cxn>
              <a:cxn ang="T11">
                <a:pos x="T2" y="T3"/>
              </a:cxn>
              <a:cxn ang="T12">
                <a:pos x="T4" y="T5"/>
              </a:cxn>
              <a:cxn ang="T13">
                <a:pos x="T6" y="T7"/>
              </a:cxn>
              <a:cxn ang="T14">
                <a:pos x="T8" y="T9"/>
              </a:cxn>
            </a:cxnLst>
            <a:rect l="T15" t="T16" r="T17" b="T18"/>
            <a:pathLst>
              <a:path w="120000" h="120000" extrusionOk="0">
                <a:moveTo>
                  <a:pt x="0" y="0"/>
                </a:moveTo>
                <a:lnTo>
                  <a:pt x="120000" y="0"/>
                </a:lnTo>
                <a:lnTo>
                  <a:pt x="120000" y="120000"/>
                </a:lnTo>
                <a:lnTo>
                  <a:pt x="0" y="120000"/>
                </a:lnTo>
                <a:lnTo>
                  <a:pt x="0" y="0"/>
                </a:lnTo>
                <a:close/>
              </a:path>
            </a:pathLst>
          </a:custGeom>
          <a:noFill/>
          <a:ln w="9525">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sp>
      <p:sp>
        <p:nvSpPr>
          <p:cNvPr id="207875" name="Shape 625">
            <a:extLst>
              <a:ext uri="{FF2B5EF4-FFF2-40B4-BE49-F238E27FC236}">
                <a16:creationId xmlns:a16="http://schemas.microsoft.com/office/drawing/2014/main" id="{B4DF7894-1CF3-4C2A-AD36-D69C9E6D54CA}"/>
              </a:ext>
            </a:extLst>
          </p:cNvPr>
          <p:cNvSpPr>
            <a:spLocks noGrp="1"/>
          </p:cNvSpPr>
          <p:nvPr>
            <p:ph type="body" idx="1"/>
          </p:nvPr>
        </p:nvSpPr>
        <p:spPr bwMode="auto">
          <a:xfrm>
            <a:off x="981075" y="3227388"/>
            <a:ext cx="7894638" cy="305911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525" tIns="45762" rIns="91525" bIns="45762" numCol="1" anchor="t" anchorCtr="0" compatLnSpc="1">
            <a:prstTxWarp prst="textNoShape">
              <a:avLst/>
            </a:prstTxWarp>
          </a:bodyPr>
          <a:lstStyle/>
          <a:p>
            <a:pPr>
              <a:spcBef>
                <a:spcPct val="0"/>
              </a:spcBef>
            </a:pPr>
            <a:endParaRPr lang="zh-TW" altLang="zh-TW"/>
          </a:p>
        </p:txBody>
      </p:sp>
      <p:sp>
        <p:nvSpPr>
          <p:cNvPr id="207876" name="Shape 626">
            <a:extLst>
              <a:ext uri="{FF2B5EF4-FFF2-40B4-BE49-F238E27FC236}">
                <a16:creationId xmlns:a16="http://schemas.microsoft.com/office/drawing/2014/main" id="{67231B4E-CB68-4104-932A-B2CD8169A0D6}"/>
              </a:ext>
            </a:extLst>
          </p:cNvPr>
          <p:cNvSpPr txBox="1">
            <a:spLocks noGrp="1"/>
          </p:cNvSpPr>
          <p:nvPr/>
        </p:nvSpPr>
        <p:spPr bwMode="auto">
          <a:xfrm>
            <a:off x="5583238" y="6456363"/>
            <a:ext cx="4271962"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525" tIns="45762" rIns="91525" bIns="45762" anchor="b"/>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eaLnBrk="1" hangingPunct="1">
              <a:buSzPct val="25000"/>
            </a:pPr>
            <a:r>
              <a:rPr lang="zh-TW" altLang="zh-TW" sz="1200"/>
              <a:t> </a:t>
            </a: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214018" name="Google Shape;126;g35f391192_057:notes">
            <a:extLst>
              <a:ext uri="{FF2B5EF4-FFF2-40B4-BE49-F238E27FC236}">
                <a16:creationId xmlns:a16="http://schemas.microsoft.com/office/drawing/2014/main" id="{F8D606D7-B4C1-4169-B10B-B526DD77D209}"/>
              </a:ext>
            </a:extLst>
          </p:cNvPr>
          <p:cNvSpPr>
            <a:spLocks noGrp="1" noRot="1" noChangeAspect="1" noTextEdit="1"/>
          </p:cNvSpPr>
          <p:nvPr>
            <p:ph type="sldImg" idx="2"/>
          </p:nvPr>
        </p:nvSpPr>
        <p:spPr bwMode="auto">
          <a:xfrm>
            <a:off x="92075" y="746125"/>
            <a:ext cx="6623050" cy="3725863"/>
          </a:xfrm>
          <a:custGeom>
            <a:avLst/>
            <a:gdLst>
              <a:gd name="T0" fmla="*/ 0 w 120000"/>
              <a:gd name="T1" fmla="*/ 0 h 120000"/>
              <a:gd name="T2" fmla="*/ 2147483646 w 120000"/>
              <a:gd name="T3" fmla="*/ 0 h 120000"/>
              <a:gd name="T4" fmla="*/ 2147483646 w 120000"/>
              <a:gd name="T5" fmla="*/ 2147483646 h 120000"/>
              <a:gd name="T6" fmla="*/ 0 w 120000"/>
              <a:gd name="T7" fmla="*/ 2147483646 h 120000"/>
              <a:gd name="T8" fmla="*/ 0 w 120000"/>
              <a:gd name="T9" fmla="*/ 0 h 120000"/>
              <a:gd name="T10" fmla="*/ 0 60000 65536"/>
              <a:gd name="T11" fmla="*/ 0 60000 65536"/>
              <a:gd name="T12" fmla="*/ 0 60000 65536"/>
              <a:gd name="T13" fmla="*/ 0 60000 65536"/>
              <a:gd name="T14" fmla="*/ 0 60000 65536"/>
              <a:gd name="T15" fmla="*/ 0 w 120000"/>
              <a:gd name="T16" fmla="*/ 0 h 120000"/>
              <a:gd name="T17" fmla="*/ 120000 w 120000"/>
              <a:gd name="T18" fmla="*/ 120000 h 120000"/>
            </a:gdLst>
            <a:ahLst/>
            <a:cxnLst>
              <a:cxn ang="T10">
                <a:pos x="T0" y="T1"/>
              </a:cxn>
              <a:cxn ang="T11">
                <a:pos x="T2" y="T3"/>
              </a:cxn>
              <a:cxn ang="T12">
                <a:pos x="T4" y="T5"/>
              </a:cxn>
              <a:cxn ang="T13">
                <a:pos x="T6" y="T7"/>
              </a:cxn>
              <a:cxn ang="T14">
                <a:pos x="T8" y="T9"/>
              </a:cxn>
            </a:cxnLst>
            <a:rect l="T15" t="T16" r="T17" b="T18"/>
            <a:pathLst>
              <a:path w="120000" h="120000" extrusionOk="0">
                <a:moveTo>
                  <a:pt x="0" y="0"/>
                </a:moveTo>
                <a:lnTo>
                  <a:pt x="120000" y="0"/>
                </a:lnTo>
                <a:lnTo>
                  <a:pt x="120000" y="120000"/>
                </a:lnTo>
                <a:lnTo>
                  <a:pt x="0" y="120000"/>
                </a:lnTo>
                <a:lnTo>
                  <a:pt x="0" y="0"/>
                </a:lnTo>
                <a:close/>
              </a:path>
            </a:pathLst>
          </a:custGeom>
          <a:noFill/>
          <a:ln>
            <a:solidFill>
              <a:srgbClr val="000000"/>
            </a:solidFill>
            <a:round/>
            <a:headEnd/>
            <a:tailEnd/>
          </a:ln>
          <a:extLst>
            <a:ext uri="{909E8E84-426E-40DD-AFC4-6F175D3DCCD1}">
              <a14:hiddenFill xmlns:a14="http://schemas.microsoft.com/office/drawing/2010/main">
                <a:solidFill>
                  <a:srgbClr val="FFFFFF"/>
                </a:solidFill>
              </a14:hiddenFill>
            </a:ext>
          </a:extLst>
        </p:spPr>
      </p:sp>
      <p:sp>
        <p:nvSpPr>
          <p:cNvPr id="214019" name="Google Shape;127;g35f391192_057:notes">
            <a:extLst>
              <a:ext uri="{FF2B5EF4-FFF2-40B4-BE49-F238E27FC236}">
                <a16:creationId xmlns:a16="http://schemas.microsoft.com/office/drawing/2014/main" id="{98DAB431-8278-4404-927B-5F9B0C5A8056}"/>
              </a:ext>
            </a:extLst>
          </p:cNvPr>
          <p:cNvSpPr>
            <a:spLocks noGrp="1"/>
          </p:cNvSpPr>
          <p:nvPr>
            <p:ph type="body" idx="1"/>
          </p:nvPr>
        </p:nvSpPr>
        <p:spPr bwMode="auto">
          <a:xfrm>
            <a:off x="681038" y="4721225"/>
            <a:ext cx="5445125" cy="447198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5" tIns="91425" rIns="91425" bIns="91425" numCol="1" anchor="t" anchorCtr="0" compatLnSpc="1">
            <a:prstTxWarp prst="textNoShape">
              <a:avLst/>
            </a:prstTxWarp>
          </a:bodyPr>
          <a:lstStyle/>
          <a:p>
            <a:pPr>
              <a:spcBef>
                <a:spcPct val="0"/>
              </a:spcBef>
            </a:pPr>
            <a:r>
              <a:rPr lang="zh-TW" altLang="en-US"/>
              <a:t>為什麼我們要這樣鼓勵孩子呢</a:t>
            </a:r>
            <a:r>
              <a:rPr lang="en-US" altLang="zh-TW"/>
              <a:t>?</a:t>
            </a:r>
          </a:p>
          <a:p>
            <a:pPr>
              <a:spcBef>
                <a:spcPct val="0"/>
              </a:spcBef>
            </a:pPr>
            <a:r>
              <a:rPr lang="zh-TW" altLang="en-US"/>
              <a:t>因為青少年時期正在屬於一個自我認同階段</a:t>
            </a:r>
            <a:r>
              <a:rPr lang="en-US" altLang="zh-TW"/>
              <a:t>~</a:t>
            </a:r>
          </a:p>
          <a:p>
            <a:pPr>
              <a:spcBef>
                <a:spcPct val="0"/>
              </a:spcBef>
            </a:pPr>
            <a:r>
              <a:rPr lang="zh-TW" altLang="en-US"/>
              <a:t>這階段的孩子不停的在問</a:t>
            </a:r>
            <a:r>
              <a:rPr lang="en-US" altLang="zh-TW"/>
              <a:t>[</a:t>
            </a:r>
            <a:r>
              <a:rPr lang="zh-TW" altLang="en-US"/>
              <a:t>我是誰</a:t>
            </a:r>
            <a:r>
              <a:rPr lang="en-US" altLang="zh-TW"/>
              <a:t>?]</a:t>
            </a:r>
            <a:r>
              <a:rPr lang="zh-TW" altLang="en-US"/>
              <a:t> </a:t>
            </a:r>
            <a:r>
              <a:rPr lang="en-US" altLang="zh-TW"/>
              <a:t>[</a:t>
            </a:r>
            <a:r>
              <a:rPr lang="zh-TW" altLang="en-US"/>
              <a:t>我是什麼樣的人</a:t>
            </a:r>
            <a:r>
              <a:rPr lang="en-US" altLang="zh-TW"/>
              <a:t>]</a:t>
            </a:r>
          </a:p>
          <a:p>
            <a:pPr>
              <a:spcBef>
                <a:spcPct val="0"/>
              </a:spcBef>
            </a:pPr>
            <a:r>
              <a:rPr lang="zh-TW" altLang="en-US"/>
              <a:t>那是誰來告訴他的</a:t>
            </a:r>
            <a:r>
              <a:rPr lang="en-US" altLang="zh-TW"/>
              <a:t>?</a:t>
            </a:r>
            <a:r>
              <a:rPr lang="zh-TW" altLang="en-US"/>
              <a:t>就是身旁的這些人</a:t>
            </a:r>
            <a:r>
              <a:rPr lang="en-US" altLang="zh-TW"/>
              <a:t>~</a:t>
            </a:r>
          </a:p>
          <a:p>
            <a:pPr>
              <a:spcBef>
                <a:spcPct val="0"/>
              </a:spcBef>
            </a:pPr>
            <a:endParaRPr lang="en-US" altLang="zh-TW"/>
          </a:p>
          <a:p>
            <a:pPr>
              <a:spcBef>
                <a:spcPct val="0"/>
              </a:spcBef>
            </a:pPr>
            <a:r>
              <a:rPr lang="zh-TW" altLang="en-US"/>
              <a:t>因此我們怎麼鼓勵、回應孩子，會影響孩子如何看待自己</a:t>
            </a:r>
            <a:r>
              <a:rPr lang="en-US" altLang="zh-TW"/>
              <a:t>~</a:t>
            </a:r>
          </a:p>
          <a:p>
            <a:pPr>
              <a:spcBef>
                <a:spcPct val="0"/>
              </a:spcBef>
            </a:pPr>
            <a:endParaRPr lang="en-US" altLang="zh-TW"/>
          </a:p>
          <a:p>
            <a:pPr>
              <a:spcBef>
                <a:spcPct val="0"/>
              </a:spcBef>
            </a:pPr>
            <a:r>
              <a:rPr lang="zh-TW" altLang="en-US"/>
              <a:t>如果在自我認同階段，可以清楚知道自己擁有什麼樣的天賦，</a:t>
            </a:r>
            <a:endParaRPr lang="en-US" altLang="zh-TW"/>
          </a:p>
          <a:p>
            <a:pPr>
              <a:spcBef>
                <a:spcPct val="0"/>
              </a:spcBef>
            </a:pPr>
            <a:r>
              <a:rPr lang="zh-TW" altLang="en-US"/>
              <a:t>相對地他們會比較有意願和熱情去嘗試，也比較不害怕困難</a:t>
            </a:r>
            <a:r>
              <a:rPr lang="en-US" altLang="zh-TW"/>
              <a:t>~</a:t>
            </a:r>
          </a:p>
          <a:p>
            <a:pPr>
              <a:spcBef>
                <a:spcPct val="0"/>
              </a:spcBef>
            </a:pPr>
            <a:r>
              <a:rPr lang="zh-TW" altLang="en-US"/>
              <a:t>孩子更有機會歸屬自己的天命，選擇自己喜愛又擅長的事情。</a:t>
            </a:r>
            <a:endParaRPr lang="en-US" altLang="zh-TW"/>
          </a:p>
          <a:p>
            <a:pPr>
              <a:spcBef>
                <a:spcPct val="0"/>
              </a:spcBef>
            </a:pPr>
            <a:endParaRPr lang="en-US" altLang="zh-TW"/>
          </a:p>
          <a:p>
            <a:pPr>
              <a:spcBef>
                <a:spcPct val="0"/>
              </a:spcBef>
            </a:pPr>
            <a:r>
              <a:rPr lang="zh-TW" altLang="en-US"/>
              <a:t>相對地，如果在這階段孩子不太知道自己到底會什麼</a:t>
            </a:r>
            <a:r>
              <a:rPr lang="en-US" altLang="zh-TW"/>
              <a:t>?</a:t>
            </a:r>
            <a:r>
              <a:rPr lang="zh-TW" altLang="en-US"/>
              <a:t>到底擅長什麼</a:t>
            </a:r>
            <a:r>
              <a:rPr lang="en-US" altLang="zh-TW"/>
              <a:t>?</a:t>
            </a:r>
          </a:p>
          <a:p>
            <a:pPr>
              <a:spcBef>
                <a:spcPct val="0"/>
              </a:spcBef>
            </a:pPr>
            <a:r>
              <a:rPr lang="zh-TW" altLang="en-US"/>
              <a:t>他很容易會感到徬徨，也會害怕失敗</a:t>
            </a:r>
            <a:r>
              <a:rPr lang="en-US" altLang="zh-TW"/>
              <a:t>~</a:t>
            </a:r>
          </a:p>
          <a:p>
            <a:pPr>
              <a:spcBef>
                <a:spcPct val="0"/>
              </a:spcBef>
            </a:pPr>
            <a:r>
              <a:rPr lang="zh-TW" altLang="en-US"/>
              <a:t>這時後他很可能就依他人的眼光去選擇自己的未來，</a:t>
            </a:r>
            <a:endParaRPr lang="en-US" altLang="zh-TW"/>
          </a:p>
          <a:p>
            <a:pPr>
              <a:spcBef>
                <a:spcPct val="0"/>
              </a:spcBef>
            </a:pPr>
            <a:r>
              <a:rPr lang="zh-TW" altLang="en-US"/>
              <a:t>或是乾脆不選擇，就像我們很多宅在家裡的青少年</a:t>
            </a:r>
            <a:r>
              <a:rPr lang="en-US" altLang="zh-TW"/>
              <a:t>~</a:t>
            </a:r>
            <a:r>
              <a:rPr lang="zh-TW" altLang="en-US"/>
              <a:t>乾脆什麼都不做、什麼都不想。</a:t>
            </a:r>
            <a:endParaRPr lang="en-US" altLang="zh-TW"/>
          </a:p>
          <a:p>
            <a:pPr>
              <a:spcBef>
                <a:spcPct val="0"/>
              </a:spcBef>
            </a:pPr>
            <a:endParaRPr lang="zh-TW" altLang="zh-TW"/>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投影片圖像版面配置區 1">
            <a:extLst>
              <a:ext uri="{FF2B5EF4-FFF2-40B4-BE49-F238E27FC236}">
                <a16:creationId xmlns:a16="http://schemas.microsoft.com/office/drawing/2014/main" id="{8467F805-7833-4AE6-8EF8-169C92E20E07}"/>
              </a:ext>
            </a:extLst>
          </p:cNvPr>
          <p:cNvSpPr>
            <a:spLocks noGrp="1" noRot="1" noChangeAspect="1" noTextEdit="1"/>
          </p:cNvSpPr>
          <p:nvPr>
            <p:ph type="sldImg"/>
          </p:nvPr>
        </p:nvSpPr>
        <p:spPr bwMode="auto">
          <a:xfrm>
            <a:off x="92075" y="746125"/>
            <a:ext cx="6623050" cy="3725863"/>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9139" name="備忘稿版面配置區 2">
            <a:extLst>
              <a:ext uri="{FF2B5EF4-FFF2-40B4-BE49-F238E27FC236}">
                <a16:creationId xmlns:a16="http://schemas.microsoft.com/office/drawing/2014/main" id="{D11CE874-D429-4974-87D6-71DF8C76D7FE}"/>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zh-TW" altLang="en-US"/>
          </a:p>
        </p:txBody>
      </p:sp>
      <p:sp>
        <p:nvSpPr>
          <p:cNvPr id="219140" name="投影片編號版面配置區 3">
            <a:extLst>
              <a:ext uri="{FF2B5EF4-FFF2-40B4-BE49-F238E27FC236}">
                <a16:creationId xmlns:a16="http://schemas.microsoft.com/office/drawing/2014/main" id="{75C0B697-B70C-49CB-A6D0-11479F30D7DB}"/>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fld id="{289E19FF-8B1E-4711-9E8E-846D3CC355DE}" type="slidenum">
              <a:rPr lang="en-US" altLang="zh-TW" smtClean="0">
                <a:solidFill>
                  <a:srgbClr val="000000"/>
                </a:solidFill>
                <a:latin typeface="Calibri" panose="020F0502020204030204" pitchFamily="34" charset="0"/>
              </a:rPr>
              <a:pPr/>
              <a:t>102</a:t>
            </a:fld>
            <a:endParaRPr lang="en-US" altLang="zh-TW">
              <a:solidFill>
                <a:srgbClr val="000000"/>
              </a:solidFill>
              <a:latin typeface="Calibri" panose="020F0502020204030204" pitchFamily="34" charset="0"/>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投影片影像版面配置區 1">
            <a:extLst>
              <a:ext uri="{FF2B5EF4-FFF2-40B4-BE49-F238E27FC236}">
                <a16:creationId xmlns:a16="http://schemas.microsoft.com/office/drawing/2014/main" id="{6517F193-D070-4AB1-83E3-27783867DB4D}"/>
              </a:ext>
            </a:extLst>
          </p:cNvPr>
          <p:cNvSpPr>
            <a:spLocks noGrp="1" noRot="1" noChangeAspect="1" noTextEdit="1"/>
          </p:cNvSpPr>
          <p:nvPr>
            <p:ph type="sldImg"/>
          </p:nvPr>
        </p:nvSpPr>
        <p:spPr bwMode="auto">
          <a:xfrm>
            <a:off x="92075" y="746125"/>
            <a:ext cx="6623050" cy="3725863"/>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4259" name="備忘稿版面配置區 2">
            <a:extLst>
              <a:ext uri="{FF2B5EF4-FFF2-40B4-BE49-F238E27FC236}">
                <a16:creationId xmlns:a16="http://schemas.microsoft.com/office/drawing/2014/main" id="{F66E169C-253D-4F76-A805-41F8D9765E5A}"/>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kumimoji="1" lang="zh-TW" altLang="en-US"/>
              <a:t>也因此</a:t>
            </a:r>
            <a:r>
              <a:rPr kumimoji="1" lang="en-US" altLang="zh-TW"/>
              <a:t>12</a:t>
            </a:r>
            <a:r>
              <a:rPr kumimoji="1" lang="zh-TW" altLang="en-US"/>
              <a:t>年國教其實就是希望能從現在的困境中解脫</a:t>
            </a:r>
            <a:endParaRPr kumimoji="1" lang="en-US" altLang="zh-TW"/>
          </a:p>
          <a:p>
            <a:r>
              <a:rPr kumimoji="1" lang="zh-TW" altLang="en-US"/>
              <a:t>幫助孩子們找到期待中的未來．．．．</a:t>
            </a:r>
          </a:p>
        </p:txBody>
      </p:sp>
      <p:sp>
        <p:nvSpPr>
          <p:cNvPr id="224260" name="投影片編號版面配置區 3">
            <a:extLst>
              <a:ext uri="{FF2B5EF4-FFF2-40B4-BE49-F238E27FC236}">
                <a16:creationId xmlns:a16="http://schemas.microsoft.com/office/drawing/2014/main" id="{26D730A2-9E17-4021-A5C8-A7151EF5C412}"/>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fld id="{EBFCCEC4-30BE-451E-8058-262935734D4F}" type="slidenum">
              <a:rPr kumimoji="0" lang="zh-CN" altLang="en-US" smtClean="0">
                <a:solidFill>
                  <a:srgbClr val="000000"/>
                </a:solidFill>
                <a:latin typeface="Calibri" panose="020F0502020204030204" pitchFamily="34" charset="0"/>
                <a:ea typeface="SimSun" panose="02010600030101010101" pitchFamily="2" charset="-122"/>
              </a:rPr>
              <a:pPr/>
              <a:t>103</a:t>
            </a:fld>
            <a:endParaRPr kumimoji="0" lang="zh-CN" altLang="en-US">
              <a:solidFill>
                <a:srgbClr val="000000"/>
              </a:solidFill>
              <a:latin typeface="Calibri" panose="020F0502020204030204" pitchFamily="34" charset="0"/>
              <a:ea typeface="SimSun" panose="02010600030101010101" pitchFamily="2" charset="-122"/>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eg"/><Relationship Id="rId1" Type="http://schemas.openxmlformats.org/officeDocument/2006/relationships/slideMaster" Target="../slideMasters/slideMaster3.xml"/><Relationship Id="rId4" Type="http://schemas.openxmlformats.org/officeDocument/2006/relationships/image" Target="../media/image12.png"/></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a:t>按一下以編輯母片標題樣式</a:t>
            </a:r>
            <a:endParaRPr lang="en-US" dirty="0"/>
          </a:p>
        </p:txBody>
      </p:sp>
      <p:sp>
        <p:nvSpPr>
          <p:cNvPr id="3" name="Content Placeholder 2"/>
          <p:cNvSpPr>
            <a:spLocks noGrp="1"/>
          </p:cNvSpPr>
          <p:nvPr>
            <p:ph idx="1"/>
          </p:nvPr>
        </p:nvSpPr>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Date Placeholder 3">
            <a:extLst>
              <a:ext uri="{FF2B5EF4-FFF2-40B4-BE49-F238E27FC236}">
                <a16:creationId xmlns:a16="http://schemas.microsoft.com/office/drawing/2014/main" id="{8A0E62CD-AB7C-4636-82C0-982AC1103100}"/>
              </a:ext>
            </a:extLst>
          </p:cNvPr>
          <p:cNvSpPr>
            <a:spLocks noGrp="1"/>
          </p:cNvSpPr>
          <p:nvPr>
            <p:ph type="dt" sz="half" idx="10"/>
          </p:nvPr>
        </p:nvSpPr>
        <p:spPr/>
        <p:txBody>
          <a:bodyPr/>
          <a:lstStyle>
            <a:lvl1pPr>
              <a:defRPr/>
            </a:lvl1pPr>
          </a:lstStyle>
          <a:p>
            <a:pPr>
              <a:defRPr/>
            </a:pPr>
            <a:fld id="{663BCE10-ECBE-4097-BAA3-E9421BB4F612}" type="datetime1">
              <a:rPr lang="en-US" altLang="zh-TW"/>
              <a:pPr>
                <a:defRPr/>
              </a:pPr>
              <a:t>4/15/2026</a:t>
            </a:fld>
            <a:endParaRPr lang="en-US" dirty="0"/>
          </a:p>
        </p:txBody>
      </p:sp>
      <p:sp>
        <p:nvSpPr>
          <p:cNvPr id="5" name="Footer Placeholder 4">
            <a:extLst>
              <a:ext uri="{FF2B5EF4-FFF2-40B4-BE49-F238E27FC236}">
                <a16:creationId xmlns:a16="http://schemas.microsoft.com/office/drawing/2014/main" id="{20154DF7-A90A-4A63-8742-E46C411220A2}"/>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742BDFEF-1F81-4D56-B47C-42E15530D1A8}"/>
              </a:ext>
            </a:extLst>
          </p:cNvPr>
          <p:cNvSpPr>
            <a:spLocks noGrp="1"/>
          </p:cNvSpPr>
          <p:nvPr>
            <p:ph type="sldNum" sz="quarter" idx="12"/>
          </p:nvPr>
        </p:nvSpPr>
        <p:spPr/>
        <p:txBody>
          <a:bodyPr/>
          <a:lstStyle>
            <a:lvl1pPr>
              <a:defRPr/>
            </a:lvl1pPr>
          </a:lstStyle>
          <a:p>
            <a:pPr>
              <a:defRPr/>
            </a:pPr>
            <a:fld id="{FA214E53-F863-414C-8A6E-1F2B9DA54075}" type="slidenum">
              <a:rPr lang="en-US" altLang="zh-TW"/>
              <a:pPr>
                <a:defRPr/>
              </a:pPr>
              <a:t>‹#›</a:t>
            </a:fld>
            <a:endParaRPr lang="en-US" altLang="zh-TW"/>
          </a:p>
        </p:txBody>
      </p:sp>
    </p:spTree>
    <p:extLst>
      <p:ext uri="{BB962C8B-B14F-4D97-AF65-F5344CB8AC3E}">
        <p14:creationId xmlns:p14="http://schemas.microsoft.com/office/powerpoint/2010/main" val="273532128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reserve="1">
  <p:cSld name="區段標題">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3"/>
            <a:ext cx="10363200" cy="1362075"/>
          </a:xfrm>
        </p:spPr>
        <p:txBody>
          <a:bodyPr anchor="t"/>
          <a:lstStyle>
            <a:lvl1pPr algn="l">
              <a:defRPr sz="4000" b="1" cap="all"/>
            </a:lvl1pPr>
          </a:lstStyle>
          <a:p>
            <a:r>
              <a:rPr lang="zh-TW" altLang="en-US"/>
              <a:t>按一下以編輯母片標題樣式</a:t>
            </a:r>
            <a:endParaRPr lang="en-US" dirty="0"/>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rgbClr val="10403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TW" altLang="en-US"/>
              <a:t>按一下以編輯母片文字樣式</a:t>
            </a:r>
          </a:p>
        </p:txBody>
      </p:sp>
      <p:sp>
        <p:nvSpPr>
          <p:cNvPr id="4" name="Date Placeholder 3">
            <a:extLst>
              <a:ext uri="{FF2B5EF4-FFF2-40B4-BE49-F238E27FC236}">
                <a16:creationId xmlns:a16="http://schemas.microsoft.com/office/drawing/2014/main" id="{6FEDBF2C-6315-4E53-A8E3-7E9C4B20ECAF}"/>
              </a:ext>
            </a:extLst>
          </p:cNvPr>
          <p:cNvSpPr>
            <a:spLocks noGrp="1"/>
          </p:cNvSpPr>
          <p:nvPr>
            <p:ph type="dt" sz="half" idx="10"/>
          </p:nvPr>
        </p:nvSpPr>
        <p:spPr/>
        <p:txBody>
          <a:bodyPr/>
          <a:lstStyle>
            <a:lvl1pPr>
              <a:defRPr/>
            </a:lvl1pPr>
          </a:lstStyle>
          <a:p>
            <a:pPr>
              <a:defRPr/>
            </a:pPr>
            <a:fld id="{9A878E29-6FC9-4671-84B7-BBBA1E28CFEF}" type="datetime1">
              <a:rPr lang="en-US" altLang="zh-TW"/>
              <a:pPr>
                <a:defRPr/>
              </a:pPr>
              <a:t>4/15/2026</a:t>
            </a:fld>
            <a:endParaRPr lang="en-US" dirty="0"/>
          </a:p>
        </p:txBody>
      </p:sp>
      <p:sp>
        <p:nvSpPr>
          <p:cNvPr id="5" name="Footer Placeholder 4">
            <a:extLst>
              <a:ext uri="{FF2B5EF4-FFF2-40B4-BE49-F238E27FC236}">
                <a16:creationId xmlns:a16="http://schemas.microsoft.com/office/drawing/2014/main" id="{81E923DE-5488-4C11-BA65-D383E5FB5F9B}"/>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E6E5A94B-B94B-4EFC-8DED-5BF4B5B1FF21}"/>
              </a:ext>
            </a:extLst>
          </p:cNvPr>
          <p:cNvSpPr>
            <a:spLocks noGrp="1"/>
          </p:cNvSpPr>
          <p:nvPr>
            <p:ph type="sldNum" sz="quarter" idx="12"/>
          </p:nvPr>
        </p:nvSpPr>
        <p:spPr/>
        <p:txBody>
          <a:bodyPr/>
          <a:lstStyle>
            <a:lvl1pPr>
              <a:defRPr/>
            </a:lvl1pPr>
          </a:lstStyle>
          <a:p>
            <a:pPr>
              <a:defRPr/>
            </a:pPr>
            <a:fld id="{942E1142-DDEB-44E4-8625-749B9FC000BC}" type="slidenum">
              <a:rPr lang="en-US" altLang="zh-TW"/>
              <a:pPr>
                <a:defRPr/>
              </a:pPr>
              <a:t>‹#›</a:t>
            </a:fld>
            <a:endParaRPr lang="en-US" altLang="zh-TW"/>
          </a:p>
        </p:txBody>
      </p:sp>
    </p:spTree>
    <p:extLst>
      <p:ext uri="{BB962C8B-B14F-4D97-AF65-F5344CB8AC3E}">
        <p14:creationId xmlns:p14="http://schemas.microsoft.com/office/powerpoint/2010/main" val="40458965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a:t>按一下以編輯母片標題樣式</a:t>
            </a:r>
            <a:endParaRPr lang="en-US"/>
          </a:p>
        </p:txBody>
      </p:sp>
      <p:sp>
        <p:nvSpPr>
          <p:cNvPr id="3" name="Content Placeholder 2"/>
          <p:cNvSpPr>
            <a:spLocks noGrp="1"/>
          </p:cNvSpPr>
          <p:nvPr>
            <p:ph sz="half" idx="1"/>
          </p:nvPr>
        </p:nvSpPr>
        <p:spPr>
          <a:xfrm>
            <a:off x="609600" y="1600203"/>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Content Placeholder 3"/>
          <p:cNvSpPr>
            <a:spLocks noGrp="1"/>
          </p:cNvSpPr>
          <p:nvPr>
            <p:ph sz="half" idx="2"/>
          </p:nvPr>
        </p:nvSpPr>
        <p:spPr>
          <a:xfrm>
            <a:off x="6197600" y="1600203"/>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5" name="Date Placeholder 3">
            <a:extLst>
              <a:ext uri="{FF2B5EF4-FFF2-40B4-BE49-F238E27FC236}">
                <a16:creationId xmlns:a16="http://schemas.microsoft.com/office/drawing/2014/main" id="{706B703E-F201-4D25-8B62-EFD20FB83CF6}"/>
              </a:ext>
            </a:extLst>
          </p:cNvPr>
          <p:cNvSpPr>
            <a:spLocks noGrp="1"/>
          </p:cNvSpPr>
          <p:nvPr>
            <p:ph type="dt" sz="half" idx="10"/>
          </p:nvPr>
        </p:nvSpPr>
        <p:spPr/>
        <p:txBody>
          <a:bodyPr/>
          <a:lstStyle>
            <a:lvl1pPr>
              <a:defRPr/>
            </a:lvl1pPr>
          </a:lstStyle>
          <a:p>
            <a:pPr>
              <a:defRPr/>
            </a:pPr>
            <a:fld id="{F43398DD-A6BC-498E-9FEF-B5C37E42478D}" type="datetime1">
              <a:rPr lang="en-US" altLang="zh-TW"/>
              <a:pPr>
                <a:defRPr/>
              </a:pPr>
              <a:t>4/15/2026</a:t>
            </a:fld>
            <a:endParaRPr lang="en-US" dirty="0"/>
          </a:p>
        </p:txBody>
      </p:sp>
      <p:sp>
        <p:nvSpPr>
          <p:cNvPr id="6" name="Footer Placeholder 4">
            <a:extLst>
              <a:ext uri="{FF2B5EF4-FFF2-40B4-BE49-F238E27FC236}">
                <a16:creationId xmlns:a16="http://schemas.microsoft.com/office/drawing/2014/main" id="{68B5B3AF-F6C3-4E83-B8AF-88DAD700D216}"/>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68FD82AA-0757-4FA7-BE90-AA549E5CB95E}"/>
              </a:ext>
            </a:extLst>
          </p:cNvPr>
          <p:cNvSpPr>
            <a:spLocks noGrp="1"/>
          </p:cNvSpPr>
          <p:nvPr>
            <p:ph type="sldNum" sz="quarter" idx="12"/>
          </p:nvPr>
        </p:nvSpPr>
        <p:spPr/>
        <p:txBody>
          <a:bodyPr/>
          <a:lstStyle>
            <a:lvl1pPr>
              <a:defRPr/>
            </a:lvl1pPr>
          </a:lstStyle>
          <a:p>
            <a:pPr>
              <a:defRPr/>
            </a:pPr>
            <a:fld id="{1E0E5B4C-6DDF-4037-8F81-96C1DC24ECCF}" type="slidenum">
              <a:rPr lang="en-US" altLang="zh-TW"/>
              <a:pPr>
                <a:defRPr/>
              </a:pPr>
              <a:t>‹#›</a:t>
            </a:fld>
            <a:endParaRPr lang="en-US" altLang="zh-TW"/>
          </a:p>
        </p:txBody>
      </p:sp>
    </p:spTree>
    <p:extLst>
      <p:ext uri="{BB962C8B-B14F-4D97-AF65-F5344CB8AC3E}">
        <p14:creationId xmlns:p14="http://schemas.microsoft.com/office/powerpoint/2010/main" val="212830732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zh-TW" altLang="en-US"/>
              <a:t>按一下以編輯母片標題樣式</a:t>
            </a:r>
            <a:endParaRPr lang="en-US" dirty="0"/>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effectLst>
                  <a:innerShdw blurRad="63500" dist="50800" dir="10800000">
                    <a:prstClr val="black">
                      <a:alpha val="50000"/>
                    </a:prstClr>
                  </a:innerShdw>
                </a:effectLs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按一下以編輯母片文字樣式</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5" name="Text Placeholder 4"/>
          <p:cNvSpPr>
            <a:spLocks noGrp="1"/>
          </p:cNvSpPr>
          <p:nvPr>
            <p:ph type="body" sz="quarter" idx="3"/>
          </p:nvPr>
        </p:nvSpPr>
        <p:spPr>
          <a:xfrm>
            <a:off x="6193369" y="1535113"/>
            <a:ext cx="5389033" cy="639762"/>
          </a:xfrm>
        </p:spPr>
        <p:txBody>
          <a:bodyPr anchor="b"/>
          <a:lstStyle>
            <a:lvl1pPr marL="0" indent="0">
              <a:buNone/>
              <a:defRPr sz="2400" b="1">
                <a:effectLst>
                  <a:innerShdw blurRad="63500" dist="50800" dir="10800000">
                    <a:prstClr val="black">
                      <a:alpha val="50000"/>
                    </a:prstClr>
                  </a:innerShdw>
                </a:effectLs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按一下以編輯母片文字樣式</a:t>
            </a:r>
          </a:p>
        </p:txBody>
      </p:sp>
      <p:sp>
        <p:nvSpPr>
          <p:cNvPr id="6" name="Content Placeholder 5"/>
          <p:cNvSpPr>
            <a:spLocks noGrp="1"/>
          </p:cNvSpPr>
          <p:nvPr>
            <p:ph sz="quarter" idx="4"/>
          </p:nvPr>
        </p:nvSpPr>
        <p:spPr>
          <a:xfrm>
            <a:off x="6193369"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7" name="Date Placeholder 3">
            <a:extLst>
              <a:ext uri="{FF2B5EF4-FFF2-40B4-BE49-F238E27FC236}">
                <a16:creationId xmlns:a16="http://schemas.microsoft.com/office/drawing/2014/main" id="{EDC5D8CC-D3B4-4922-89E8-233CACE6F2AE}"/>
              </a:ext>
            </a:extLst>
          </p:cNvPr>
          <p:cNvSpPr>
            <a:spLocks noGrp="1"/>
          </p:cNvSpPr>
          <p:nvPr>
            <p:ph type="dt" sz="half" idx="10"/>
          </p:nvPr>
        </p:nvSpPr>
        <p:spPr/>
        <p:txBody>
          <a:bodyPr/>
          <a:lstStyle>
            <a:lvl1pPr>
              <a:defRPr/>
            </a:lvl1pPr>
          </a:lstStyle>
          <a:p>
            <a:pPr>
              <a:defRPr/>
            </a:pPr>
            <a:fld id="{36763E72-19F2-45C9-BB56-86F26FF5E98C}" type="datetime1">
              <a:rPr lang="en-US" altLang="zh-TW"/>
              <a:pPr>
                <a:defRPr/>
              </a:pPr>
              <a:t>4/15/2026</a:t>
            </a:fld>
            <a:endParaRPr lang="en-US" dirty="0"/>
          </a:p>
        </p:txBody>
      </p:sp>
      <p:sp>
        <p:nvSpPr>
          <p:cNvPr id="8" name="Footer Placeholder 4">
            <a:extLst>
              <a:ext uri="{FF2B5EF4-FFF2-40B4-BE49-F238E27FC236}">
                <a16:creationId xmlns:a16="http://schemas.microsoft.com/office/drawing/2014/main" id="{6A762EE3-32A2-46BE-8337-C3763BCD6524}"/>
              </a:ext>
            </a:extLst>
          </p:cNvPr>
          <p:cNvSpPr>
            <a:spLocks noGrp="1"/>
          </p:cNvSpPr>
          <p:nvPr>
            <p:ph type="ftr" sz="quarter" idx="11"/>
          </p:nvPr>
        </p:nvSpPr>
        <p:spPr/>
        <p:txBody>
          <a:bodyPr/>
          <a:lstStyle>
            <a:lvl1pPr>
              <a:defRPr/>
            </a:lvl1pPr>
          </a:lstStyle>
          <a:p>
            <a:pPr>
              <a:defRPr/>
            </a:pPr>
            <a:endParaRPr lang="en-US"/>
          </a:p>
        </p:txBody>
      </p:sp>
      <p:sp>
        <p:nvSpPr>
          <p:cNvPr id="9" name="Slide Number Placeholder 5">
            <a:extLst>
              <a:ext uri="{FF2B5EF4-FFF2-40B4-BE49-F238E27FC236}">
                <a16:creationId xmlns:a16="http://schemas.microsoft.com/office/drawing/2014/main" id="{8F7AD11C-0C8D-45D0-8FE6-60E0AB21B126}"/>
              </a:ext>
            </a:extLst>
          </p:cNvPr>
          <p:cNvSpPr>
            <a:spLocks noGrp="1"/>
          </p:cNvSpPr>
          <p:nvPr>
            <p:ph type="sldNum" sz="quarter" idx="12"/>
          </p:nvPr>
        </p:nvSpPr>
        <p:spPr/>
        <p:txBody>
          <a:bodyPr/>
          <a:lstStyle>
            <a:lvl1pPr>
              <a:defRPr/>
            </a:lvl1pPr>
          </a:lstStyle>
          <a:p>
            <a:pPr>
              <a:defRPr/>
            </a:pPr>
            <a:fld id="{24EA2DEF-FAD8-4A4C-BA21-A99DCBD6288A}" type="slidenum">
              <a:rPr lang="en-US" altLang="zh-TW"/>
              <a:pPr>
                <a:defRPr/>
              </a:pPr>
              <a:t>‹#›</a:t>
            </a:fld>
            <a:endParaRPr lang="en-US" altLang="zh-TW"/>
          </a:p>
        </p:txBody>
      </p:sp>
    </p:spTree>
    <p:extLst>
      <p:ext uri="{BB962C8B-B14F-4D97-AF65-F5344CB8AC3E}">
        <p14:creationId xmlns:p14="http://schemas.microsoft.com/office/powerpoint/2010/main" val="7118555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a:t>按一下以編輯母片標題樣式</a:t>
            </a:r>
            <a:endParaRPr lang="en-US" dirty="0"/>
          </a:p>
        </p:txBody>
      </p:sp>
      <p:sp>
        <p:nvSpPr>
          <p:cNvPr id="3" name="Date Placeholder 3">
            <a:extLst>
              <a:ext uri="{FF2B5EF4-FFF2-40B4-BE49-F238E27FC236}">
                <a16:creationId xmlns:a16="http://schemas.microsoft.com/office/drawing/2014/main" id="{C50A783A-BF9B-4834-9284-A70371FD8FD5}"/>
              </a:ext>
            </a:extLst>
          </p:cNvPr>
          <p:cNvSpPr>
            <a:spLocks noGrp="1"/>
          </p:cNvSpPr>
          <p:nvPr>
            <p:ph type="dt" sz="half" idx="10"/>
          </p:nvPr>
        </p:nvSpPr>
        <p:spPr/>
        <p:txBody>
          <a:bodyPr/>
          <a:lstStyle>
            <a:lvl1pPr>
              <a:defRPr/>
            </a:lvl1pPr>
          </a:lstStyle>
          <a:p>
            <a:pPr>
              <a:defRPr/>
            </a:pPr>
            <a:fld id="{216CEA42-95CA-4A1D-B785-20CD17F6D642}" type="datetime1">
              <a:rPr lang="en-US" altLang="zh-TW"/>
              <a:pPr>
                <a:defRPr/>
              </a:pPr>
              <a:t>4/15/2026</a:t>
            </a:fld>
            <a:endParaRPr lang="en-US" dirty="0"/>
          </a:p>
        </p:txBody>
      </p:sp>
      <p:sp>
        <p:nvSpPr>
          <p:cNvPr id="4" name="Footer Placeholder 4">
            <a:extLst>
              <a:ext uri="{FF2B5EF4-FFF2-40B4-BE49-F238E27FC236}">
                <a16:creationId xmlns:a16="http://schemas.microsoft.com/office/drawing/2014/main" id="{047CE62A-71D6-44E8-97DD-5327F387AAC1}"/>
              </a:ext>
            </a:extLst>
          </p:cNvPr>
          <p:cNvSpPr>
            <a:spLocks noGrp="1"/>
          </p:cNvSpPr>
          <p:nvPr>
            <p:ph type="ftr" sz="quarter" idx="11"/>
          </p:nvPr>
        </p:nvSpPr>
        <p:spPr/>
        <p:txBody>
          <a:bodyPr/>
          <a:lstStyle>
            <a:lvl1pPr>
              <a:defRPr/>
            </a:lvl1pPr>
          </a:lstStyle>
          <a:p>
            <a:pPr>
              <a:defRPr/>
            </a:pPr>
            <a:endParaRPr lang="en-US"/>
          </a:p>
        </p:txBody>
      </p:sp>
      <p:sp>
        <p:nvSpPr>
          <p:cNvPr id="5" name="Slide Number Placeholder 5">
            <a:extLst>
              <a:ext uri="{FF2B5EF4-FFF2-40B4-BE49-F238E27FC236}">
                <a16:creationId xmlns:a16="http://schemas.microsoft.com/office/drawing/2014/main" id="{0DBB13F9-5D57-4885-9604-739DD2329913}"/>
              </a:ext>
            </a:extLst>
          </p:cNvPr>
          <p:cNvSpPr>
            <a:spLocks noGrp="1"/>
          </p:cNvSpPr>
          <p:nvPr>
            <p:ph type="sldNum" sz="quarter" idx="12"/>
          </p:nvPr>
        </p:nvSpPr>
        <p:spPr/>
        <p:txBody>
          <a:bodyPr/>
          <a:lstStyle>
            <a:lvl1pPr>
              <a:defRPr/>
            </a:lvl1pPr>
          </a:lstStyle>
          <a:p>
            <a:pPr>
              <a:defRPr/>
            </a:pPr>
            <a:fld id="{A7F6FB59-1807-4C66-94DA-211C52963951}" type="slidenum">
              <a:rPr lang="en-US" altLang="zh-TW"/>
              <a:pPr>
                <a:defRPr/>
              </a:pPr>
              <a:t>‹#›</a:t>
            </a:fld>
            <a:endParaRPr lang="en-US" altLang="zh-TW"/>
          </a:p>
        </p:txBody>
      </p:sp>
    </p:spTree>
    <p:extLst>
      <p:ext uri="{BB962C8B-B14F-4D97-AF65-F5344CB8AC3E}">
        <p14:creationId xmlns:p14="http://schemas.microsoft.com/office/powerpoint/2010/main" val="1235114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CAA918EC-8945-4BB6-A703-EDF2D6169904}"/>
              </a:ext>
            </a:extLst>
          </p:cNvPr>
          <p:cNvSpPr>
            <a:spLocks noGrp="1"/>
          </p:cNvSpPr>
          <p:nvPr>
            <p:ph type="dt" sz="half" idx="10"/>
          </p:nvPr>
        </p:nvSpPr>
        <p:spPr/>
        <p:txBody>
          <a:bodyPr/>
          <a:lstStyle>
            <a:lvl1pPr>
              <a:defRPr/>
            </a:lvl1pPr>
          </a:lstStyle>
          <a:p>
            <a:pPr>
              <a:defRPr/>
            </a:pPr>
            <a:fld id="{E6E6A82B-1B25-4346-AC31-E9B3EF93380E}" type="datetime1">
              <a:rPr lang="en-US" altLang="zh-TW"/>
              <a:pPr>
                <a:defRPr/>
              </a:pPr>
              <a:t>4/15/2026</a:t>
            </a:fld>
            <a:endParaRPr lang="en-US" dirty="0"/>
          </a:p>
        </p:txBody>
      </p:sp>
      <p:sp>
        <p:nvSpPr>
          <p:cNvPr id="3" name="Footer Placeholder 4">
            <a:extLst>
              <a:ext uri="{FF2B5EF4-FFF2-40B4-BE49-F238E27FC236}">
                <a16:creationId xmlns:a16="http://schemas.microsoft.com/office/drawing/2014/main" id="{FFD17F2A-A201-44F3-9593-0054A20ACFB5}"/>
              </a:ext>
            </a:extLst>
          </p:cNvPr>
          <p:cNvSpPr>
            <a:spLocks noGrp="1"/>
          </p:cNvSpPr>
          <p:nvPr>
            <p:ph type="ftr" sz="quarter" idx="11"/>
          </p:nvPr>
        </p:nvSpPr>
        <p:spPr/>
        <p:txBody>
          <a:bodyPr/>
          <a:lstStyle>
            <a:lvl1pPr>
              <a:defRPr/>
            </a:lvl1pPr>
          </a:lstStyle>
          <a:p>
            <a:pPr>
              <a:defRPr/>
            </a:pPr>
            <a:endParaRPr lang="en-US"/>
          </a:p>
        </p:txBody>
      </p:sp>
      <p:sp>
        <p:nvSpPr>
          <p:cNvPr id="4" name="Slide Number Placeholder 5">
            <a:extLst>
              <a:ext uri="{FF2B5EF4-FFF2-40B4-BE49-F238E27FC236}">
                <a16:creationId xmlns:a16="http://schemas.microsoft.com/office/drawing/2014/main" id="{A15D0BE1-14B2-4CA0-ACC7-7AEB60AA9932}"/>
              </a:ext>
            </a:extLst>
          </p:cNvPr>
          <p:cNvSpPr>
            <a:spLocks noGrp="1"/>
          </p:cNvSpPr>
          <p:nvPr>
            <p:ph type="sldNum" sz="quarter" idx="12"/>
          </p:nvPr>
        </p:nvSpPr>
        <p:spPr/>
        <p:txBody>
          <a:bodyPr/>
          <a:lstStyle>
            <a:lvl1pPr>
              <a:defRPr/>
            </a:lvl1pPr>
          </a:lstStyle>
          <a:p>
            <a:pPr>
              <a:defRPr/>
            </a:pPr>
            <a:fld id="{328FECE7-E115-47AB-91E4-01847FC9A854}" type="slidenum">
              <a:rPr lang="en-US" altLang="zh-TW"/>
              <a:pPr>
                <a:defRPr/>
              </a:pPr>
              <a:t>‹#›</a:t>
            </a:fld>
            <a:endParaRPr lang="en-US" altLang="zh-TW"/>
          </a:p>
        </p:txBody>
      </p:sp>
    </p:spTree>
    <p:extLst>
      <p:ext uri="{BB962C8B-B14F-4D97-AF65-F5344CB8AC3E}">
        <p14:creationId xmlns:p14="http://schemas.microsoft.com/office/powerpoint/2010/main" val="6127812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609602" y="273050"/>
            <a:ext cx="4011084" cy="1162050"/>
          </a:xfrm>
        </p:spPr>
        <p:txBody>
          <a:bodyPr anchor="b"/>
          <a:lstStyle>
            <a:lvl1pPr algn="l">
              <a:defRPr sz="2000" b="1"/>
            </a:lvl1pPr>
          </a:lstStyle>
          <a:p>
            <a:r>
              <a:rPr lang="zh-TW" altLang="en-US"/>
              <a:t>按一下以編輯母片標題樣式</a:t>
            </a:r>
            <a:endParaRPr lang="en-US" dirty="0"/>
          </a:p>
        </p:txBody>
      </p:sp>
      <p:sp>
        <p:nvSpPr>
          <p:cNvPr id="3" name="Content Placeholder 2"/>
          <p:cNvSpPr>
            <a:spLocks noGrp="1"/>
          </p:cNvSpPr>
          <p:nvPr>
            <p:ph idx="1"/>
          </p:nvPr>
        </p:nvSpPr>
        <p:spPr>
          <a:xfrm>
            <a:off x="4766733" y="273053"/>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4" name="Text Placeholder 3"/>
          <p:cNvSpPr>
            <a:spLocks noGrp="1"/>
          </p:cNvSpPr>
          <p:nvPr>
            <p:ph type="body" sz="half" idx="2"/>
          </p:nvPr>
        </p:nvSpPr>
        <p:spPr>
          <a:xfrm>
            <a:off x="609602" y="1435103"/>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a:t>按一下以編輯母片文字樣式</a:t>
            </a:r>
          </a:p>
        </p:txBody>
      </p:sp>
      <p:sp>
        <p:nvSpPr>
          <p:cNvPr id="5" name="Date Placeholder 3">
            <a:extLst>
              <a:ext uri="{FF2B5EF4-FFF2-40B4-BE49-F238E27FC236}">
                <a16:creationId xmlns:a16="http://schemas.microsoft.com/office/drawing/2014/main" id="{99C2010B-B0F5-40E2-A56F-E05F5481BA45}"/>
              </a:ext>
            </a:extLst>
          </p:cNvPr>
          <p:cNvSpPr>
            <a:spLocks noGrp="1"/>
          </p:cNvSpPr>
          <p:nvPr>
            <p:ph type="dt" sz="half" idx="10"/>
          </p:nvPr>
        </p:nvSpPr>
        <p:spPr/>
        <p:txBody>
          <a:bodyPr/>
          <a:lstStyle>
            <a:lvl1pPr>
              <a:defRPr/>
            </a:lvl1pPr>
          </a:lstStyle>
          <a:p>
            <a:pPr>
              <a:defRPr/>
            </a:pPr>
            <a:fld id="{382E02B8-C60D-4DAE-83D5-E508702D4E19}" type="datetime1">
              <a:rPr lang="en-US" altLang="zh-TW"/>
              <a:pPr>
                <a:defRPr/>
              </a:pPr>
              <a:t>4/15/2026</a:t>
            </a:fld>
            <a:endParaRPr lang="en-US" dirty="0"/>
          </a:p>
        </p:txBody>
      </p:sp>
      <p:sp>
        <p:nvSpPr>
          <p:cNvPr id="6" name="Footer Placeholder 4">
            <a:extLst>
              <a:ext uri="{FF2B5EF4-FFF2-40B4-BE49-F238E27FC236}">
                <a16:creationId xmlns:a16="http://schemas.microsoft.com/office/drawing/2014/main" id="{E4F9D468-35D9-400E-85F5-C0011EF1B631}"/>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F3961164-C510-49A0-B52A-BF7B8FD6097E}"/>
              </a:ext>
            </a:extLst>
          </p:cNvPr>
          <p:cNvSpPr>
            <a:spLocks noGrp="1"/>
          </p:cNvSpPr>
          <p:nvPr>
            <p:ph type="sldNum" sz="quarter" idx="12"/>
          </p:nvPr>
        </p:nvSpPr>
        <p:spPr/>
        <p:txBody>
          <a:bodyPr/>
          <a:lstStyle>
            <a:lvl1pPr>
              <a:defRPr/>
            </a:lvl1pPr>
          </a:lstStyle>
          <a:p>
            <a:pPr>
              <a:defRPr/>
            </a:pPr>
            <a:fld id="{8112CC55-5366-48A6-95BD-B0AD1A6F1E86}" type="slidenum">
              <a:rPr lang="en-US" altLang="zh-TW"/>
              <a:pPr>
                <a:defRPr/>
              </a:pPr>
              <a:t>‹#›</a:t>
            </a:fld>
            <a:endParaRPr lang="en-US" altLang="zh-TW"/>
          </a:p>
        </p:txBody>
      </p:sp>
    </p:spTree>
    <p:extLst>
      <p:ext uri="{BB962C8B-B14F-4D97-AF65-F5344CB8AC3E}">
        <p14:creationId xmlns:p14="http://schemas.microsoft.com/office/powerpoint/2010/main" val="19821632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zh-TW" altLang="en-US"/>
              <a:t>按一下以編輯母片標題樣式</a:t>
            </a:r>
            <a:endParaRPr lang="en-US" dirty="0"/>
          </a:p>
        </p:txBody>
      </p:sp>
      <p:sp>
        <p:nvSpPr>
          <p:cNvPr id="3" name="Picture Placeholder 2"/>
          <p:cNvSpPr>
            <a:spLocks noGrp="1"/>
          </p:cNvSpPr>
          <p:nvPr>
            <p:ph type="pic" idx="1"/>
          </p:nvPr>
        </p:nvSpPr>
        <p:spPr>
          <a:xfrm>
            <a:off x="2389717" y="612775"/>
            <a:ext cx="73152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zh-TW" altLang="en-US" noProof="0"/>
              <a:t>按一下圖示以新增圖片</a:t>
            </a:r>
            <a:endParaRPr lang="en-US" noProof="0" dirty="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a:t>按一下以編輯母片文字樣式</a:t>
            </a:r>
          </a:p>
        </p:txBody>
      </p:sp>
      <p:sp>
        <p:nvSpPr>
          <p:cNvPr id="5" name="Date Placeholder 3">
            <a:extLst>
              <a:ext uri="{FF2B5EF4-FFF2-40B4-BE49-F238E27FC236}">
                <a16:creationId xmlns:a16="http://schemas.microsoft.com/office/drawing/2014/main" id="{E30EADA1-7C40-4280-9569-A39645720381}"/>
              </a:ext>
            </a:extLst>
          </p:cNvPr>
          <p:cNvSpPr>
            <a:spLocks noGrp="1"/>
          </p:cNvSpPr>
          <p:nvPr>
            <p:ph type="dt" sz="half" idx="10"/>
          </p:nvPr>
        </p:nvSpPr>
        <p:spPr/>
        <p:txBody>
          <a:bodyPr/>
          <a:lstStyle>
            <a:lvl1pPr>
              <a:defRPr/>
            </a:lvl1pPr>
          </a:lstStyle>
          <a:p>
            <a:pPr>
              <a:defRPr/>
            </a:pPr>
            <a:fld id="{D9320809-2803-463A-B670-BCC418E00C8A}" type="datetime1">
              <a:rPr lang="en-US" altLang="zh-TW"/>
              <a:pPr>
                <a:defRPr/>
              </a:pPr>
              <a:t>4/15/2026</a:t>
            </a:fld>
            <a:endParaRPr lang="en-US" dirty="0"/>
          </a:p>
        </p:txBody>
      </p:sp>
      <p:sp>
        <p:nvSpPr>
          <p:cNvPr id="6" name="Footer Placeholder 4">
            <a:extLst>
              <a:ext uri="{FF2B5EF4-FFF2-40B4-BE49-F238E27FC236}">
                <a16:creationId xmlns:a16="http://schemas.microsoft.com/office/drawing/2014/main" id="{9F75C0E8-623D-4268-9EF0-64839B6BE775}"/>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F707BAB4-931C-4593-B991-92899A29E832}"/>
              </a:ext>
            </a:extLst>
          </p:cNvPr>
          <p:cNvSpPr>
            <a:spLocks noGrp="1"/>
          </p:cNvSpPr>
          <p:nvPr>
            <p:ph type="sldNum" sz="quarter" idx="12"/>
          </p:nvPr>
        </p:nvSpPr>
        <p:spPr/>
        <p:txBody>
          <a:bodyPr/>
          <a:lstStyle>
            <a:lvl1pPr>
              <a:defRPr/>
            </a:lvl1pPr>
          </a:lstStyle>
          <a:p>
            <a:pPr>
              <a:defRPr/>
            </a:pPr>
            <a:fld id="{76088BAD-7C55-433F-A555-62D76A3A87B5}" type="slidenum">
              <a:rPr lang="en-US" altLang="zh-TW"/>
              <a:pPr>
                <a:defRPr/>
              </a:pPr>
              <a:t>‹#›</a:t>
            </a:fld>
            <a:endParaRPr lang="en-US" altLang="zh-TW"/>
          </a:p>
        </p:txBody>
      </p:sp>
    </p:spTree>
    <p:extLst>
      <p:ext uri="{BB962C8B-B14F-4D97-AF65-F5344CB8AC3E}">
        <p14:creationId xmlns:p14="http://schemas.microsoft.com/office/powerpoint/2010/main" val="35308882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a:t>按一下以編輯母片標題樣式</a:t>
            </a:r>
            <a:endParaRPr lang="en-US" dirty="0"/>
          </a:p>
        </p:txBody>
      </p:sp>
      <p:sp>
        <p:nvSpPr>
          <p:cNvPr id="3" name="Vertical Text Placeholder 2"/>
          <p:cNvSpPr>
            <a:spLocks noGrp="1"/>
          </p:cNvSpPr>
          <p:nvPr>
            <p:ph type="body" orient="vert" idx="1"/>
          </p:nvPr>
        </p:nvSpPr>
        <p:spPr/>
        <p:txBody>
          <a:bodyPr vert="eaVert"/>
          <a:lstStyle>
            <a:lvl1pPr>
              <a:buFontTx/>
              <a:buBlip>
                <a:blip r:embed="rId2"/>
              </a:buBlip>
              <a:defRPr/>
            </a:lvl1pPr>
            <a:lvl2pPr>
              <a:buFontTx/>
              <a:buBlip>
                <a:blip r:embed="rId3"/>
              </a:buBlip>
              <a:defRPr/>
            </a:lvl2pPr>
            <a:lvl3pPr>
              <a:buFontTx/>
              <a:buBlip>
                <a:blip r:embed="rId2"/>
              </a:buBlip>
              <a:defRPr/>
            </a:lvl3pPr>
            <a:lvl4pPr>
              <a:buFontTx/>
              <a:buBlip>
                <a:blip r:embed="rId3"/>
              </a:buBlip>
              <a:defRPr/>
            </a:lvl4pPr>
            <a:lvl5pPr>
              <a:buFontTx/>
              <a:buBlip>
                <a:blip r:embed="rId2"/>
              </a:buBlip>
              <a:defRPr/>
            </a:lvl5pPr>
            <a:lvl6pPr>
              <a:buFontTx/>
              <a:buBlip>
                <a:blip r:embed="rId3"/>
              </a:buBlip>
              <a:defRPr/>
            </a:lvl6pPr>
            <a:lvl7pPr>
              <a:buFontTx/>
              <a:buBlip>
                <a:blip r:embed="rId2"/>
              </a:buBlip>
              <a:defRPr/>
            </a:lvl7pPr>
            <a:lvl8pPr>
              <a:buFontTx/>
              <a:buBlip>
                <a:blip r:embed="rId3"/>
              </a:buBlip>
              <a:defRPr/>
            </a:lvl8pPr>
            <a:lvl9pPr>
              <a:buFontTx/>
              <a:buBlip>
                <a:blip r:embed="rId2"/>
              </a:buBlip>
              <a:defRPr/>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Date Placeholder 3">
            <a:extLst>
              <a:ext uri="{FF2B5EF4-FFF2-40B4-BE49-F238E27FC236}">
                <a16:creationId xmlns:a16="http://schemas.microsoft.com/office/drawing/2014/main" id="{F65E83C9-D84E-4F11-941D-AA8923B2E098}"/>
              </a:ext>
            </a:extLst>
          </p:cNvPr>
          <p:cNvSpPr>
            <a:spLocks noGrp="1"/>
          </p:cNvSpPr>
          <p:nvPr>
            <p:ph type="dt" sz="half" idx="10"/>
          </p:nvPr>
        </p:nvSpPr>
        <p:spPr/>
        <p:txBody>
          <a:bodyPr/>
          <a:lstStyle>
            <a:lvl1pPr>
              <a:defRPr/>
            </a:lvl1pPr>
          </a:lstStyle>
          <a:p>
            <a:pPr>
              <a:defRPr/>
            </a:pPr>
            <a:fld id="{F86E8B28-4A2D-4B33-A32C-769F976D62F8}" type="datetime1">
              <a:rPr lang="en-US" altLang="zh-TW"/>
              <a:pPr>
                <a:defRPr/>
              </a:pPr>
              <a:t>4/15/2026</a:t>
            </a:fld>
            <a:endParaRPr lang="en-US" dirty="0"/>
          </a:p>
        </p:txBody>
      </p:sp>
      <p:sp>
        <p:nvSpPr>
          <p:cNvPr id="5" name="Footer Placeholder 4">
            <a:extLst>
              <a:ext uri="{FF2B5EF4-FFF2-40B4-BE49-F238E27FC236}">
                <a16:creationId xmlns:a16="http://schemas.microsoft.com/office/drawing/2014/main" id="{0B35A080-4BAC-4D61-A9BE-C6E75303FD40}"/>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AC263EBB-4A18-4B5C-B887-5AD646981012}"/>
              </a:ext>
            </a:extLst>
          </p:cNvPr>
          <p:cNvSpPr>
            <a:spLocks noGrp="1"/>
          </p:cNvSpPr>
          <p:nvPr>
            <p:ph type="sldNum" sz="quarter" idx="12"/>
          </p:nvPr>
        </p:nvSpPr>
        <p:spPr/>
        <p:txBody>
          <a:bodyPr/>
          <a:lstStyle>
            <a:lvl1pPr>
              <a:defRPr/>
            </a:lvl1pPr>
          </a:lstStyle>
          <a:p>
            <a:pPr>
              <a:defRPr/>
            </a:pPr>
            <a:fld id="{CE604485-E815-4268-ACA8-A47747B61FAF}" type="slidenum">
              <a:rPr lang="en-US" altLang="zh-TW"/>
              <a:pPr>
                <a:defRPr/>
              </a:pPr>
              <a:t>‹#›</a:t>
            </a:fld>
            <a:endParaRPr lang="en-US" altLang="zh-TW"/>
          </a:p>
        </p:txBody>
      </p:sp>
    </p:spTree>
    <p:extLst>
      <p:ext uri="{BB962C8B-B14F-4D97-AF65-F5344CB8AC3E}">
        <p14:creationId xmlns:p14="http://schemas.microsoft.com/office/powerpoint/2010/main" val="40700003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41"/>
            <a:ext cx="2743200" cy="5851525"/>
          </a:xfrm>
        </p:spPr>
        <p:txBody>
          <a:bodyPr vert="eaVert"/>
          <a:lstStyle/>
          <a:p>
            <a:r>
              <a:rPr lang="zh-TW" altLang="en-US"/>
              <a:t>按一下以編輯母片標題樣式</a:t>
            </a:r>
            <a:endParaRPr lang="en-US" dirty="0"/>
          </a:p>
        </p:txBody>
      </p:sp>
      <p:sp>
        <p:nvSpPr>
          <p:cNvPr id="3" name="Vertical Text Placeholder 2"/>
          <p:cNvSpPr>
            <a:spLocks noGrp="1"/>
          </p:cNvSpPr>
          <p:nvPr>
            <p:ph type="body" orient="vert" idx="1"/>
          </p:nvPr>
        </p:nvSpPr>
        <p:spPr>
          <a:xfrm>
            <a:off x="609600" y="274641"/>
            <a:ext cx="8026400" cy="5851525"/>
          </a:xfrm>
        </p:spPr>
        <p:txBody>
          <a:bodyPr vert="eaVert"/>
          <a:lstStyle>
            <a:lvl1pPr>
              <a:buFontTx/>
              <a:buBlip>
                <a:blip r:embed="rId2"/>
              </a:buBlip>
              <a:defRPr/>
            </a:lvl1pPr>
            <a:lvl2pPr>
              <a:buFontTx/>
              <a:buBlip>
                <a:blip r:embed="rId3"/>
              </a:buBlip>
              <a:defRPr/>
            </a:lvl2pPr>
            <a:lvl3pPr>
              <a:buFontTx/>
              <a:buBlip>
                <a:blip r:embed="rId2"/>
              </a:buBlip>
              <a:defRPr/>
            </a:lvl3pPr>
            <a:lvl4pPr>
              <a:buFontTx/>
              <a:buBlip>
                <a:blip r:embed="rId3"/>
              </a:buBlip>
              <a:defRPr/>
            </a:lvl4pPr>
            <a:lvl5pPr>
              <a:buFontTx/>
              <a:buBlip>
                <a:blip r:embed="rId2"/>
              </a:buBlip>
              <a:defRPr/>
            </a:lvl5pPr>
            <a:lvl6pPr>
              <a:buFontTx/>
              <a:buBlip>
                <a:blip r:embed="rId3"/>
              </a:buBlip>
              <a:defRPr/>
            </a:lvl6pPr>
            <a:lvl7pPr>
              <a:buFontTx/>
              <a:buBlip>
                <a:blip r:embed="rId2"/>
              </a:buBlip>
              <a:defRPr/>
            </a:lvl7pPr>
            <a:lvl8pPr>
              <a:buFontTx/>
              <a:buBlip>
                <a:blip r:embed="rId3"/>
              </a:buBlip>
              <a:defRPr/>
            </a:lvl8pPr>
            <a:lvl9pPr>
              <a:buFontTx/>
              <a:buBlip>
                <a:blip r:embed="rId2"/>
              </a:buBlip>
              <a:defRPr/>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Date Placeholder 3">
            <a:extLst>
              <a:ext uri="{FF2B5EF4-FFF2-40B4-BE49-F238E27FC236}">
                <a16:creationId xmlns:a16="http://schemas.microsoft.com/office/drawing/2014/main" id="{A4CA3218-390C-494E-9641-4C9EE8305462}"/>
              </a:ext>
            </a:extLst>
          </p:cNvPr>
          <p:cNvSpPr>
            <a:spLocks noGrp="1"/>
          </p:cNvSpPr>
          <p:nvPr>
            <p:ph type="dt" sz="half" idx="10"/>
          </p:nvPr>
        </p:nvSpPr>
        <p:spPr/>
        <p:txBody>
          <a:bodyPr/>
          <a:lstStyle>
            <a:lvl1pPr>
              <a:defRPr/>
            </a:lvl1pPr>
          </a:lstStyle>
          <a:p>
            <a:pPr>
              <a:defRPr/>
            </a:pPr>
            <a:fld id="{E1F72010-394A-4B76-94FF-1D4D43241E27}" type="datetime1">
              <a:rPr lang="en-US" altLang="zh-TW"/>
              <a:pPr>
                <a:defRPr/>
              </a:pPr>
              <a:t>4/15/2026</a:t>
            </a:fld>
            <a:endParaRPr lang="en-US" dirty="0"/>
          </a:p>
        </p:txBody>
      </p:sp>
      <p:sp>
        <p:nvSpPr>
          <p:cNvPr id="5" name="Footer Placeholder 4">
            <a:extLst>
              <a:ext uri="{FF2B5EF4-FFF2-40B4-BE49-F238E27FC236}">
                <a16:creationId xmlns:a16="http://schemas.microsoft.com/office/drawing/2014/main" id="{5A9A6937-E488-4BBA-9A70-9DD610C4B049}"/>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2466B55C-948C-461D-BD21-3DB43A1B5BAB}"/>
              </a:ext>
            </a:extLst>
          </p:cNvPr>
          <p:cNvSpPr>
            <a:spLocks noGrp="1"/>
          </p:cNvSpPr>
          <p:nvPr>
            <p:ph type="sldNum" sz="quarter" idx="12"/>
          </p:nvPr>
        </p:nvSpPr>
        <p:spPr/>
        <p:txBody>
          <a:bodyPr/>
          <a:lstStyle>
            <a:lvl1pPr>
              <a:defRPr/>
            </a:lvl1pPr>
          </a:lstStyle>
          <a:p>
            <a:pPr>
              <a:defRPr/>
            </a:pPr>
            <a:fld id="{3289FCFC-6202-462E-B218-846A66A1BAB3}" type="slidenum">
              <a:rPr lang="en-US" altLang="zh-TW"/>
              <a:pPr>
                <a:defRPr/>
              </a:pPr>
              <a:t>‹#›</a:t>
            </a:fld>
            <a:endParaRPr lang="en-US" altLang="zh-TW"/>
          </a:p>
        </p:txBody>
      </p:sp>
    </p:spTree>
    <p:extLst>
      <p:ext uri="{BB962C8B-B14F-4D97-AF65-F5344CB8AC3E}">
        <p14:creationId xmlns:p14="http://schemas.microsoft.com/office/powerpoint/2010/main" val="41987848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 preserve="1">
  <p:cSld name="標題投影片">
    <p:bg>
      <p:bgPr>
        <a:blipFill dpi="0" rotWithShape="0">
          <a:blip r:embed="rId2"/>
          <a:srcRect/>
          <a:stretch>
            <a:fillRect/>
          </a:stretch>
        </a:blipFill>
        <a:effectLst/>
      </p:bgPr>
    </p:bg>
    <p:spTree>
      <p:nvGrpSpPr>
        <p:cNvPr id="1" name=""/>
        <p:cNvGrpSpPr/>
        <p:nvPr/>
      </p:nvGrpSpPr>
      <p:grpSpPr>
        <a:xfrm>
          <a:off x="0" y="0"/>
          <a:ext cx="0" cy="0"/>
          <a:chOff x="0" y="0"/>
          <a:chExt cx="0" cy="0"/>
        </a:xfrm>
      </p:grpSpPr>
      <p:grpSp>
        <p:nvGrpSpPr>
          <p:cNvPr id="4" name="群組 6">
            <a:extLst>
              <a:ext uri="{FF2B5EF4-FFF2-40B4-BE49-F238E27FC236}">
                <a16:creationId xmlns:a16="http://schemas.microsoft.com/office/drawing/2014/main" id="{D0DD6B62-D7F6-4CAC-B31C-85B7F9C121D2}"/>
              </a:ext>
            </a:extLst>
          </p:cNvPr>
          <p:cNvGrpSpPr>
            <a:grpSpLocks/>
          </p:cNvGrpSpPr>
          <p:nvPr userDrawn="1"/>
        </p:nvGrpSpPr>
        <p:grpSpPr bwMode="auto">
          <a:xfrm>
            <a:off x="0" y="5732464"/>
            <a:ext cx="12194117" cy="865187"/>
            <a:chOff x="0" y="5733256"/>
            <a:chExt cx="9145016" cy="864096"/>
          </a:xfrm>
        </p:grpSpPr>
        <p:sp>
          <p:nvSpPr>
            <p:cNvPr id="5" name="矩形 4">
              <a:extLst>
                <a:ext uri="{FF2B5EF4-FFF2-40B4-BE49-F238E27FC236}">
                  <a16:creationId xmlns:a16="http://schemas.microsoft.com/office/drawing/2014/main" id="{B5D08CEA-FAB1-4238-9513-AD522F646EA8}"/>
                </a:ext>
              </a:extLst>
            </p:cNvPr>
            <p:cNvSpPr/>
            <p:nvPr userDrawn="1"/>
          </p:nvSpPr>
          <p:spPr>
            <a:xfrm>
              <a:off x="0" y="6166096"/>
              <a:ext cx="9145016" cy="431256"/>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zh-TW" altLang="en-US" dirty="0">
                  <a:latin typeface="Adobe 繁黑體 Std B" pitchFamily="34" charset="-120"/>
                  <a:ea typeface="Adobe 繁黑體 Std B" pitchFamily="34" charset="-120"/>
                </a:rPr>
                <a:t>       </a:t>
              </a:r>
              <a:r>
                <a:rPr lang="zh-TW" altLang="en-US" sz="2000" spc="110" dirty="0">
                  <a:latin typeface="Adobe 繁黑體 Std B" pitchFamily="34" charset="-120"/>
                  <a:ea typeface="Adobe 繁黑體 Std B" pitchFamily="34" charset="-120"/>
                </a:rPr>
                <a:t>志願選填試探後適性輔導作為</a:t>
              </a:r>
            </a:p>
          </p:txBody>
        </p:sp>
        <p:sp>
          <p:nvSpPr>
            <p:cNvPr id="6" name="矩形 5">
              <a:extLst>
                <a:ext uri="{FF2B5EF4-FFF2-40B4-BE49-F238E27FC236}">
                  <a16:creationId xmlns:a16="http://schemas.microsoft.com/office/drawing/2014/main" id="{884982E0-1C77-4674-A01D-F36B13461AFE}"/>
                </a:ext>
              </a:extLst>
            </p:cNvPr>
            <p:cNvSpPr/>
            <p:nvPr userDrawn="1"/>
          </p:nvSpPr>
          <p:spPr>
            <a:xfrm>
              <a:off x="0" y="5733256"/>
              <a:ext cx="9143428" cy="43284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grpSp>
      <p:sp>
        <p:nvSpPr>
          <p:cNvPr id="2" name="標題 1"/>
          <p:cNvSpPr>
            <a:spLocks noGrp="1"/>
          </p:cNvSpPr>
          <p:nvPr>
            <p:ph type="ctrTitle"/>
          </p:nvPr>
        </p:nvSpPr>
        <p:spPr>
          <a:xfrm>
            <a:off x="914400" y="2130433"/>
            <a:ext cx="10363200" cy="1470025"/>
          </a:xfrm>
        </p:spPr>
        <p:txBody>
          <a:bodyPr/>
          <a:lstStyle/>
          <a:p>
            <a:r>
              <a:rPr lang="zh-TW" altLang="en-US"/>
              <a:t>按一下以編輯母片標題樣式</a:t>
            </a:r>
          </a:p>
        </p:txBody>
      </p:sp>
      <p:sp>
        <p:nvSpPr>
          <p:cNvPr id="3" name="副標題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TW" altLang="en-US" dirty="0"/>
              <a:t>按一下以編輯母片副標題樣式</a:t>
            </a:r>
          </a:p>
        </p:txBody>
      </p:sp>
      <p:sp>
        <p:nvSpPr>
          <p:cNvPr id="7" name="日期版面配置區 3">
            <a:extLst>
              <a:ext uri="{FF2B5EF4-FFF2-40B4-BE49-F238E27FC236}">
                <a16:creationId xmlns:a16="http://schemas.microsoft.com/office/drawing/2014/main" id="{E1175BC7-10C1-4635-B816-A89E28EA11AB}"/>
              </a:ext>
            </a:extLst>
          </p:cNvPr>
          <p:cNvSpPr>
            <a:spLocks noGrp="1"/>
          </p:cNvSpPr>
          <p:nvPr>
            <p:ph type="dt" sz="half" idx="10"/>
          </p:nvPr>
        </p:nvSpPr>
        <p:spPr>
          <a:xfrm>
            <a:off x="347133" y="6303964"/>
            <a:ext cx="2844800" cy="365125"/>
          </a:xfrm>
        </p:spPr>
        <p:txBody>
          <a:bodyPr/>
          <a:lstStyle>
            <a:lvl1pPr>
              <a:defRPr/>
            </a:lvl1pPr>
          </a:lstStyle>
          <a:p>
            <a:pPr>
              <a:defRPr/>
            </a:pPr>
            <a:fld id="{C5921EF9-49E9-455D-846C-20AC4E66EC0E}" type="datetimeFigureOut">
              <a:rPr lang="zh-TW" altLang="en-US"/>
              <a:pPr>
                <a:defRPr/>
              </a:pPr>
              <a:t>2026/4/15</a:t>
            </a:fld>
            <a:endParaRPr lang="zh-TW" altLang="en-US" dirty="0"/>
          </a:p>
        </p:txBody>
      </p:sp>
      <p:sp>
        <p:nvSpPr>
          <p:cNvPr id="8" name="頁尾版面配置區 4">
            <a:extLst>
              <a:ext uri="{FF2B5EF4-FFF2-40B4-BE49-F238E27FC236}">
                <a16:creationId xmlns:a16="http://schemas.microsoft.com/office/drawing/2014/main" id="{70C39CC4-8452-4E92-931C-3983E1E09358}"/>
              </a:ext>
            </a:extLst>
          </p:cNvPr>
          <p:cNvSpPr>
            <a:spLocks noGrp="1"/>
          </p:cNvSpPr>
          <p:nvPr>
            <p:ph type="ftr" sz="quarter" idx="11"/>
          </p:nvPr>
        </p:nvSpPr>
        <p:spPr/>
        <p:txBody>
          <a:bodyPr/>
          <a:lstStyle>
            <a:lvl1pPr>
              <a:defRPr/>
            </a:lvl1pPr>
          </a:lstStyle>
          <a:p>
            <a:pPr>
              <a:defRPr/>
            </a:pPr>
            <a:endParaRPr lang="zh-TW" altLang="en-US"/>
          </a:p>
        </p:txBody>
      </p:sp>
      <p:sp>
        <p:nvSpPr>
          <p:cNvPr id="9" name="投影片編號版面配置區 5">
            <a:extLst>
              <a:ext uri="{FF2B5EF4-FFF2-40B4-BE49-F238E27FC236}">
                <a16:creationId xmlns:a16="http://schemas.microsoft.com/office/drawing/2014/main" id="{E675F765-19B3-401A-8AE0-CD7AA31567FB}"/>
              </a:ext>
            </a:extLst>
          </p:cNvPr>
          <p:cNvSpPr>
            <a:spLocks noGrp="1"/>
          </p:cNvSpPr>
          <p:nvPr>
            <p:ph type="sldNum" sz="quarter" idx="12"/>
          </p:nvPr>
        </p:nvSpPr>
        <p:spPr/>
        <p:txBody>
          <a:bodyPr/>
          <a:lstStyle>
            <a:lvl1pPr>
              <a:defRPr/>
            </a:lvl1pPr>
          </a:lstStyle>
          <a:p>
            <a:pPr>
              <a:defRPr/>
            </a:pPr>
            <a:fld id="{0B298E77-F542-4AFC-B3F6-FA60B810E8E7}" type="slidenum">
              <a:rPr lang="zh-TW" altLang="en-US"/>
              <a:pPr>
                <a:defRPr/>
              </a:pPr>
              <a:t>‹#›</a:t>
            </a:fld>
            <a:endParaRPr lang="zh-TW" altLang="en-US"/>
          </a:p>
        </p:txBody>
      </p:sp>
    </p:spTree>
    <p:extLst>
      <p:ext uri="{BB962C8B-B14F-4D97-AF65-F5344CB8AC3E}">
        <p14:creationId xmlns:p14="http://schemas.microsoft.com/office/powerpoint/2010/main" val="183243318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標題及物件">
    <p:bg>
      <p:bgPr>
        <a:blipFill dpi="0" rotWithShape="0">
          <a:blip r:embed="rId2"/>
          <a:srcRect/>
          <a:stretch>
            <a:fillRect/>
          </a:stretch>
        </a:blipFill>
        <a:effectLst/>
      </p:bgPr>
    </p:bg>
    <p:spTree>
      <p:nvGrpSpPr>
        <p:cNvPr id="1" name=""/>
        <p:cNvGrpSpPr/>
        <p:nvPr/>
      </p:nvGrpSpPr>
      <p:grpSpPr>
        <a:xfrm>
          <a:off x="0" y="0"/>
          <a:ext cx="0" cy="0"/>
          <a:chOff x="0" y="0"/>
          <a:chExt cx="0" cy="0"/>
        </a:xfrm>
      </p:grpSpPr>
      <p:grpSp>
        <p:nvGrpSpPr>
          <p:cNvPr id="4" name="群組 6">
            <a:extLst>
              <a:ext uri="{FF2B5EF4-FFF2-40B4-BE49-F238E27FC236}">
                <a16:creationId xmlns:a16="http://schemas.microsoft.com/office/drawing/2014/main" id="{9B0D42E2-377E-45EE-9CC7-09E240EB6AEC}"/>
              </a:ext>
            </a:extLst>
          </p:cNvPr>
          <p:cNvGrpSpPr>
            <a:grpSpLocks/>
          </p:cNvGrpSpPr>
          <p:nvPr userDrawn="1"/>
        </p:nvGrpSpPr>
        <p:grpSpPr bwMode="auto">
          <a:xfrm>
            <a:off x="0" y="5732464"/>
            <a:ext cx="12194117" cy="865187"/>
            <a:chOff x="0" y="5733256"/>
            <a:chExt cx="9145016" cy="864096"/>
          </a:xfrm>
        </p:grpSpPr>
        <p:sp>
          <p:nvSpPr>
            <p:cNvPr id="5" name="矩形 4">
              <a:extLst>
                <a:ext uri="{FF2B5EF4-FFF2-40B4-BE49-F238E27FC236}">
                  <a16:creationId xmlns:a16="http://schemas.microsoft.com/office/drawing/2014/main" id="{314D66DA-8400-42E4-A9AD-EF4A9947A55D}"/>
                </a:ext>
              </a:extLst>
            </p:cNvPr>
            <p:cNvSpPr/>
            <p:nvPr userDrawn="1"/>
          </p:nvSpPr>
          <p:spPr>
            <a:xfrm>
              <a:off x="0" y="6166096"/>
              <a:ext cx="9145016" cy="431256"/>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zh-TW" altLang="en-US" dirty="0">
                  <a:latin typeface="Adobe 繁黑體 Std B" pitchFamily="34" charset="-120"/>
                  <a:ea typeface="Adobe 繁黑體 Std B" pitchFamily="34" charset="-120"/>
                </a:rPr>
                <a:t>       </a:t>
              </a:r>
              <a:r>
                <a:rPr lang="zh-TW" altLang="en-US" sz="2000" spc="110" dirty="0">
                  <a:latin typeface="Adobe 繁黑體 Std B" pitchFamily="34" charset="-120"/>
                  <a:ea typeface="Adobe 繁黑體 Std B" pitchFamily="34" charset="-120"/>
                </a:rPr>
                <a:t>志願選填試探後適性輔導作為</a:t>
              </a:r>
            </a:p>
          </p:txBody>
        </p:sp>
        <p:sp>
          <p:nvSpPr>
            <p:cNvPr id="6" name="矩形 5">
              <a:extLst>
                <a:ext uri="{FF2B5EF4-FFF2-40B4-BE49-F238E27FC236}">
                  <a16:creationId xmlns:a16="http://schemas.microsoft.com/office/drawing/2014/main" id="{0C20F4B9-F516-48EB-B53F-0E9466DAFE47}"/>
                </a:ext>
              </a:extLst>
            </p:cNvPr>
            <p:cNvSpPr/>
            <p:nvPr userDrawn="1"/>
          </p:nvSpPr>
          <p:spPr>
            <a:xfrm>
              <a:off x="0" y="5733256"/>
              <a:ext cx="9143428" cy="43284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grpSp>
      <p:sp>
        <p:nvSpPr>
          <p:cNvPr id="2" name="標題 1"/>
          <p:cNvSpPr>
            <a:spLocks noGrp="1"/>
          </p:cNvSpPr>
          <p:nvPr>
            <p:ph type="title"/>
          </p:nvPr>
        </p:nvSpPr>
        <p:spPr/>
        <p:txBody>
          <a:bodyPr/>
          <a:lstStyle/>
          <a:p>
            <a:r>
              <a:rPr lang="zh-TW" altLang="en-US"/>
              <a:t>按一下以編輯母片標題樣式</a:t>
            </a:r>
          </a:p>
        </p:txBody>
      </p:sp>
      <p:sp>
        <p:nvSpPr>
          <p:cNvPr id="3" name="內容版面配置區 2"/>
          <p:cNvSpPr>
            <a:spLocks noGrp="1"/>
          </p:cNvSpPr>
          <p:nvPr>
            <p:ph idx="1"/>
          </p:nvPr>
        </p:nvSpPr>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7" name="日期版面配置區 3">
            <a:extLst>
              <a:ext uri="{FF2B5EF4-FFF2-40B4-BE49-F238E27FC236}">
                <a16:creationId xmlns:a16="http://schemas.microsoft.com/office/drawing/2014/main" id="{BC004A84-7BCC-4059-AFB9-7BC998F43DDE}"/>
              </a:ext>
            </a:extLst>
          </p:cNvPr>
          <p:cNvSpPr>
            <a:spLocks noGrp="1"/>
          </p:cNvSpPr>
          <p:nvPr>
            <p:ph type="dt" sz="half" idx="10"/>
          </p:nvPr>
        </p:nvSpPr>
        <p:spPr/>
        <p:txBody>
          <a:bodyPr/>
          <a:lstStyle>
            <a:lvl1pPr>
              <a:defRPr/>
            </a:lvl1pPr>
          </a:lstStyle>
          <a:p>
            <a:pPr>
              <a:defRPr/>
            </a:pPr>
            <a:fld id="{397461E6-AD3B-486C-895C-A8B162827E04}" type="datetimeFigureOut">
              <a:rPr lang="zh-TW" altLang="en-US"/>
              <a:pPr>
                <a:defRPr/>
              </a:pPr>
              <a:t>2026/4/15</a:t>
            </a:fld>
            <a:endParaRPr lang="zh-TW" altLang="en-US"/>
          </a:p>
        </p:txBody>
      </p:sp>
      <p:sp>
        <p:nvSpPr>
          <p:cNvPr id="8" name="頁尾版面配置區 4">
            <a:extLst>
              <a:ext uri="{FF2B5EF4-FFF2-40B4-BE49-F238E27FC236}">
                <a16:creationId xmlns:a16="http://schemas.microsoft.com/office/drawing/2014/main" id="{D3AEDA9D-2533-4FE1-94EB-EF2B5CDDB68D}"/>
              </a:ext>
            </a:extLst>
          </p:cNvPr>
          <p:cNvSpPr>
            <a:spLocks noGrp="1"/>
          </p:cNvSpPr>
          <p:nvPr>
            <p:ph type="ftr" sz="quarter" idx="11"/>
          </p:nvPr>
        </p:nvSpPr>
        <p:spPr/>
        <p:txBody>
          <a:bodyPr/>
          <a:lstStyle>
            <a:lvl1pPr>
              <a:defRPr/>
            </a:lvl1pPr>
          </a:lstStyle>
          <a:p>
            <a:pPr>
              <a:defRPr/>
            </a:pPr>
            <a:endParaRPr lang="zh-TW" altLang="en-US"/>
          </a:p>
        </p:txBody>
      </p:sp>
      <p:sp>
        <p:nvSpPr>
          <p:cNvPr id="9" name="投影片編號版面配置區 5">
            <a:extLst>
              <a:ext uri="{FF2B5EF4-FFF2-40B4-BE49-F238E27FC236}">
                <a16:creationId xmlns:a16="http://schemas.microsoft.com/office/drawing/2014/main" id="{ADDEAE7D-34CC-4506-8691-BC3BF9F07CC1}"/>
              </a:ext>
            </a:extLst>
          </p:cNvPr>
          <p:cNvSpPr>
            <a:spLocks noGrp="1"/>
          </p:cNvSpPr>
          <p:nvPr>
            <p:ph type="sldNum" sz="quarter" idx="12"/>
          </p:nvPr>
        </p:nvSpPr>
        <p:spPr/>
        <p:txBody>
          <a:bodyPr/>
          <a:lstStyle>
            <a:lvl1pPr>
              <a:defRPr/>
            </a:lvl1pPr>
          </a:lstStyle>
          <a:p>
            <a:pPr>
              <a:defRPr/>
            </a:pPr>
            <a:fld id="{8EC47BE7-727E-4879-AF51-54E05F1B0A3F}" type="slidenum">
              <a:rPr lang="zh-TW" altLang="en-US"/>
              <a:pPr>
                <a:defRPr/>
              </a:pPr>
              <a:t>‹#›</a:t>
            </a:fld>
            <a:endParaRPr lang="zh-TW" altLang="en-US"/>
          </a:p>
        </p:txBody>
      </p:sp>
    </p:spTree>
    <p:extLst>
      <p:ext uri="{BB962C8B-B14F-4D97-AF65-F5344CB8AC3E}">
        <p14:creationId xmlns:p14="http://schemas.microsoft.com/office/powerpoint/2010/main" val="45768818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secHead" preserve="1">
  <p:cSld name="章節標題">
    <p:bg>
      <p:bgPr>
        <a:blipFill dpi="0" rotWithShape="0">
          <a:blip r:embed="rId2"/>
          <a:srcRect/>
          <a:stretch>
            <a:fillRect/>
          </a:stretch>
        </a:blipFill>
        <a:effectLst/>
      </p:bgPr>
    </p:bg>
    <p:spTree>
      <p:nvGrpSpPr>
        <p:cNvPr id="1" name=""/>
        <p:cNvGrpSpPr/>
        <p:nvPr/>
      </p:nvGrpSpPr>
      <p:grpSpPr>
        <a:xfrm>
          <a:off x="0" y="0"/>
          <a:ext cx="0" cy="0"/>
          <a:chOff x="0" y="0"/>
          <a:chExt cx="0" cy="0"/>
        </a:xfrm>
      </p:grpSpPr>
      <p:grpSp>
        <p:nvGrpSpPr>
          <p:cNvPr id="4" name="群組 6">
            <a:extLst>
              <a:ext uri="{FF2B5EF4-FFF2-40B4-BE49-F238E27FC236}">
                <a16:creationId xmlns:a16="http://schemas.microsoft.com/office/drawing/2014/main" id="{EF5A9172-DC24-4DA7-8E1D-BB5738B3B0D3}"/>
              </a:ext>
            </a:extLst>
          </p:cNvPr>
          <p:cNvGrpSpPr>
            <a:grpSpLocks/>
          </p:cNvGrpSpPr>
          <p:nvPr userDrawn="1"/>
        </p:nvGrpSpPr>
        <p:grpSpPr bwMode="auto">
          <a:xfrm>
            <a:off x="0" y="5732464"/>
            <a:ext cx="12194117" cy="865187"/>
            <a:chOff x="0" y="5733256"/>
            <a:chExt cx="9145016" cy="864096"/>
          </a:xfrm>
        </p:grpSpPr>
        <p:sp>
          <p:nvSpPr>
            <p:cNvPr id="5" name="矩形 4">
              <a:extLst>
                <a:ext uri="{FF2B5EF4-FFF2-40B4-BE49-F238E27FC236}">
                  <a16:creationId xmlns:a16="http://schemas.microsoft.com/office/drawing/2014/main" id="{30A696D4-76FA-44D5-814A-D97E70CE9D46}"/>
                </a:ext>
              </a:extLst>
            </p:cNvPr>
            <p:cNvSpPr/>
            <p:nvPr userDrawn="1"/>
          </p:nvSpPr>
          <p:spPr>
            <a:xfrm>
              <a:off x="0" y="6166096"/>
              <a:ext cx="9145016" cy="431256"/>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zh-TW" altLang="en-US" dirty="0">
                  <a:latin typeface="Adobe 繁黑體 Std B" pitchFamily="34" charset="-120"/>
                  <a:ea typeface="Adobe 繁黑體 Std B" pitchFamily="34" charset="-120"/>
                </a:rPr>
                <a:t>       </a:t>
              </a:r>
              <a:r>
                <a:rPr lang="zh-TW" altLang="en-US" sz="2000" spc="110" dirty="0">
                  <a:latin typeface="Adobe 繁黑體 Std B" pitchFamily="34" charset="-120"/>
                  <a:ea typeface="Adobe 繁黑體 Std B" pitchFamily="34" charset="-120"/>
                </a:rPr>
                <a:t>志願選填試探後適性輔導作為</a:t>
              </a:r>
            </a:p>
          </p:txBody>
        </p:sp>
        <p:sp>
          <p:nvSpPr>
            <p:cNvPr id="6" name="矩形 5">
              <a:extLst>
                <a:ext uri="{FF2B5EF4-FFF2-40B4-BE49-F238E27FC236}">
                  <a16:creationId xmlns:a16="http://schemas.microsoft.com/office/drawing/2014/main" id="{5B7EE9F9-6EF0-46D1-AF4C-29082E52600D}"/>
                </a:ext>
              </a:extLst>
            </p:cNvPr>
            <p:cNvSpPr/>
            <p:nvPr userDrawn="1"/>
          </p:nvSpPr>
          <p:spPr>
            <a:xfrm>
              <a:off x="0" y="5733256"/>
              <a:ext cx="9143428" cy="43284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grpSp>
      <p:sp>
        <p:nvSpPr>
          <p:cNvPr id="2" name="標題 1"/>
          <p:cNvSpPr>
            <a:spLocks noGrp="1"/>
          </p:cNvSpPr>
          <p:nvPr>
            <p:ph type="title"/>
          </p:nvPr>
        </p:nvSpPr>
        <p:spPr>
          <a:xfrm>
            <a:off x="963084" y="4406904"/>
            <a:ext cx="10363200" cy="1362075"/>
          </a:xfrm>
        </p:spPr>
        <p:txBody>
          <a:bodyPr anchor="t"/>
          <a:lstStyle>
            <a:lvl1pPr algn="l">
              <a:defRPr sz="4000" b="1" cap="all"/>
            </a:lvl1pPr>
          </a:lstStyle>
          <a:p>
            <a:r>
              <a:rPr lang="zh-TW" altLang="en-US"/>
              <a:t>按一下以編輯母片標題樣式</a:t>
            </a:r>
          </a:p>
        </p:txBody>
      </p:sp>
      <p:sp>
        <p:nvSpPr>
          <p:cNvPr id="3" name="文字版面配置區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TW" altLang="en-US"/>
              <a:t>按一下以編輯母片文字樣式</a:t>
            </a:r>
          </a:p>
        </p:txBody>
      </p:sp>
      <p:sp>
        <p:nvSpPr>
          <p:cNvPr id="7" name="日期版面配置區 3">
            <a:extLst>
              <a:ext uri="{FF2B5EF4-FFF2-40B4-BE49-F238E27FC236}">
                <a16:creationId xmlns:a16="http://schemas.microsoft.com/office/drawing/2014/main" id="{51122C36-6C9C-4C58-A2FC-A27D3882AF39}"/>
              </a:ext>
            </a:extLst>
          </p:cNvPr>
          <p:cNvSpPr>
            <a:spLocks noGrp="1"/>
          </p:cNvSpPr>
          <p:nvPr>
            <p:ph type="dt" sz="half" idx="10"/>
          </p:nvPr>
        </p:nvSpPr>
        <p:spPr/>
        <p:txBody>
          <a:bodyPr/>
          <a:lstStyle>
            <a:lvl1pPr>
              <a:defRPr/>
            </a:lvl1pPr>
          </a:lstStyle>
          <a:p>
            <a:pPr>
              <a:defRPr/>
            </a:pPr>
            <a:fld id="{D604A6B1-8574-4E43-95E2-2B4C1EE1F9A2}" type="datetimeFigureOut">
              <a:rPr lang="zh-TW" altLang="en-US"/>
              <a:pPr>
                <a:defRPr/>
              </a:pPr>
              <a:t>2026/4/15</a:t>
            </a:fld>
            <a:endParaRPr lang="zh-TW" altLang="en-US"/>
          </a:p>
        </p:txBody>
      </p:sp>
      <p:sp>
        <p:nvSpPr>
          <p:cNvPr id="8" name="頁尾版面配置區 4">
            <a:extLst>
              <a:ext uri="{FF2B5EF4-FFF2-40B4-BE49-F238E27FC236}">
                <a16:creationId xmlns:a16="http://schemas.microsoft.com/office/drawing/2014/main" id="{A17FF942-9139-4401-B5D0-E6085FE3C3C3}"/>
              </a:ext>
            </a:extLst>
          </p:cNvPr>
          <p:cNvSpPr>
            <a:spLocks noGrp="1"/>
          </p:cNvSpPr>
          <p:nvPr>
            <p:ph type="ftr" sz="quarter" idx="11"/>
          </p:nvPr>
        </p:nvSpPr>
        <p:spPr/>
        <p:txBody>
          <a:bodyPr/>
          <a:lstStyle>
            <a:lvl1pPr>
              <a:defRPr/>
            </a:lvl1pPr>
          </a:lstStyle>
          <a:p>
            <a:pPr>
              <a:defRPr/>
            </a:pPr>
            <a:endParaRPr lang="zh-TW" altLang="en-US"/>
          </a:p>
        </p:txBody>
      </p:sp>
      <p:sp>
        <p:nvSpPr>
          <p:cNvPr id="9" name="投影片編號版面配置區 5">
            <a:extLst>
              <a:ext uri="{FF2B5EF4-FFF2-40B4-BE49-F238E27FC236}">
                <a16:creationId xmlns:a16="http://schemas.microsoft.com/office/drawing/2014/main" id="{11170743-DB2C-4FAA-A0BF-43E7F5180661}"/>
              </a:ext>
            </a:extLst>
          </p:cNvPr>
          <p:cNvSpPr>
            <a:spLocks noGrp="1"/>
          </p:cNvSpPr>
          <p:nvPr>
            <p:ph type="sldNum" sz="quarter" idx="12"/>
          </p:nvPr>
        </p:nvSpPr>
        <p:spPr/>
        <p:txBody>
          <a:bodyPr/>
          <a:lstStyle>
            <a:lvl1pPr>
              <a:defRPr/>
            </a:lvl1pPr>
          </a:lstStyle>
          <a:p>
            <a:pPr>
              <a:defRPr/>
            </a:pPr>
            <a:fld id="{411DD0CB-1C9E-41AA-8D2C-ED3615CAB1A5}" type="slidenum">
              <a:rPr lang="zh-TW" altLang="en-US"/>
              <a:pPr>
                <a:defRPr/>
              </a:pPr>
              <a:t>‹#›</a:t>
            </a:fld>
            <a:endParaRPr lang="zh-TW" altLang="en-US"/>
          </a:p>
        </p:txBody>
      </p:sp>
    </p:spTree>
    <p:extLst>
      <p:ext uri="{BB962C8B-B14F-4D97-AF65-F5344CB8AC3E}">
        <p14:creationId xmlns:p14="http://schemas.microsoft.com/office/powerpoint/2010/main" val="107365719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Obj" preserve="1">
  <p:cSld name="兩項物件">
    <p:bg>
      <p:bgPr>
        <a:blipFill dpi="0" rotWithShape="0">
          <a:blip r:embed="rId2"/>
          <a:srcRect/>
          <a:stretch>
            <a:fillRect/>
          </a:stretch>
        </a:blipFill>
        <a:effectLst/>
      </p:bgPr>
    </p:bg>
    <p:spTree>
      <p:nvGrpSpPr>
        <p:cNvPr id="1" name=""/>
        <p:cNvGrpSpPr/>
        <p:nvPr/>
      </p:nvGrpSpPr>
      <p:grpSpPr>
        <a:xfrm>
          <a:off x="0" y="0"/>
          <a:ext cx="0" cy="0"/>
          <a:chOff x="0" y="0"/>
          <a:chExt cx="0" cy="0"/>
        </a:xfrm>
      </p:grpSpPr>
      <p:grpSp>
        <p:nvGrpSpPr>
          <p:cNvPr id="5" name="群組 6">
            <a:extLst>
              <a:ext uri="{FF2B5EF4-FFF2-40B4-BE49-F238E27FC236}">
                <a16:creationId xmlns:a16="http://schemas.microsoft.com/office/drawing/2014/main" id="{001DA8E8-699B-4944-8D9F-A4A39D6A4935}"/>
              </a:ext>
            </a:extLst>
          </p:cNvPr>
          <p:cNvGrpSpPr>
            <a:grpSpLocks/>
          </p:cNvGrpSpPr>
          <p:nvPr userDrawn="1"/>
        </p:nvGrpSpPr>
        <p:grpSpPr bwMode="auto">
          <a:xfrm>
            <a:off x="0" y="5732464"/>
            <a:ext cx="12194117" cy="865187"/>
            <a:chOff x="0" y="5733256"/>
            <a:chExt cx="9145016" cy="864096"/>
          </a:xfrm>
        </p:grpSpPr>
        <p:sp>
          <p:nvSpPr>
            <p:cNvPr id="6" name="矩形 5">
              <a:extLst>
                <a:ext uri="{FF2B5EF4-FFF2-40B4-BE49-F238E27FC236}">
                  <a16:creationId xmlns:a16="http://schemas.microsoft.com/office/drawing/2014/main" id="{2305BD25-A558-4BE9-800A-524FC6E61B13}"/>
                </a:ext>
              </a:extLst>
            </p:cNvPr>
            <p:cNvSpPr/>
            <p:nvPr userDrawn="1"/>
          </p:nvSpPr>
          <p:spPr>
            <a:xfrm>
              <a:off x="0" y="6166096"/>
              <a:ext cx="9145016" cy="431256"/>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zh-TW" altLang="en-US" dirty="0">
                  <a:latin typeface="Adobe 繁黑體 Std B" pitchFamily="34" charset="-120"/>
                  <a:ea typeface="Adobe 繁黑體 Std B" pitchFamily="34" charset="-120"/>
                </a:rPr>
                <a:t>       </a:t>
              </a:r>
              <a:r>
                <a:rPr lang="zh-TW" altLang="en-US" sz="2000" spc="110" dirty="0">
                  <a:latin typeface="Adobe 繁黑體 Std B" pitchFamily="34" charset="-120"/>
                  <a:ea typeface="Adobe 繁黑體 Std B" pitchFamily="34" charset="-120"/>
                </a:rPr>
                <a:t>志願選填試探後適性輔導作為</a:t>
              </a:r>
            </a:p>
          </p:txBody>
        </p:sp>
        <p:sp>
          <p:nvSpPr>
            <p:cNvPr id="7" name="矩形 6">
              <a:extLst>
                <a:ext uri="{FF2B5EF4-FFF2-40B4-BE49-F238E27FC236}">
                  <a16:creationId xmlns:a16="http://schemas.microsoft.com/office/drawing/2014/main" id="{E2055FA3-C5BF-4B23-8D15-6CCE3773F0B6}"/>
                </a:ext>
              </a:extLst>
            </p:cNvPr>
            <p:cNvSpPr/>
            <p:nvPr userDrawn="1"/>
          </p:nvSpPr>
          <p:spPr>
            <a:xfrm>
              <a:off x="0" y="5733256"/>
              <a:ext cx="9143428" cy="43284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grpSp>
      <p:sp>
        <p:nvSpPr>
          <p:cNvPr id="2" name="標題 1"/>
          <p:cNvSpPr>
            <a:spLocks noGrp="1"/>
          </p:cNvSpPr>
          <p:nvPr>
            <p:ph type="title"/>
          </p:nvPr>
        </p:nvSpPr>
        <p:spPr/>
        <p:txBody>
          <a:bodyPr/>
          <a:lstStyle/>
          <a:p>
            <a:r>
              <a:rPr lang="zh-TW" altLang="en-US"/>
              <a:t>按一下以編輯母片標題樣式</a:t>
            </a:r>
          </a:p>
        </p:txBody>
      </p:sp>
      <p:sp>
        <p:nvSpPr>
          <p:cNvPr id="3" name="內容版面配置區 2"/>
          <p:cNvSpPr>
            <a:spLocks noGrp="1"/>
          </p:cNvSpPr>
          <p:nvPr>
            <p:ph sz="half" idx="1"/>
          </p:nvPr>
        </p:nvSpPr>
        <p:spPr>
          <a:xfrm>
            <a:off x="609600" y="1600204"/>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內容版面配置區 3"/>
          <p:cNvSpPr>
            <a:spLocks noGrp="1"/>
          </p:cNvSpPr>
          <p:nvPr>
            <p:ph sz="half" idx="2"/>
          </p:nvPr>
        </p:nvSpPr>
        <p:spPr>
          <a:xfrm>
            <a:off x="6197600" y="1600204"/>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8" name="日期版面配置區 3">
            <a:extLst>
              <a:ext uri="{FF2B5EF4-FFF2-40B4-BE49-F238E27FC236}">
                <a16:creationId xmlns:a16="http://schemas.microsoft.com/office/drawing/2014/main" id="{00A851A8-13C6-4E1C-A042-0679EDB65414}"/>
              </a:ext>
            </a:extLst>
          </p:cNvPr>
          <p:cNvSpPr>
            <a:spLocks noGrp="1"/>
          </p:cNvSpPr>
          <p:nvPr>
            <p:ph type="dt" sz="half" idx="10"/>
          </p:nvPr>
        </p:nvSpPr>
        <p:spPr/>
        <p:txBody>
          <a:bodyPr/>
          <a:lstStyle>
            <a:lvl1pPr>
              <a:defRPr/>
            </a:lvl1pPr>
          </a:lstStyle>
          <a:p>
            <a:pPr>
              <a:defRPr/>
            </a:pPr>
            <a:fld id="{3297EDCB-0692-479A-849E-FEBACF250C80}" type="datetimeFigureOut">
              <a:rPr lang="zh-TW" altLang="en-US"/>
              <a:pPr>
                <a:defRPr/>
              </a:pPr>
              <a:t>2026/4/15</a:t>
            </a:fld>
            <a:endParaRPr lang="zh-TW" altLang="en-US"/>
          </a:p>
        </p:txBody>
      </p:sp>
      <p:sp>
        <p:nvSpPr>
          <p:cNvPr id="9" name="頁尾版面配置區 4">
            <a:extLst>
              <a:ext uri="{FF2B5EF4-FFF2-40B4-BE49-F238E27FC236}">
                <a16:creationId xmlns:a16="http://schemas.microsoft.com/office/drawing/2014/main" id="{3AEBD475-FBE8-4998-8267-252C314E6AE0}"/>
              </a:ext>
            </a:extLst>
          </p:cNvPr>
          <p:cNvSpPr>
            <a:spLocks noGrp="1"/>
          </p:cNvSpPr>
          <p:nvPr>
            <p:ph type="ftr" sz="quarter" idx="11"/>
          </p:nvPr>
        </p:nvSpPr>
        <p:spPr/>
        <p:txBody>
          <a:bodyPr/>
          <a:lstStyle>
            <a:lvl1pPr>
              <a:defRPr/>
            </a:lvl1pPr>
          </a:lstStyle>
          <a:p>
            <a:pPr>
              <a:defRPr/>
            </a:pPr>
            <a:endParaRPr lang="zh-TW" altLang="en-US"/>
          </a:p>
        </p:txBody>
      </p:sp>
      <p:sp>
        <p:nvSpPr>
          <p:cNvPr id="10" name="投影片編號版面配置區 5">
            <a:extLst>
              <a:ext uri="{FF2B5EF4-FFF2-40B4-BE49-F238E27FC236}">
                <a16:creationId xmlns:a16="http://schemas.microsoft.com/office/drawing/2014/main" id="{9536647A-FD5B-413F-AB40-AF4ED145B313}"/>
              </a:ext>
            </a:extLst>
          </p:cNvPr>
          <p:cNvSpPr>
            <a:spLocks noGrp="1"/>
          </p:cNvSpPr>
          <p:nvPr>
            <p:ph type="sldNum" sz="quarter" idx="12"/>
          </p:nvPr>
        </p:nvSpPr>
        <p:spPr/>
        <p:txBody>
          <a:bodyPr/>
          <a:lstStyle>
            <a:lvl1pPr>
              <a:defRPr/>
            </a:lvl1pPr>
          </a:lstStyle>
          <a:p>
            <a:pPr>
              <a:defRPr/>
            </a:pPr>
            <a:fld id="{7753C7A4-6BAD-44E9-A48A-FDA9A3F654F0}" type="slidenum">
              <a:rPr lang="zh-TW" altLang="en-US"/>
              <a:pPr>
                <a:defRPr/>
              </a:pPr>
              <a:t>‹#›</a:t>
            </a:fld>
            <a:endParaRPr lang="zh-TW" altLang="en-US"/>
          </a:p>
        </p:txBody>
      </p:sp>
    </p:spTree>
    <p:extLst>
      <p:ext uri="{BB962C8B-B14F-4D97-AF65-F5344CB8AC3E}">
        <p14:creationId xmlns:p14="http://schemas.microsoft.com/office/powerpoint/2010/main" val="319494076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TxTwoObj" preserve="1">
  <p:cSld name="比對">
    <p:bg>
      <p:bgPr>
        <a:blipFill dpi="0" rotWithShape="0">
          <a:blip r:embed="rId2"/>
          <a:srcRect/>
          <a:stretch>
            <a:fillRect/>
          </a:stretch>
        </a:blipFill>
        <a:effectLst/>
      </p:bgPr>
    </p:bg>
    <p:spTree>
      <p:nvGrpSpPr>
        <p:cNvPr id="1" name=""/>
        <p:cNvGrpSpPr/>
        <p:nvPr/>
      </p:nvGrpSpPr>
      <p:grpSpPr>
        <a:xfrm>
          <a:off x="0" y="0"/>
          <a:ext cx="0" cy="0"/>
          <a:chOff x="0" y="0"/>
          <a:chExt cx="0" cy="0"/>
        </a:xfrm>
      </p:grpSpPr>
      <p:grpSp>
        <p:nvGrpSpPr>
          <p:cNvPr id="7" name="群組 6">
            <a:extLst>
              <a:ext uri="{FF2B5EF4-FFF2-40B4-BE49-F238E27FC236}">
                <a16:creationId xmlns:a16="http://schemas.microsoft.com/office/drawing/2014/main" id="{44C8040D-10AB-446B-9993-C5071FCE9FB8}"/>
              </a:ext>
            </a:extLst>
          </p:cNvPr>
          <p:cNvGrpSpPr>
            <a:grpSpLocks/>
          </p:cNvGrpSpPr>
          <p:nvPr userDrawn="1"/>
        </p:nvGrpSpPr>
        <p:grpSpPr bwMode="auto">
          <a:xfrm>
            <a:off x="0" y="5732464"/>
            <a:ext cx="12194117" cy="865187"/>
            <a:chOff x="0" y="5733256"/>
            <a:chExt cx="9145016" cy="864096"/>
          </a:xfrm>
        </p:grpSpPr>
        <p:sp>
          <p:nvSpPr>
            <p:cNvPr id="8" name="矩形 7">
              <a:extLst>
                <a:ext uri="{FF2B5EF4-FFF2-40B4-BE49-F238E27FC236}">
                  <a16:creationId xmlns:a16="http://schemas.microsoft.com/office/drawing/2014/main" id="{3C272CD8-0CE5-4D77-A8EA-EBA4074CCACA}"/>
                </a:ext>
              </a:extLst>
            </p:cNvPr>
            <p:cNvSpPr/>
            <p:nvPr userDrawn="1"/>
          </p:nvSpPr>
          <p:spPr>
            <a:xfrm>
              <a:off x="0" y="6166096"/>
              <a:ext cx="9145016" cy="431256"/>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zh-TW" altLang="en-US" dirty="0">
                  <a:latin typeface="Adobe 繁黑體 Std B" pitchFamily="34" charset="-120"/>
                  <a:ea typeface="Adobe 繁黑體 Std B" pitchFamily="34" charset="-120"/>
                </a:rPr>
                <a:t>       </a:t>
              </a:r>
              <a:r>
                <a:rPr lang="zh-TW" altLang="en-US" sz="2000" spc="110" dirty="0">
                  <a:latin typeface="Adobe 繁黑體 Std B" pitchFamily="34" charset="-120"/>
                  <a:ea typeface="Adobe 繁黑體 Std B" pitchFamily="34" charset="-120"/>
                </a:rPr>
                <a:t>志願選填試探後適性輔導作為</a:t>
              </a:r>
            </a:p>
          </p:txBody>
        </p:sp>
        <p:sp>
          <p:nvSpPr>
            <p:cNvPr id="9" name="矩形 8">
              <a:extLst>
                <a:ext uri="{FF2B5EF4-FFF2-40B4-BE49-F238E27FC236}">
                  <a16:creationId xmlns:a16="http://schemas.microsoft.com/office/drawing/2014/main" id="{5ED60882-FDCA-48B6-9CD1-D99B0C89A113}"/>
                </a:ext>
              </a:extLst>
            </p:cNvPr>
            <p:cNvSpPr/>
            <p:nvPr userDrawn="1"/>
          </p:nvSpPr>
          <p:spPr>
            <a:xfrm>
              <a:off x="0" y="5733256"/>
              <a:ext cx="9143428" cy="43284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grpSp>
      <p:sp>
        <p:nvSpPr>
          <p:cNvPr id="2" name="標題 1"/>
          <p:cNvSpPr>
            <a:spLocks noGrp="1"/>
          </p:cNvSpPr>
          <p:nvPr>
            <p:ph type="title"/>
          </p:nvPr>
        </p:nvSpPr>
        <p:spPr/>
        <p:txBody>
          <a:bodyPr/>
          <a:lstStyle>
            <a:lvl1pPr>
              <a:defRPr/>
            </a:lvl1pPr>
          </a:lstStyle>
          <a:p>
            <a:r>
              <a:rPr lang="zh-TW" altLang="en-US"/>
              <a:t>按一下以編輯母片標題樣式</a:t>
            </a:r>
          </a:p>
        </p:txBody>
      </p:sp>
      <p:sp>
        <p:nvSpPr>
          <p:cNvPr id="3" name="文字版面配置區 2"/>
          <p:cNvSpPr>
            <a:spLocks noGrp="1"/>
          </p:cNvSpPr>
          <p:nvPr>
            <p:ph type="body" idx="1"/>
          </p:nvPr>
        </p:nvSpPr>
        <p:spPr>
          <a:xfrm>
            <a:off x="609600" y="1535116"/>
            <a:ext cx="5386917" cy="6397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按一下以編輯母片文字樣式</a:t>
            </a:r>
          </a:p>
        </p:txBody>
      </p:sp>
      <p:sp>
        <p:nvSpPr>
          <p:cNvPr id="4" name="內容版面配置區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5" name="文字版面配置區 4"/>
          <p:cNvSpPr>
            <a:spLocks noGrp="1"/>
          </p:cNvSpPr>
          <p:nvPr>
            <p:ph type="body" sz="quarter" idx="3"/>
          </p:nvPr>
        </p:nvSpPr>
        <p:spPr>
          <a:xfrm>
            <a:off x="6193380" y="1535116"/>
            <a:ext cx="5389033" cy="6397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按一下以編輯母片文字樣式</a:t>
            </a:r>
          </a:p>
        </p:txBody>
      </p:sp>
      <p:sp>
        <p:nvSpPr>
          <p:cNvPr id="6" name="內容版面配置區 5"/>
          <p:cNvSpPr>
            <a:spLocks noGrp="1"/>
          </p:cNvSpPr>
          <p:nvPr>
            <p:ph sz="quarter" idx="4"/>
          </p:nvPr>
        </p:nvSpPr>
        <p:spPr>
          <a:xfrm>
            <a:off x="6193380"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10" name="日期版面配置區 3">
            <a:extLst>
              <a:ext uri="{FF2B5EF4-FFF2-40B4-BE49-F238E27FC236}">
                <a16:creationId xmlns:a16="http://schemas.microsoft.com/office/drawing/2014/main" id="{DBE692DA-EA97-432E-83C7-C3A60BDC1BA8}"/>
              </a:ext>
            </a:extLst>
          </p:cNvPr>
          <p:cNvSpPr>
            <a:spLocks noGrp="1"/>
          </p:cNvSpPr>
          <p:nvPr>
            <p:ph type="dt" sz="half" idx="10"/>
          </p:nvPr>
        </p:nvSpPr>
        <p:spPr/>
        <p:txBody>
          <a:bodyPr/>
          <a:lstStyle>
            <a:lvl1pPr>
              <a:defRPr/>
            </a:lvl1pPr>
          </a:lstStyle>
          <a:p>
            <a:pPr>
              <a:defRPr/>
            </a:pPr>
            <a:fld id="{DD0D93B4-DF43-4DFC-BA21-3B6746485679}" type="datetimeFigureOut">
              <a:rPr lang="zh-TW" altLang="en-US"/>
              <a:pPr>
                <a:defRPr/>
              </a:pPr>
              <a:t>2026/4/15</a:t>
            </a:fld>
            <a:endParaRPr lang="zh-TW" altLang="en-US"/>
          </a:p>
        </p:txBody>
      </p:sp>
      <p:sp>
        <p:nvSpPr>
          <p:cNvPr id="11" name="頁尾版面配置區 4">
            <a:extLst>
              <a:ext uri="{FF2B5EF4-FFF2-40B4-BE49-F238E27FC236}">
                <a16:creationId xmlns:a16="http://schemas.microsoft.com/office/drawing/2014/main" id="{6A9E2673-6CB2-4E0B-B71A-3B623FCFF939}"/>
              </a:ext>
            </a:extLst>
          </p:cNvPr>
          <p:cNvSpPr>
            <a:spLocks noGrp="1"/>
          </p:cNvSpPr>
          <p:nvPr>
            <p:ph type="ftr" sz="quarter" idx="11"/>
          </p:nvPr>
        </p:nvSpPr>
        <p:spPr/>
        <p:txBody>
          <a:bodyPr/>
          <a:lstStyle>
            <a:lvl1pPr>
              <a:defRPr/>
            </a:lvl1pPr>
          </a:lstStyle>
          <a:p>
            <a:pPr>
              <a:defRPr/>
            </a:pPr>
            <a:endParaRPr lang="zh-TW" altLang="en-US"/>
          </a:p>
        </p:txBody>
      </p:sp>
      <p:sp>
        <p:nvSpPr>
          <p:cNvPr id="12" name="投影片編號版面配置區 5">
            <a:extLst>
              <a:ext uri="{FF2B5EF4-FFF2-40B4-BE49-F238E27FC236}">
                <a16:creationId xmlns:a16="http://schemas.microsoft.com/office/drawing/2014/main" id="{634D20AA-31A8-4742-BB54-9EB9F334EDA1}"/>
              </a:ext>
            </a:extLst>
          </p:cNvPr>
          <p:cNvSpPr>
            <a:spLocks noGrp="1"/>
          </p:cNvSpPr>
          <p:nvPr>
            <p:ph type="sldNum" sz="quarter" idx="12"/>
          </p:nvPr>
        </p:nvSpPr>
        <p:spPr/>
        <p:txBody>
          <a:bodyPr/>
          <a:lstStyle>
            <a:lvl1pPr>
              <a:defRPr/>
            </a:lvl1pPr>
          </a:lstStyle>
          <a:p>
            <a:pPr>
              <a:defRPr/>
            </a:pPr>
            <a:fld id="{41AB34E6-706C-4223-ADD9-B17D8EB61140}" type="slidenum">
              <a:rPr lang="zh-TW" altLang="en-US"/>
              <a:pPr>
                <a:defRPr/>
              </a:pPr>
              <a:t>‹#›</a:t>
            </a:fld>
            <a:endParaRPr lang="zh-TW" altLang="en-US"/>
          </a:p>
        </p:txBody>
      </p:sp>
    </p:spTree>
    <p:extLst>
      <p:ext uri="{BB962C8B-B14F-4D97-AF65-F5344CB8AC3E}">
        <p14:creationId xmlns:p14="http://schemas.microsoft.com/office/powerpoint/2010/main" val="415518973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Only" preserve="1">
  <p:cSld name="只有標題">
    <p:bg>
      <p:bgPr>
        <a:blipFill dpi="0" rotWithShape="0">
          <a:blip r:embed="rId2"/>
          <a:srcRect/>
          <a:stretch>
            <a:fillRect/>
          </a:stretch>
        </a:blipFill>
        <a:effectLst/>
      </p:bgPr>
    </p:bg>
    <p:spTree>
      <p:nvGrpSpPr>
        <p:cNvPr id="1" name=""/>
        <p:cNvGrpSpPr/>
        <p:nvPr/>
      </p:nvGrpSpPr>
      <p:grpSpPr>
        <a:xfrm>
          <a:off x="0" y="0"/>
          <a:ext cx="0" cy="0"/>
          <a:chOff x="0" y="0"/>
          <a:chExt cx="0" cy="0"/>
        </a:xfrm>
      </p:grpSpPr>
      <p:grpSp>
        <p:nvGrpSpPr>
          <p:cNvPr id="3" name="群組 6">
            <a:extLst>
              <a:ext uri="{FF2B5EF4-FFF2-40B4-BE49-F238E27FC236}">
                <a16:creationId xmlns:a16="http://schemas.microsoft.com/office/drawing/2014/main" id="{AFC4F415-7862-4253-AC46-88437E2DCFD4}"/>
              </a:ext>
            </a:extLst>
          </p:cNvPr>
          <p:cNvGrpSpPr>
            <a:grpSpLocks/>
          </p:cNvGrpSpPr>
          <p:nvPr userDrawn="1"/>
        </p:nvGrpSpPr>
        <p:grpSpPr bwMode="auto">
          <a:xfrm>
            <a:off x="0" y="5445125"/>
            <a:ext cx="12194117" cy="863600"/>
            <a:chOff x="0" y="5733256"/>
            <a:chExt cx="9145016" cy="864096"/>
          </a:xfrm>
        </p:grpSpPr>
        <p:sp>
          <p:nvSpPr>
            <p:cNvPr id="4" name="矩形 3">
              <a:extLst>
                <a:ext uri="{FF2B5EF4-FFF2-40B4-BE49-F238E27FC236}">
                  <a16:creationId xmlns:a16="http://schemas.microsoft.com/office/drawing/2014/main" id="{B2BF3924-7E49-4323-898C-EC954DB05F77}"/>
                </a:ext>
              </a:extLst>
            </p:cNvPr>
            <p:cNvSpPr/>
            <p:nvPr userDrawn="1"/>
          </p:nvSpPr>
          <p:spPr>
            <a:xfrm>
              <a:off x="0" y="6165304"/>
              <a:ext cx="9145016" cy="432048"/>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zh-TW" altLang="en-US" dirty="0">
                  <a:latin typeface="Adobe 繁黑體 Std B" pitchFamily="34" charset="-120"/>
                  <a:ea typeface="Adobe 繁黑體 Std B" pitchFamily="34" charset="-120"/>
                </a:rPr>
                <a:t>       </a:t>
              </a:r>
              <a:r>
                <a:rPr lang="zh-TW" altLang="en-US" sz="2000" spc="110" dirty="0">
                  <a:latin typeface="Adobe 繁黑體 Std B" pitchFamily="34" charset="-120"/>
                  <a:ea typeface="Adobe 繁黑體 Std B" pitchFamily="34" charset="-120"/>
                </a:rPr>
                <a:t>志願選填試探後適性輔導作為</a:t>
              </a:r>
            </a:p>
          </p:txBody>
        </p:sp>
        <p:sp>
          <p:nvSpPr>
            <p:cNvPr id="5" name="矩形 4">
              <a:extLst>
                <a:ext uri="{FF2B5EF4-FFF2-40B4-BE49-F238E27FC236}">
                  <a16:creationId xmlns:a16="http://schemas.microsoft.com/office/drawing/2014/main" id="{4DEAB69E-6A40-481B-B7AB-82B89D406300}"/>
                </a:ext>
              </a:extLst>
            </p:cNvPr>
            <p:cNvSpPr/>
            <p:nvPr userDrawn="1"/>
          </p:nvSpPr>
          <p:spPr>
            <a:xfrm>
              <a:off x="0" y="5733256"/>
              <a:ext cx="9143428" cy="43204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grpSp>
      <p:sp>
        <p:nvSpPr>
          <p:cNvPr id="2" name="標題 1"/>
          <p:cNvSpPr>
            <a:spLocks noGrp="1"/>
          </p:cNvSpPr>
          <p:nvPr>
            <p:ph type="title"/>
          </p:nvPr>
        </p:nvSpPr>
        <p:spPr/>
        <p:txBody>
          <a:bodyPr/>
          <a:lstStyle/>
          <a:p>
            <a:r>
              <a:rPr lang="zh-TW" altLang="en-US"/>
              <a:t>按一下以編輯母片標題樣式</a:t>
            </a:r>
          </a:p>
        </p:txBody>
      </p:sp>
      <p:sp>
        <p:nvSpPr>
          <p:cNvPr id="6" name="日期版面配置區 3">
            <a:extLst>
              <a:ext uri="{FF2B5EF4-FFF2-40B4-BE49-F238E27FC236}">
                <a16:creationId xmlns:a16="http://schemas.microsoft.com/office/drawing/2014/main" id="{0C2CE979-1F5D-4752-9AF7-E1FCE0B94E5E}"/>
              </a:ext>
            </a:extLst>
          </p:cNvPr>
          <p:cNvSpPr>
            <a:spLocks noGrp="1"/>
          </p:cNvSpPr>
          <p:nvPr>
            <p:ph type="dt" sz="half" idx="10"/>
          </p:nvPr>
        </p:nvSpPr>
        <p:spPr/>
        <p:txBody>
          <a:bodyPr/>
          <a:lstStyle>
            <a:lvl1pPr>
              <a:defRPr/>
            </a:lvl1pPr>
          </a:lstStyle>
          <a:p>
            <a:pPr>
              <a:defRPr/>
            </a:pPr>
            <a:fld id="{C178CF50-0246-4739-B775-C382B81F1FAA}" type="datetimeFigureOut">
              <a:rPr lang="zh-TW" altLang="en-US"/>
              <a:pPr>
                <a:defRPr/>
              </a:pPr>
              <a:t>2026/4/15</a:t>
            </a:fld>
            <a:endParaRPr lang="zh-TW" altLang="en-US"/>
          </a:p>
        </p:txBody>
      </p:sp>
      <p:sp>
        <p:nvSpPr>
          <p:cNvPr id="7" name="頁尾版面配置區 4">
            <a:extLst>
              <a:ext uri="{FF2B5EF4-FFF2-40B4-BE49-F238E27FC236}">
                <a16:creationId xmlns:a16="http://schemas.microsoft.com/office/drawing/2014/main" id="{90F84650-0668-4F85-BB24-7D361474FD6B}"/>
              </a:ext>
            </a:extLst>
          </p:cNvPr>
          <p:cNvSpPr>
            <a:spLocks noGrp="1"/>
          </p:cNvSpPr>
          <p:nvPr>
            <p:ph type="ftr" sz="quarter" idx="11"/>
          </p:nvPr>
        </p:nvSpPr>
        <p:spPr/>
        <p:txBody>
          <a:bodyPr/>
          <a:lstStyle>
            <a:lvl1pPr>
              <a:defRPr/>
            </a:lvl1pPr>
          </a:lstStyle>
          <a:p>
            <a:pPr>
              <a:defRPr/>
            </a:pPr>
            <a:endParaRPr lang="zh-TW" altLang="en-US"/>
          </a:p>
        </p:txBody>
      </p:sp>
      <p:sp>
        <p:nvSpPr>
          <p:cNvPr id="8" name="投影片編號版面配置區 5">
            <a:extLst>
              <a:ext uri="{FF2B5EF4-FFF2-40B4-BE49-F238E27FC236}">
                <a16:creationId xmlns:a16="http://schemas.microsoft.com/office/drawing/2014/main" id="{B6E82786-345E-45E7-9B5C-1D696EB35441}"/>
              </a:ext>
            </a:extLst>
          </p:cNvPr>
          <p:cNvSpPr>
            <a:spLocks noGrp="1"/>
          </p:cNvSpPr>
          <p:nvPr>
            <p:ph type="sldNum" sz="quarter" idx="12"/>
          </p:nvPr>
        </p:nvSpPr>
        <p:spPr/>
        <p:txBody>
          <a:bodyPr/>
          <a:lstStyle>
            <a:lvl1pPr>
              <a:defRPr/>
            </a:lvl1pPr>
          </a:lstStyle>
          <a:p>
            <a:pPr>
              <a:defRPr/>
            </a:pPr>
            <a:fld id="{6DBB8997-466F-42C3-AADD-FD000164C565}" type="slidenum">
              <a:rPr lang="zh-TW" altLang="en-US"/>
              <a:pPr>
                <a:defRPr/>
              </a:pPr>
              <a:t>‹#›</a:t>
            </a:fld>
            <a:endParaRPr lang="zh-TW" altLang="en-US"/>
          </a:p>
        </p:txBody>
      </p:sp>
    </p:spTree>
    <p:extLst>
      <p:ext uri="{BB962C8B-B14F-4D97-AF65-F5344CB8AC3E}">
        <p14:creationId xmlns:p14="http://schemas.microsoft.com/office/powerpoint/2010/main" val="352302285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空白">
    <p:bg>
      <p:bgPr>
        <a:blipFill dpi="0" rotWithShape="0">
          <a:blip r:embed="rId2"/>
          <a:srcRect/>
          <a:stretch>
            <a:fillRect/>
          </a:stretch>
        </a:blipFill>
        <a:effectLst/>
      </p:bgPr>
    </p:bg>
    <p:spTree>
      <p:nvGrpSpPr>
        <p:cNvPr id="1" name=""/>
        <p:cNvGrpSpPr/>
        <p:nvPr/>
      </p:nvGrpSpPr>
      <p:grpSpPr>
        <a:xfrm>
          <a:off x="0" y="0"/>
          <a:ext cx="0" cy="0"/>
          <a:chOff x="0" y="0"/>
          <a:chExt cx="0" cy="0"/>
        </a:xfrm>
      </p:grpSpPr>
      <p:grpSp>
        <p:nvGrpSpPr>
          <p:cNvPr id="2" name="群組 6">
            <a:extLst>
              <a:ext uri="{FF2B5EF4-FFF2-40B4-BE49-F238E27FC236}">
                <a16:creationId xmlns:a16="http://schemas.microsoft.com/office/drawing/2014/main" id="{0AEE8E51-7A30-431C-A57D-1A94805B9A3C}"/>
              </a:ext>
            </a:extLst>
          </p:cNvPr>
          <p:cNvGrpSpPr>
            <a:grpSpLocks/>
          </p:cNvGrpSpPr>
          <p:nvPr userDrawn="1"/>
        </p:nvGrpSpPr>
        <p:grpSpPr bwMode="auto">
          <a:xfrm>
            <a:off x="0" y="5373688"/>
            <a:ext cx="12194117" cy="863600"/>
            <a:chOff x="0" y="5733256"/>
            <a:chExt cx="9145016" cy="864096"/>
          </a:xfrm>
        </p:grpSpPr>
        <p:sp>
          <p:nvSpPr>
            <p:cNvPr id="3" name="矩形 2">
              <a:extLst>
                <a:ext uri="{FF2B5EF4-FFF2-40B4-BE49-F238E27FC236}">
                  <a16:creationId xmlns:a16="http://schemas.microsoft.com/office/drawing/2014/main" id="{7E8A0EF7-F089-4C5C-8379-FC9099790FD9}"/>
                </a:ext>
              </a:extLst>
            </p:cNvPr>
            <p:cNvSpPr/>
            <p:nvPr userDrawn="1"/>
          </p:nvSpPr>
          <p:spPr>
            <a:xfrm>
              <a:off x="0" y="6165304"/>
              <a:ext cx="9145016" cy="432048"/>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zh-TW" altLang="en-US" dirty="0">
                  <a:latin typeface="Adobe 繁黑體 Std B" pitchFamily="34" charset="-120"/>
                  <a:ea typeface="Adobe 繁黑體 Std B" pitchFamily="34" charset="-120"/>
                </a:rPr>
                <a:t>       </a:t>
              </a:r>
              <a:r>
                <a:rPr lang="zh-TW" altLang="en-US" sz="2000" spc="110" dirty="0">
                  <a:latin typeface="Adobe 繁黑體 Std B" pitchFamily="34" charset="-120"/>
                  <a:ea typeface="Adobe 繁黑體 Std B" pitchFamily="34" charset="-120"/>
                </a:rPr>
                <a:t>志願選填試探後適性輔導作為</a:t>
              </a:r>
            </a:p>
          </p:txBody>
        </p:sp>
        <p:sp>
          <p:nvSpPr>
            <p:cNvPr id="4" name="矩形 3">
              <a:extLst>
                <a:ext uri="{FF2B5EF4-FFF2-40B4-BE49-F238E27FC236}">
                  <a16:creationId xmlns:a16="http://schemas.microsoft.com/office/drawing/2014/main" id="{6488FBFB-D1EE-48BD-9B73-83CAE5922DD0}"/>
                </a:ext>
              </a:extLst>
            </p:cNvPr>
            <p:cNvSpPr/>
            <p:nvPr userDrawn="1"/>
          </p:nvSpPr>
          <p:spPr>
            <a:xfrm>
              <a:off x="0" y="5733256"/>
              <a:ext cx="9143428" cy="43204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grpSp>
      <p:sp>
        <p:nvSpPr>
          <p:cNvPr id="5" name="日期版面配置區 3">
            <a:extLst>
              <a:ext uri="{FF2B5EF4-FFF2-40B4-BE49-F238E27FC236}">
                <a16:creationId xmlns:a16="http://schemas.microsoft.com/office/drawing/2014/main" id="{689B36E6-6798-42AE-AE3D-3A1C77DDAFD1}"/>
              </a:ext>
            </a:extLst>
          </p:cNvPr>
          <p:cNvSpPr>
            <a:spLocks noGrp="1"/>
          </p:cNvSpPr>
          <p:nvPr>
            <p:ph type="dt" sz="half" idx="10"/>
          </p:nvPr>
        </p:nvSpPr>
        <p:spPr/>
        <p:txBody>
          <a:bodyPr/>
          <a:lstStyle>
            <a:lvl1pPr>
              <a:defRPr/>
            </a:lvl1pPr>
          </a:lstStyle>
          <a:p>
            <a:pPr>
              <a:defRPr/>
            </a:pPr>
            <a:fld id="{8B45B9C1-BE3B-475F-87CA-C44C305CDC6A}" type="datetimeFigureOut">
              <a:rPr lang="zh-TW" altLang="en-US"/>
              <a:pPr>
                <a:defRPr/>
              </a:pPr>
              <a:t>2026/4/15</a:t>
            </a:fld>
            <a:endParaRPr lang="zh-TW" altLang="en-US"/>
          </a:p>
        </p:txBody>
      </p:sp>
      <p:sp>
        <p:nvSpPr>
          <p:cNvPr id="6" name="頁尾版面配置區 4">
            <a:extLst>
              <a:ext uri="{FF2B5EF4-FFF2-40B4-BE49-F238E27FC236}">
                <a16:creationId xmlns:a16="http://schemas.microsoft.com/office/drawing/2014/main" id="{D9029BFD-2913-40F6-A05A-B941C6689491}"/>
              </a:ext>
            </a:extLst>
          </p:cNvPr>
          <p:cNvSpPr>
            <a:spLocks noGrp="1"/>
          </p:cNvSpPr>
          <p:nvPr>
            <p:ph type="ftr" sz="quarter" idx="11"/>
          </p:nvPr>
        </p:nvSpPr>
        <p:spPr/>
        <p:txBody>
          <a:bodyPr/>
          <a:lstStyle>
            <a:lvl1pPr>
              <a:defRPr/>
            </a:lvl1pPr>
          </a:lstStyle>
          <a:p>
            <a:pPr>
              <a:defRPr/>
            </a:pPr>
            <a:endParaRPr lang="zh-TW" altLang="en-US"/>
          </a:p>
        </p:txBody>
      </p:sp>
      <p:sp>
        <p:nvSpPr>
          <p:cNvPr id="7" name="投影片編號版面配置區 5">
            <a:extLst>
              <a:ext uri="{FF2B5EF4-FFF2-40B4-BE49-F238E27FC236}">
                <a16:creationId xmlns:a16="http://schemas.microsoft.com/office/drawing/2014/main" id="{75520BB5-6CA1-4CF6-95D2-A43D573EFDDC}"/>
              </a:ext>
            </a:extLst>
          </p:cNvPr>
          <p:cNvSpPr>
            <a:spLocks noGrp="1"/>
          </p:cNvSpPr>
          <p:nvPr>
            <p:ph type="sldNum" sz="quarter" idx="12"/>
          </p:nvPr>
        </p:nvSpPr>
        <p:spPr/>
        <p:txBody>
          <a:bodyPr/>
          <a:lstStyle>
            <a:lvl1pPr>
              <a:defRPr/>
            </a:lvl1pPr>
          </a:lstStyle>
          <a:p>
            <a:pPr>
              <a:defRPr/>
            </a:pPr>
            <a:fld id="{F4DA60A6-42CC-46A6-8BDB-E084B53FD1AD}" type="slidenum">
              <a:rPr lang="zh-TW" altLang="en-US"/>
              <a:pPr>
                <a:defRPr/>
              </a:pPr>
              <a:t>‹#›</a:t>
            </a:fld>
            <a:endParaRPr lang="zh-TW" altLang="en-US"/>
          </a:p>
        </p:txBody>
      </p:sp>
    </p:spTree>
    <p:extLst>
      <p:ext uri="{BB962C8B-B14F-4D97-AF65-F5344CB8AC3E}">
        <p14:creationId xmlns:p14="http://schemas.microsoft.com/office/powerpoint/2010/main" val="237635701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Tx" preserve="1">
  <p:cSld name="含標題的內容">
    <p:bg>
      <p:bgPr>
        <a:blipFill dpi="0" rotWithShape="0">
          <a:blip r:embed="rId2"/>
          <a:srcRect/>
          <a:stretch>
            <a:fillRect/>
          </a:stretch>
        </a:blipFill>
        <a:effectLst/>
      </p:bgPr>
    </p:bg>
    <p:spTree>
      <p:nvGrpSpPr>
        <p:cNvPr id="1" name=""/>
        <p:cNvGrpSpPr/>
        <p:nvPr/>
      </p:nvGrpSpPr>
      <p:grpSpPr>
        <a:xfrm>
          <a:off x="0" y="0"/>
          <a:ext cx="0" cy="0"/>
          <a:chOff x="0" y="0"/>
          <a:chExt cx="0" cy="0"/>
        </a:xfrm>
      </p:grpSpPr>
      <p:grpSp>
        <p:nvGrpSpPr>
          <p:cNvPr id="5" name="群組 6">
            <a:extLst>
              <a:ext uri="{FF2B5EF4-FFF2-40B4-BE49-F238E27FC236}">
                <a16:creationId xmlns:a16="http://schemas.microsoft.com/office/drawing/2014/main" id="{92A263D1-08C0-461E-85D4-E1155205C6A5}"/>
              </a:ext>
            </a:extLst>
          </p:cNvPr>
          <p:cNvGrpSpPr>
            <a:grpSpLocks/>
          </p:cNvGrpSpPr>
          <p:nvPr userDrawn="1"/>
        </p:nvGrpSpPr>
        <p:grpSpPr bwMode="auto">
          <a:xfrm>
            <a:off x="0" y="5732464"/>
            <a:ext cx="12194117" cy="865187"/>
            <a:chOff x="0" y="5733256"/>
            <a:chExt cx="9145016" cy="864096"/>
          </a:xfrm>
        </p:grpSpPr>
        <p:sp>
          <p:nvSpPr>
            <p:cNvPr id="6" name="矩形 5">
              <a:extLst>
                <a:ext uri="{FF2B5EF4-FFF2-40B4-BE49-F238E27FC236}">
                  <a16:creationId xmlns:a16="http://schemas.microsoft.com/office/drawing/2014/main" id="{B287FF35-526C-452B-AA43-9D15AE2EB142}"/>
                </a:ext>
              </a:extLst>
            </p:cNvPr>
            <p:cNvSpPr/>
            <p:nvPr userDrawn="1"/>
          </p:nvSpPr>
          <p:spPr>
            <a:xfrm>
              <a:off x="0" y="6166096"/>
              <a:ext cx="9145016" cy="431256"/>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zh-TW" altLang="en-US" dirty="0">
                  <a:latin typeface="Adobe 繁黑體 Std B" pitchFamily="34" charset="-120"/>
                  <a:ea typeface="Adobe 繁黑體 Std B" pitchFamily="34" charset="-120"/>
                </a:rPr>
                <a:t>       </a:t>
              </a:r>
              <a:r>
                <a:rPr lang="zh-TW" altLang="en-US" sz="2000" spc="110" dirty="0">
                  <a:latin typeface="Adobe 繁黑體 Std B" pitchFamily="34" charset="-120"/>
                  <a:ea typeface="Adobe 繁黑體 Std B" pitchFamily="34" charset="-120"/>
                </a:rPr>
                <a:t>志願選填試探後適性輔導作為</a:t>
              </a:r>
            </a:p>
          </p:txBody>
        </p:sp>
        <p:sp>
          <p:nvSpPr>
            <p:cNvPr id="7" name="矩形 6">
              <a:extLst>
                <a:ext uri="{FF2B5EF4-FFF2-40B4-BE49-F238E27FC236}">
                  <a16:creationId xmlns:a16="http://schemas.microsoft.com/office/drawing/2014/main" id="{57178D6A-6A8C-4216-AEF1-C110F83157D1}"/>
                </a:ext>
              </a:extLst>
            </p:cNvPr>
            <p:cNvSpPr/>
            <p:nvPr userDrawn="1"/>
          </p:nvSpPr>
          <p:spPr>
            <a:xfrm>
              <a:off x="0" y="5733256"/>
              <a:ext cx="9143428" cy="43284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grpSp>
      <p:sp>
        <p:nvSpPr>
          <p:cNvPr id="2" name="標題 1"/>
          <p:cNvSpPr>
            <a:spLocks noGrp="1"/>
          </p:cNvSpPr>
          <p:nvPr>
            <p:ph type="title"/>
          </p:nvPr>
        </p:nvSpPr>
        <p:spPr>
          <a:xfrm>
            <a:off x="609611" y="273052"/>
            <a:ext cx="4011084" cy="1162051"/>
          </a:xfrm>
        </p:spPr>
        <p:txBody>
          <a:bodyPr anchor="b"/>
          <a:lstStyle>
            <a:lvl1pPr algn="l">
              <a:defRPr sz="2000" b="1"/>
            </a:lvl1pPr>
          </a:lstStyle>
          <a:p>
            <a:r>
              <a:rPr lang="zh-TW" altLang="en-US"/>
              <a:t>按一下以編輯母片標題樣式</a:t>
            </a:r>
          </a:p>
        </p:txBody>
      </p:sp>
      <p:sp>
        <p:nvSpPr>
          <p:cNvPr id="3" name="內容版面配置區 2"/>
          <p:cNvSpPr>
            <a:spLocks noGrp="1"/>
          </p:cNvSpPr>
          <p:nvPr>
            <p:ph idx="1"/>
          </p:nvPr>
        </p:nvSpPr>
        <p:spPr>
          <a:xfrm>
            <a:off x="4766733" y="273059"/>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文字版面配置區 3"/>
          <p:cNvSpPr>
            <a:spLocks noGrp="1"/>
          </p:cNvSpPr>
          <p:nvPr>
            <p:ph type="body" sz="half" idx="2"/>
          </p:nvPr>
        </p:nvSpPr>
        <p:spPr>
          <a:xfrm>
            <a:off x="609611" y="1435104"/>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a:t>按一下以編輯母片文字樣式</a:t>
            </a:r>
          </a:p>
        </p:txBody>
      </p:sp>
      <p:sp>
        <p:nvSpPr>
          <p:cNvPr id="8" name="日期版面配置區 3">
            <a:extLst>
              <a:ext uri="{FF2B5EF4-FFF2-40B4-BE49-F238E27FC236}">
                <a16:creationId xmlns:a16="http://schemas.microsoft.com/office/drawing/2014/main" id="{03D144B4-E9B2-41C8-B9B6-7ADDB8006152}"/>
              </a:ext>
            </a:extLst>
          </p:cNvPr>
          <p:cNvSpPr>
            <a:spLocks noGrp="1"/>
          </p:cNvSpPr>
          <p:nvPr>
            <p:ph type="dt" sz="half" idx="10"/>
          </p:nvPr>
        </p:nvSpPr>
        <p:spPr/>
        <p:txBody>
          <a:bodyPr/>
          <a:lstStyle>
            <a:lvl1pPr>
              <a:defRPr/>
            </a:lvl1pPr>
          </a:lstStyle>
          <a:p>
            <a:pPr>
              <a:defRPr/>
            </a:pPr>
            <a:fld id="{863EB9C1-EDD4-4896-9F7B-8214C57B3A19}" type="datetimeFigureOut">
              <a:rPr lang="zh-TW" altLang="en-US"/>
              <a:pPr>
                <a:defRPr/>
              </a:pPr>
              <a:t>2026/4/15</a:t>
            </a:fld>
            <a:endParaRPr lang="zh-TW" altLang="en-US"/>
          </a:p>
        </p:txBody>
      </p:sp>
      <p:sp>
        <p:nvSpPr>
          <p:cNvPr id="9" name="頁尾版面配置區 4">
            <a:extLst>
              <a:ext uri="{FF2B5EF4-FFF2-40B4-BE49-F238E27FC236}">
                <a16:creationId xmlns:a16="http://schemas.microsoft.com/office/drawing/2014/main" id="{18BDAC07-E602-412B-9CF4-504CB863CD02}"/>
              </a:ext>
            </a:extLst>
          </p:cNvPr>
          <p:cNvSpPr>
            <a:spLocks noGrp="1"/>
          </p:cNvSpPr>
          <p:nvPr>
            <p:ph type="ftr" sz="quarter" idx="11"/>
          </p:nvPr>
        </p:nvSpPr>
        <p:spPr/>
        <p:txBody>
          <a:bodyPr/>
          <a:lstStyle>
            <a:lvl1pPr>
              <a:defRPr/>
            </a:lvl1pPr>
          </a:lstStyle>
          <a:p>
            <a:pPr>
              <a:defRPr/>
            </a:pPr>
            <a:endParaRPr lang="zh-TW" altLang="en-US"/>
          </a:p>
        </p:txBody>
      </p:sp>
      <p:sp>
        <p:nvSpPr>
          <p:cNvPr id="10" name="投影片編號版面配置區 5">
            <a:extLst>
              <a:ext uri="{FF2B5EF4-FFF2-40B4-BE49-F238E27FC236}">
                <a16:creationId xmlns:a16="http://schemas.microsoft.com/office/drawing/2014/main" id="{A7EAE6AE-5710-49B4-A7FE-0B58171D878A}"/>
              </a:ext>
            </a:extLst>
          </p:cNvPr>
          <p:cNvSpPr>
            <a:spLocks noGrp="1"/>
          </p:cNvSpPr>
          <p:nvPr>
            <p:ph type="sldNum" sz="quarter" idx="12"/>
          </p:nvPr>
        </p:nvSpPr>
        <p:spPr/>
        <p:txBody>
          <a:bodyPr/>
          <a:lstStyle>
            <a:lvl1pPr>
              <a:defRPr/>
            </a:lvl1pPr>
          </a:lstStyle>
          <a:p>
            <a:pPr>
              <a:defRPr/>
            </a:pPr>
            <a:fld id="{8500E9F1-3E1F-488E-A284-65989E94C202}" type="slidenum">
              <a:rPr lang="zh-TW" altLang="en-US"/>
              <a:pPr>
                <a:defRPr/>
              </a:pPr>
              <a:t>‹#›</a:t>
            </a:fld>
            <a:endParaRPr lang="zh-TW" altLang="en-US"/>
          </a:p>
        </p:txBody>
      </p:sp>
    </p:spTree>
    <p:extLst>
      <p:ext uri="{BB962C8B-B14F-4D97-AF65-F5344CB8AC3E}">
        <p14:creationId xmlns:p14="http://schemas.microsoft.com/office/powerpoint/2010/main" val="198310012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picTx" preserve="1">
  <p:cSld name="含標題的圖片">
    <p:bg>
      <p:bgPr>
        <a:blipFill dpi="0" rotWithShape="0">
          <a:blip r:embed="rId2"/>
          <a:srcRect/>
          <a:stretch>
            <a:fillRect/>
          </a:stretch>
        </a:blipFill>
        <a:effectLst/>
      </p:bgPr>
    </p:bg>
    <p:spTree>
      <p:nvGrpSpPr>
        <p:cNvPr id="1" name=""/>
        <p:cNvGrpSpPr/>
        <p:nvPr/>
      </p:nvGrpSpPr>
      <p:grpSpPr>
        <a:xfrm>
          <a:off x="0" y="0"/>
          <a:ext cx="0" cy="0"/>
          <a:chOff x="0" y="0"/>
          <a:chExt cx="0" cy="0"/>
        </a:xfrm>
      </p:grpSpPr>
      <p:grpSp>
        <p:nvGrpSpPr>
          <p:cNvPr id="5" name="群組 6">
            <a:extLst>
              <a:ext uri="{FF2B5EF4-FFF2-40B4-BE49-F238E27FC236}">
                <a16:creationId xmlns:a16="http://schemas.microsoft.com/office/drawing/2014/main" id="{4323CB2D-CC9B-4EE5-B09C-04FE9ACB5BD0}"/>
              </a:ext>
            </a:extLst>
          </p:cNvPr>
          <p:cNvGrpSpPr>
            <a:grpSpLocks/>
          </p:cNvGrpSpPr>
          <p:nvPr userDrawn="1"/>
        </p:nvGrpSpPr>
        <p:grpSpPr bwMode="auto">
          <a:xfrm>
            <a:off x="0" y="5732464"/>
            <a:ext cx="12194117" cy="865187"/>
            <a:chOff x="0" y="5733256"/>
            <a:chExt cx="9145016" cy="864096"/>
          </a:xfrm>
        </p:grpSpPr>
        <p:sp>
          <p:nvSpPr>
            <p:cNvPr id="6" name="矩形 5">
              <a:extLst>
                <a:ext uri="{FF2B5EF4-FFF2-40B4-BE49-F238E27FC236}">
                  <a16:creationId xmlns:a16="http://schemas.microsoft.com/office/drawing/2014/main" id="{BAFB7174-B505-44B5-AE57-30DA623B0011}"/>
                </a:ext>
              </a:extLst>
            </p:cNvPr>
            <p:cNvSpPr/>
            <p:nvPr userDrawn="1"/>
          </p:nvSpPr>
          <p:spPr>
            <a:xfrm>
              <a:off x="0" y="6166096"/>
              <a:ext cx="9145016" cy="431256"/>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zh-TW" altLang="en-US" dirty="0">
                  <a:latin typeface="Adobe 繁黑體 Std B" pitchFamily="34" charset="-120"/>
                  <a:ea typeface="Adobe 繁黑體 Std B" pitchFamily="34" charset="-120"/>
                </a:rPr>
                <a:t>       </a:t>
              </a:r>
              <a:r>
                <a:rPr lang="zh-TW" altLang="en-US" sz="2000" spc="110" dirty="0">
                  <a:latin typeface="Adobe 繁黑體 Std B" pitchFamily="34" charset="-120"/>
                  <a:ea typeface="Adobe 繁黑體 Std B" pitchFamily="34" charset="-120"/>
                </a:rPr>
                <a:t>志願選填試探後適性輔導作為</a:t>
              </a:r>
            </a:p>
          </p:txBody>
        </p:sp>
        <p:sp>
          <p:nvSpPr>
            <p:cNvPr id="7" name="矩形 6">
              <a:extLst>
                <a:ext uri="{FF2B5EF4-FFF2-40B4-BE49-F238E27FC236}">
                  <a16:creationId xmlns:a16="http://schemas.microsoft.com/office/drawing/2014/main" id="{B21BE7D7-3316-4361-92E6-76E03C8C04FA}"/>
                </a:ext>
              </a:extLst>
            </p:cNvPr>
            <p:cNvSpPr/>
            <p:nvPr userDrawn="1"/>
          </p:nvSpPr>
          <p:spPr>
            <a:xfrm>
              <a:off x="0" y="5733256"/>
              <a:ext cx="9143428" cy="43284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grpSp>
      <p:sp>
        <p:nvSpPr>
          <p:cNvPr id="2" name="標題 1"/>
          <p:cNvSpPr>
            <a:spLocks noGrp="1"/>
          </p:cNvSpPr>
          <p:nvPr>
            <p:ph type="title"/>
          </p:nvPr>
        </p:nvSpPr>
        <p:spPr>
          <a:xfrm>
            <a:off x="2389717" y="4800604"/>
            <a:ext cx="7315200" cy="566739"/>
          </a:xfrm>
        </p:spPr>
        <p:txBody>
          <a:bodyPr anchor="b"/>
          <a:lstStyle>
            <a:lvl1pPr algn="l">
              <a:defRPr sz="2000" b="1"/>
            </a:lvl1pPr>
          </a:lstStyle>
          <a:p>
            <a:r>
              <a:rPr lang="zh-TW" altLang="en-US"/>
              <a:t>按一下以編輯母片標題樣式</a:t>
            </a:r>
          </a:p>
        </p:txBody>
      </p:sp>
      <p:sp>
        <p:nvSpPr>
          <p:cNvPr id="3" name="圖片版面配置區 2"/>
          <p:cNvSpPr>
            <a:spLocks noGrp="1"/>
          </p:cNvSpPr>
          <p:nvPr>
            <p:ph type="pic" idx="1"/>
          </p:nvPr>
        </p:nvSpPr>
        <p:spPr>
          <a:xfrm>
            <a:off x="2389717" y="612775"/>
            <a:ext cx="73152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zh-TW" altLang="en-US" noProof="0"/>
              <a:t>按一下圖示以新增圖片</a:t>
            </a:r>
          </a:p>
        </p:txBody>
      </p:sp>
      <p:sp>
        <p:nvSpPr>
          <p:cNvPr id="4" name="文字版面配置區 3"/>
          <p:cNvSpPr>
            <a:spLocks noGrp="1"/>
          </p:cNvSpPr>
          <p:nvPr>
            <p:ph type="body" sz="half" idx="2"/>
          </p:nvPr>
        </p:nvSpPr>
        <p:spPr>
          <a:xfrm>
            <a:off x="2389717" y="5367345"/>
            <a:ext cx="7315200" cy="8048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a:t>按一下以編輯母片文字樣式</a:t>
            </a:r>
          </a:p>
        </p:txBody>
      </p:sp>
      <p:sp>
        <p:nvSpPr>
          <p:cNvPr id="8" name="日期版面配置區 3">
            <a:extLst>
              <a:ext uri="{FF2B5EF4-FFF2-40B4-BE49-F238E27FC236}">
                <a16:creationId xmlns:a16="http://schemas.microsoft.com/office/drawing/2014/main" id="{2C5E008E-7BA4-4263-AB76-3E55C089BEAA}"/>
              </a:ext>
            </a:extLst>
          </p:cNvPr>
          <p:cNvSpPr>
            <a:spLocks noGrp="1"/>
          </p:cNvSpPr>
          <p:nvPr>
            <p:ph type="dt" sz="half" idx="10"/>
          </p:nvPr>
        </p:nvSpPr>
        <p:spPr/>
        <p:txBody>
          <a:bodyPr/>
          <a:lstStyle>
            <a:lvl1pPr>
              <a:defRPr/>
            </a:lvl1pPr>
          </a:lstStyle>
          <a:p>
            <a:pPr>
              <a:defRPr/>
            </a:pPr>
            <a:fld id="{DDD42046-2B18-4374-A601-CD77D80FD82E}" type="datetimeFigureOut">
              <a:rPr lang="zh-TW" altLang="en-US"/>
              <a:pPr>
                <a:defRPr/>
              </a:pPr>
              <a:t>2026/4/15</a:t>
            </a:fld>
            <a:endParaRPr lang="zh-TW" altLang="en-US"/>
          </a:p>
        </p:txBody>
      </p:sp>
      <p:sp>
        <p:nvSpPr>
          <p:cNvPr id="9" name="頁尾版面配置區 4">
            <a:extLst>
              <a:ext uri="{FF2B5EF4-FFF2-40B4-BE49-F238E27FC236}">
                <a16:creationId xmlns:a16="http://schemas.microsoft.com/office/drawing/2014/main" id="{0811E98E-C9A7-42E1-9E8C-ED9E4032198E}"/>
              </a:ext>
            </a:extLst>
          </p:cNvPr>
          <p:cNvSpPr>
            <a:spLocks noGrp="1"/>
          </p:cNvSpPr>
          <p:nvPr>
            <p:ph type="ftr" sz="quarter" idx="11"/>
          </p:nvPr>
        </p:nvSpPr>
        <p:spPr/>
        <p:txBody>
          <a:bodyPr/>
          <a:lstStyle>
            <a:lvl1pPr>
              <a:defRPr/>
            </a:lvl1pPr>
          </a:lstStyle>
          <a:p>
            <a:pPr>
              <a:defRPr/>
            </a:pPr>
            <a:endParaRPr lang="zh-TW" altLang="en-US"/>
          </a:p>
        </p:txBody>
      </p:sp>
      <p:sp>
        <p:nvSpPr>
          <p:cNvPr id="10" name="投影片編號版面配置區 5">
            <a:extLst>
              <a:ext uri="{FF2B5EF4-FFF2-40B4-BE49-F238E27FC236}">
                <a16:creationId xmlns:a16="http://schemas.microsoft.com/office/drawing/2014/main" id="{C94C32E3-0FB9-401D-833C-7E8039764D1B}"/>
              </a:ext>
            </a:extLst>
          </p:cNvPr>
          <p:cNvSpPr>
            <a:spLocks noGrp="1"/>
          </p:cNvSpPr>
          <p:nvPr>
            <p:ph type="sldNum" sz="quarter" idx="12"/>
          </p:nvPr>
        </p:nvSpPr>
        <p:spPr/>
        <p:txBody>
          <a:bodyPr/>
          <a:lstStyle>
            <a:lvl1pPr>
              <a:defRPr/>
            </a:lvl1pPr>
          </a:lstStyle>
          <a:p>
            <a:pPr>
              <a:defRPr/>
            </a:pPr>
            <a:fld id="{40A2D45F-F185-4732-8D70-3254BDC0B545}" type="slidenum">
              <a:rPr lang="zh-TW" altLang="en-US"/>
              <a:pPr>
                <a:defRPr/>
              </a:pPr>
              <a:t>‹#›</a:t>
            </a:fld>
            <a:endParaRPr lang="zh-TW" altLang="en-US"/>
          </a:p>
        </p:txBody>
      </p:sp>
    </p:spTree>
    <p:extLst>
      <p:ext uri="{BB962C8B-B14F-4D97-AF65-F5344CB8AC3E}">
        <p14:creationId xmlns:p14="http://schemas.microsoft.com/office/powerpoint/2010/main" val="141339346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vertTx" preserve="1">
  <p:cSld name="標題及直排文字">
    <p:bg>
      <p:bgPr>
        <a:blipFill dpi="0" rotWithShape="0">
          <a:blip r:embed="rId2"/>
          <a:srcRect/>
          <a:stretch>
            <a:fillRect/>
          </a:stretch>
        </a:blipFill>
        <a:effectLst/>
      </p:bgPr>
    </p:bg>
    <p:spTree>
      <p:nvGrpSpPr>
        <p:cNvPr id="1" name=""/>
        <p:cNvGrpSpPr/>
        <p:nvPr/>
      </p:nvGrpSpPr>
      <p:grpSpPr>
        <a:xfrm>
          <a:off x="0" y="0"/>
          <a:ext cx="0" cy="0"/>
          <a:chOff x="0" y="0"/>
          <a:chExt cx="0" cy="0"/>
        </a:xfrm>
      </p:grpSpPr>
      <p:grpSp>
        <p:nvGrpSpPr>
          <p:cNvPr id="4" name="群組 6">
            <a:extLst>
              <a:ext uri="{FF2B5EF4-FFF2-40B4-BE49-F238E27FC236}">
                <a16:creationId xmlns:a16="http://schemas.microsoft.com/office/drawing/2014/main" id="{998F1D3C-612B-4B1F-A225-AC4206C8D4A0}"/>
              </a:ext>
            </a:extLst>
          </p:cNvPr>
          <p:cNvGrpSpPr>
            <a:grpSpLocks/>
          </p:cNvGrpSpPr>
          <p:nvPr userDrawn="1"/>
        </p:nvGrpSpPr>
        <p:grpSpPr bwMode="auto">
          <a:xfrm>
            <a:off x="0" y="5732464"/>
            <a:ext cx="12194117" cy="865187"/>
            <a:chOff x="0" y="5733256"/>
            <a:chExt cx="9145016" cy="864096"/>
          </a:xfrm>
        </p:grpSpPr>
        <p:sp>
          <p:nvSpPr>
            <p:cNvPr id="5" name="矩形 4">
              <a:extLst>
                <a:ext uri="{FF2B5EF4-FFF2-40B4-BE49-F238E27FC236}">
                  <a16:creationId xmlns:a16="http://schemas.microsoft.com/office/drawing/2014/main" id="{0D82BB42-0A0F-447A-A110-D72E40CBC29A}"/>
                </a:ext>
              </a:extLst>
            </p:cNvPr>
            <p:cNvSpPr/>
            <p:nvPr userDrawn="1"/>
          </p:nvSpPr>
          <p:spPr>
            <a:xfrm>
              <a:off x="0" y="6166096"/>
              <a:ext cx="9145016" cy="431256"/>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zh-TW" altLang="en-US" dirty="0">
                  <a:latin typeface="Adobe 繁黑體 Std B" pitchFamily="34" charset="-120"/>
                  <a:ea typeface="Adobe 繁黑體 Std B" pitchFamily="34" charset="-120"/>
                </a:rPr>
                <a:t>       </a:t>
              </a:r>
              <a:r>
                <a:rPr lang="zh-TW" altLang="en-US" sz="2000" spc="110" dirty="0">
                  <a:latin typeface="Adobe 繁黑體 Std B" pitchFamily="34" charset="-120"/>
                  <a:ea typeface="Adobe 繁黑體 Std B" pitchFamily="34" charset="-120"/>
                </a:rPr>
                <a:t>志願選填試探後適性輔導作為</a:t>
              </a:r>
            </a:p>
          </p:txBody>
        </p:sp>
        <p:sp>
          <p:nvSpPr>
            <p:cNvPr id="6" name="矩形 5">
              <a:extLst>
                <a:ext uri="{FF2B5EF4-FFF2-40B4-BE49-F238E27FC236}">
                  <a16:creationId xmlns:a16="http://schemas.microsoft.com/office/drawing/2014/main" id="{B84618E7-153A-44BB-9640-404B23452E68}"/>
                </a:ext>
              </a:extLst>
            </p:cNvPr>
            <p:cNvSpPr/>
            <p:nvPr userDrawn="1"/>
          </p:nvSpPr>
          <p:spPr>
            <a:xfrm>
              <a:off x="0" y="5733256"/>
              <a:ext cx="9143428" cy="43284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grpSp>
      <p:sp>
        <p:nvSpPr>
          <p:cNvPr id="2" name="標題 1"/>
          <p:cNvSpPr>
            <a:spLocks noGrp="1"/>
          </p:cNvSpPr>
          <p:nvPr>
            <p:ph type="title"/>
          </p:nvPr>
        </p:nvSpPr>
        <p:spPr/>
        <p:txBody>
          <a:bodyPr/>
          <a:lstStyle/>
          <a:p>
            <a:r>
              <a:rPr lang="zh-TW" altLang="en-US"/>
              <a:t>按一下以編輯母片標題樣式</a:t>
            </a:r>
          </a:p>
        </p:txBody>
      </p:sp>
      <p:sp>
        <p:nvSpPr>
          <p:cNvPr id="3" name="直排文字版面配置區 2"/>
          <p:cNvSpPr>
            <a:spLocks noGrp="1"/>
          </p:cNvSpPr>
          <p:nvPr>
            <p:ph type="body" orient="vert" idx="1"/>
          </p:nvPr>
        </p:nvSpPr>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7" name="日期版面配置區 3">
            <a:extLst>
              <a:ext uri="{FF2B5EF4-FFF2-40B4-BE49-F238E27FC236}">
                <a16:creationId xmlns:a16="http://schemas.microsoft.com/office/drawing/2014/main" id="{249730E3-FA1D-45A8-ABF3-4EFC5DF90705}"/>
              </a:ext>
            </a:extLst>
          </p:cNvPr>
          <p:cNvSpPr>
            <a:spLocks noGrp="1"/>
          </p:cNvSpPr>
          <p:nvPr>
            <p:ph type="dt" sz="half" idx="10"/>
          </p:nvPr>
        </p:nvSpPr>
        <p:spPr/>
        <p:txBody>
          <a:bodyPr/>
          <a:lstStyle>
            <a:lvl1pPr>
              <a:defRPr/>
            </a:lvl1pPr>
          </a:lstStyle>
          <a:p>
            <a:pPr>
              <a:defRPr/>
            </a:pPr>
            <a:fld id="{ECA7C222-C662-4625-B945-56CD45B50011}" type="datetimeFigureOut">
              <a:rPr lang="zh-TW" altLang="en-US"/>
              <a:pPr>
                <a:defRPr/>
              </a:pPr>
              <a:t>2026/4/15</a:t>
            </a:fld>
            <a:endParaRPr lang="zh-TW" altLang="en-US"/>
          </a:p>
        </p:txBody>
      </p:sp>
      <p:sp>
        <p:nvSpPr>
          <p:cNvPr id="8" name="頁尾版面配置區 4">
            <a:extLst>
              <a:ext uri="{FF2B5EF4-FFF2-40B4-BE49-F238E27FC236}">
                <a16:creationId xmlns:a16="http://schemas.microsoft.com/office/drawing/2014/main" id="{14217F6D-D2E1-420C-AA7E-3F11A160E50F}"/>
              </a:ext>
            </a:extLst>
          </p:cNvPr>
          <p:cNvSpPr>
            <a:spLocks noGrp="1"/>
          </p:cNvSpPr>
          <p:nvPr>
            <p:ph type="ftr" sz="quarter" idx="11"/>
          </p:nvPr>
        </p:nvSpPr>
        <p:spPr/>
        <p:txBody>
          <a:bodyPr/>
          <a:lstStyle>
            <a:lvl1pPr>
              <a:defRPr/>
            </a:lvl1pPr>
          </a:lstStyle>
          <a:p>
            <a:pPr>
              <a:defRPr/>
            </a:pPr>
            <a:endParaRPr lang="zh-TW" altLang="en-US"/>
          </a:p>
        </p:txBody>
      </p:sp>
      <p:sp>
        <p:nvSpPr>
          <p:cNvPr id="9" name="投影片編號版面配置區 5">
            <a:extLst>
              <a:ext uri="{FF2B5EF4-FFF2-40B4-BE49-F238E27FC236}">
                <a16:creationId xmlns:a16="http://schemas.microsoft.com/office/drawing/2014/main" id="{A5B43819-2A20-4F81-A111-5927F9C0FE3D}"/>
              </a:ext>
            </a:extLst>
          </p:cNvPr>
          <p:cNvSpPr>
            <a:spLocks noGrp="1"/>
          </p:cNvSpPr>
          <p:nvPr>
            <p:ph type="sldNum" sz="quarter" idx="12"/>
          </p:nvPr>
        </p:nvSpPr>
        <p:spPr/>
        <p:txBody>
          <a:bodyPr/>
          <a:lstStyle>
            <a:lvl1pPr>
              <a:defRPr/>
            </a:lvl1pPr>
          </a:lstStyle>
          <a:p>
            <a:pPr>
              <a:defRPr/>
            </a:pPr>
            <a:fld id="{0C4178E6-2357-49A9-8B8D-89FA78BC733C}" type="slidenum">
              <a:rPr lang="zh-TW" altLang="en-US"/>
              <a:pPr>
                <a:defRPr/>
              </a:pPr>
              <a:t>‹#›</a:t>
            </a:fld>
            <a:endParaRPr lang="zh-TW" altLang="en-US"/>
          </a:p>
        </p:txBody>
      </p:sp>
    </p:spTree>
    <p:extLst>
      <p:ext uri="{BB962C8B-B14F-4D97-AF65-F5344CB8AC3E}">
        <p14:creationId xmlns:p14="http://schemas.microsoft.com/office/powerpoint/2010/main" val="364838031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itleAndTx" preserve="1">
  <p:cSld name="直排標題及文字">
    <p:bg>
      <p:bgPr>
        <a:blipFill dpi="0" rotWithShape="0">
          <a:blip r:embed="rId2"/>
          <a:srcRect/>
          <a:stretch>
            <a:fillRect/>
          </a:stretch>
        </a:blipFill>
        <a:effectLst/>
      </p:bgPr>
    </p:bg>
    <p:spTree>
      <p:nvGrpSpPr>
        <p:cNvPr id="1" name=""/>
        <p:cNvGrpSpPr/>
        <p:nvPr/>
      </p:nvGrpSpPr>
      <p:grpSpPr>
        <a:xfrm>
          <a:off x="0" y="0"/>
          <a:ext cx="0" cy="0"/>
          <a:chOff x="0" y="0"/>
          <a:chExt cx="0" cy="0"/>
        </a:xfrm>
      </p:grpSpPr>
      <p:grpSp>
        <p:nvGrpSpPr>
          <p:cNvPr id="4" name="群組 6">
            <a:extLst>
              <a:ext uri="{FF2B5EF4-FFF2-40B4-BE49-F238E27FC236}">
                <a16:creationId xmlns:a16="http://schemas.microsoft.com/office/drawing/2014/main" id="{0580021C-B33C-4F11-8F54-017AF97B7522}"/>
              </a:ext>
            </a:extLst>
          </p:cNvPr>
          <p:cNvGrpSpPr>
            <a:grpSpLocks/>
          </p:cNvGrpSpPr>
          <p:nvPr userDrawn="1"/>
        </p:nvGrpSpPr>
        <p:grpSpPr bwMode="auto">
          <a:xfrm>
            <a:off x="0" y="5732464"/>
            <a:ext cx="12194117" cy="865187"/>
            <a:chOff x="0" y="5733256"/>
            <a:chExt cx="9145016" cy="864096"/>
          </a:xfrm>
        </p:grpSpPr>
        <p:sp>
          <p:nvSpPr>
            <p:cNvPr id="5" name="矩形 4">
              <a:extLst>
                <a:ext uri="{FF2B5EF4-FFF2-40B4-BE49-F238E27FC236}">
                  <a16:creationId xmlns:a16="http://schemas.microsoft.com/office/drawing/2014/main" id="{E38054EA-D5D4-479A-9632-06EA67B3F151}"/>
                </a:ext>
              </a:extLst>
            </p:cNvPr>
            <p:cNvSpPr/>
            <p:nvPr userDrawn="1"/>
          </p:nvSpPr>
          <p:spPr>
            <a:xfrm>
              <a:off x="0" y="6166096"/>
              <a:ext cx="9145016" cy="431256"/>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zh-TW" altLang="en-US" dirty="0">
                  <a:latin typeface="Adobe 繁黑體 Std B" pitchFamily="34" charset="-120"/>
                  <a:ea typeface="Adobe 繁黑體 Std B" pitchFamily="34" charset="-120"/>
                </a:rPr>
                <a:t>       </a:t>
              </a:r>
              <a:r>
                <a:rPr lang="zh-TW" altLang="en-US" sz="2000" spc="110" dirty="0">
                  <a:latin typeface="Adobe 繁黑體 Std B" pitchFamily="34" charset="-120"/>
                  <a:ea typeface="Adobe 繁黑體 Std B" pitchFamily="34" charset="-120"/>
                </a:rPr>
                <a:t>志願選填試探後適性輔導作為</a:t>
              </a:r>
            </a:p>
          </p:txBody>
        </p:sp>
        <p:sp>
          <p:nvSpPr>
            <p:cNvPr id="6" name="矩形 5">
              <a:extLst>
                <a:ext uri="{FF2B5EF4-FFF2-40B4-BE49-F238E27FC236}">
                  <a16:creationId xmlns:a16="http://schemas.microsoft.com/office/drawing/2014/main" id="{DACE4DBF-F8B7-480A-A1C5-713D972E72B7}"/>
                </a:ext>
              </a:extLst>
            </p:cNvPr>
            <p:cNvSpPr/>
            <p:nvPr userDrawn="1"/>
          </p:nvSpPr>
          <p:spPr>
            <a:xfrm>
              <a:off x="0" y="5733256"/>
              <a:ext cx="9143428" cy="43284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grpSp>
      <p:sp>
        <p:nvSpPr>
          <p:cNvPr id="2" name="直排標題 1"/>
          <p:cNvSpPr>
            <a:spLocks noGrp="1"/>
          </p:cNvSpPr>
          <p:nvPr>
            <p:ph type="title" orient="vert"/>
          </p:nvPr>
        </p:nvSpPr>
        <p:spPr>
          <a:xfrm>
            <a:off x="8839200" y="274643"/>
            <a:ext cx="2743200" cy="5851525"/>
          </a:xfrm>
        </p:spPr>
        <p:txBody>
          <a:bodyPr vert="eaVert"/>
          <a:lstStyle/>
          <a:p>
            <a:r>
              <a:rPr lang="zh-TW" altLang="en-US"/>
              <a:t>按一下以編輯母片標題樣式</a:t>
            </a:r>
          </a:p>
        </p:txBody>
      </p:sp>
      <p:sp>
        <p:nvSpPr>
          <p:cNvPr id="3" name="直排文字版面配置區 2"/>
          <p:cNvSpPr>
            <a:spLocks noGrp="1"/>
          </p:cNvSpPr>
          <p:nvPr>
            <p:ph type="body" orient="vert" idx="1"/>
          </p:nvPr>
        </p:nvSpPr>
        <p:spPr>
          <a:xfrm>
            <a:off x="609600" y="274643"/>
            <a:ext cx="8026400" cy="5851525"/>
          </a:xfrm>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7" name="日期版面配置區 3">
            <a:extLst>
              <a:ext uri="{FF2B5EF4-FFF2-40B4-BE49-F238E27FC236}">
                <a16:creationId xmlns:a16="http://schemas.microsoft.com/office/drawing/2014/main" id="{3115AF7E-8A44-4BC6-AD3C-685226454F4E}"/>
              </a:ext>
            </a:extLst>
          </p:cNvPr>
          <p:cNvSpPr>
            <a:spLocks noGrp="1"/>
          </p:cNvSpPr>
          <p:nvPr>
            <p:ph type="dt" sz="half" idx="10"/>
          </p:nvPr>
        </p:nvSpPr>
        <p:spPr/>
        <p:txBody>
          <a:bodyPr/>
          <a:lstStyle>
            <a:lvl1pPr>
              <a:defRPr/>
            </a:lvl1pPr>
          </a:lstStyle>
          <a:p>
            <a:pPr>
              <a:defRPr/>
            </a:pPr>
            <a:fld id="{1CFADBF6-BC3A-4C97-894B-C8FF2A3F6926}" type="datetimeFigureOut">
              <a:rPr lang="zh-TW" altLang="en-US"/>
              <a:pPr>
                <a:defRPr/>
              </a:pPr>
              <a:t>2026/4/15</a:t>
            </a:fld>
            <a:endParaRPr lang="zh-TW" altLang="en-US"/>
          </a:p>
        </p:txBody>
      </p:sp>
      <p:sp>
        <p:nvSpPr>
          <p:cNvPr id="8" name="頁尾版面配置區 4">
            <a:extLst>
              <a:ext uri="{FF2B5EF4-FFF2-40B4-BE49-F238E27FC236}">
                <a16:creationId xmlns:a16="http://schemas.microsoft.com/office/drawing/2014/main" id="{E070ED3B-F7F6-4073-91C5-79A57F79901E}"/>
              </a:ext>
            </a:extLst>
          </p:cNvPr>
          <p:cNvSpPr>
            <a:spLocks noGrp="1"/>
          </p:cNvSpPr>
          <p:nvPr>
            <p:ph type="ftr" sz="quarter" idx="11"/>
          </p:nvPr>
        </p:nvSpPr>
        <p:spPr/>
        <p:txBody>
          <a:bodyPr/>
          <a:lstStyle>
            <a:lvl1pPr>
              <a:defRPr/>
            </a:lvl1pPr>
          </a:lstStyle>
          <a:p>
            <a:pPr>
              <a:defRPr/>
            </a:pPr>
            <a:endParaRPr lang="zh-TW" altLang="en-US"/>
          </a:p>
        </p:txBody>
      </p:sp>
      <p:sp>
        <p:nvSpPr>
          <p:cNvPr id="9" name="投影片編號版面配置區 5">
            <a:extLst>
              <a:ext uri="{FF2B5EF4-FFF2-40B4-BE49-F238E27FC236}">
                <a16:creationId xmlns:a16="http://schemas.microsoft.com/office/drawing/2014/main" id="{CB7D0E27-048F-49E2-8FBB-DE98653DA4AE}"/>
              </a:ext>
            </a:extLst>
          </p:cNvPr>
          <p:cNvSpPr>
            <a:spLocks noGrp="1"/>
          </p:cNvSpPr>
          <p:nvPr>
            <p:ph type="sldNum" sz="quarter" idx="12"/>
          </p:nvPr>
        </p:nvSpPr>
        <p:spPr/>
        <p:txBody>
          <a:bodyPr/>
          <a:lstStyle>
            <a:lvl1pPr>
              <a:defRPr/>
            </a:lvl1pPr>
          </a:lstStyle>
          <a:p>
            <a:pPr>
              <a:defRPr/>
            </a:pPr>
            <a:fld id="{13BDE2E7-10AD-4BB0-9C1F-4EDA72F77C19}" type="slidenum">
              <a:rPr lang="zh-TW" altLang="en-US"/>
              <a:pPr>
                <a:defRPr/>
              </a:pPr>
              <a:t>‹#›</a:t>
            </a:fld>
            <a:endParaRPr lang="zh-TW" altLang="en-US"/>
          </a:p>
        </p:txBody>
      </p:sp>
    </p:spTree>
    <p:extLst>
      <p:ext uri="{BB962C8B-B14F-4D97-AF65-F5344CB8AC3E}">
        <p14:creationId xmlns:p14="http://schemas.microsoft.com/office/powerpoint/2010/main" val="205367921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Title and Content">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7580" y="476672"/>
            <a:ext cx="12192000" cy="1179288"/>
          </a:xfrm>
          <a:prstGeom prst="rect">
            <a:avLst/>
          </a:prstGeom>
        </p:spPr>
        <p:txBody>
          <a:bodyPr/>
          <a:lstStyle>
            <a:lvl1pPr algn="l">
              <a:defRPr>
                <a:solidFill>
                  <a:schemeClr val="tx1">
                    <a:lumMod val="75000"/>
                    <a:lumOff val="25000"/>
                  </a:schemeClr>
                </a:solidFill>
                <a:latin typeface="Arial" pitchFamily="34" charset="0"/>
                <a:cs typeface="Arial" pitchFamily="34" charset="0"/>
              </a:defRPr>
            </a:lvl1pPr>
          </a:lstStyle>
          <a:p>
            <a:r>
              <a:rPr lang="zh-TW" altLang="en-US"/>
              <a:t>按一下以編輯母片標題樣式</a:t>
            </a:r>
            <a:endParaRPr lang="ko-KR" altLang="en-US" dirty="0"/>
          </a:p>
        </p:txBody>
      </p:sp>
      <p:sp>
        <p:nvSpPr>
          <p:cNvPr id="4" name="Content Placeholder 2"/>
          <p:cNvSpPr>
            <a:spLocks noGrp="1"/>
          </p:cNvSpPr>
          <p:nvPr>
            <p:ph idx="1"/>
          </p:nvPr>
        </p:nvSpPr>
        <p:spPr>
          <a:xfrm>
            <a:off x="527381" y="1508788"/>
            <a:ext cx="11329259" cy="614197"/>
          </a:xfrm>
          <a:prstGeom prst="rect">
            <a:avLst/>
          </a:prstGeom>
        </p:spPr>
        <p:txBody>
          <a:bodyPr anchor="ctr"/>
          <a:lstStyle>
            <a:lvl1pPr marL="0" indent="0">
              <a:buNone/>
              <a:defRPr sz="2667">
                <a:solidFill>
                  <a:schemeClr val="tx1">
                    <a:lumMod val="75000"/>
                    <a:lumOff val="25000"/>
                  </a:schemeClr>
                </a:solidFill>
                <a:latin typeface="Arial" pitchFamily="34" charset="0"/>
                <a:cs typeface="Arial" pitchFamily="34" charset="0"/>
              </a:defRPr>
            </a:lvl1pPr>
          </a:lstStyle>
          <a:p>
            <a:pPr lvl="0"/>
            <a:r>
              <a:rPr lang="en-US" altLang="ko-KR" dirty="0"/>
              <a:t>Click to edit Master text styles</a:t>
            </a:r>
          </a:p>
        </p:txBody>
      </p:sp>
      <p:sp>
        <p:nvSpPr>
          <p:cNvPr id="5" name="Content Placeholder 2"/>
          <p:cNvSpPr>
            <a:spLocks noGrp="1"/>
          </p:cNvSpPr>
          <p:nvPr>
            <p:ph idx="10"/>
          </p:nvPr>
        </p:nvSpPr>
        <p:spPr>
          <a:xfrm>
            <a:off x="541173" y="2411015"/>
            <a:ext cx="11329259" cy="3994316"/>
          </a:xfrm>
          <a:prstGeom prst="rect">
            <a:avLst/>
          </a:prstGeom>
        </p:spPr>
        <p:txBody>
          <a:bodyPr lIns="396000"/>
          <a:lstStyle>
            <a:lvl1pPr marL="0" indent="0">
              <a:buNone/>
              <a:defRPr sz="1867">
                <a:solidFill>
                  <a:schemeClr val="tx1">
                    <a:lumMod val="75000"/>
                    <a:lumOff val="25000"/>
                  </a:schemeClr>
                </a:solidFill>
                <a:latin typeface="Arial" pitchFamily="34" charset="0"/>
                <a:cs typeface="Arial" pitchFamily="34" charset="0"/>
              </a:defRPr>
            </a:lvl1pPr>
          </a:lstStyle>
          <a:p>
            <a:pPr lvl="0"/>
            <a:r>
              <a:rPr lang="en-US" altLang="ko-KR" dirty="0"/>
              <a:t>Click to edit Master text styles</a:t>
            </a:r>
          </a:p>
        </p:txBody>
      </p:sp>
    </p:spTree>
    <p:extLst>
      <p:ext uri="{BB962C8B-B14F-4D97-AF65-F5344CB8AC3E}">
        <p14:creationId xmlns:p14="http://schemas.microsoft.com/office/powerpoint/2010/main" val="192349462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1_Title and Content">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980112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標題投影片">
    <p:bg>
      <p:bgPr>
        <a:blipFill dpi="0" rotWithShape="0">
          <a:blip r:embed="rId2"/>
          <a:srcRect/>
          <a:stretch>
            <a:fillRect/>
          </a:stretch>
        </a:blipFill>
        <a:effectLst/>
      </p:bgPr>
    </p:bg>
    <p:spTree>
      <p:nvGrpSpPr>
        <p:cNvPr id="1" name=""/>
        <p:cNvGrpSpPr/>
        <p:nvPr/>
      </p:nvGrpSpPr>
      <p:grpSpPr>
        <a:xfrm>
          <a:off x="0" y="0"/>
          <a:ext cx="0" cy="0"/>
          <a:chOff x="0" y="0"/>
          <a:chExt cx="0" cy="0"/>
        </a:xfrm>
      </p:grpSpPr>
      <p:grpSp>
        <p:nvGrpSpPr>
          <p:cNvPr id="4" name="群組 6">
            <a:extLst>
              <a:ext uri="{FF2B5EF4-FFF2-40B4-BE49-F238E27FC236}">
                <a16:creationId xmlns:a16="http://schemas.microsoft.com/office/drawing/2014/main" id="{C88FE2D9-4B49-49AB-BC62-0E999E0DA8FE}"/>
              </a:ext>
            </a:extLst>
          </p:cNvPr>
          <p:cNvGrpSpPr>
            <a:grpSpLocks/>
          </p:cNvGrpSpPr>
          <p:nvPr userDrawn="1"/>
        </p:nvGrpSpPr>
        <p:grpSpPr bwMode="auto">
          <a:xfrm>
            <a:off x="0" y="5732464"/>
            <a:ext cx="12194117" cy="865187"/>
            <a:chOff x="0" y="5733256"/>
            <a:chExt cx="9145016" cy="864096"/>
          </a:xfrm>
        </p:grpSpPr>
        <p:sp>
          <p:nvSpPr>
            <p:cNvPr id="5" name="矩形 4">
              <a:extLst>
                <a:ext uri="{FF2B5EF4-FFF2-40B4-BE49-F238E27FC236}">
                  <a16:creationId xmlns:a16="http://schemas.microsoft.com/office/drawing/2014/main" id="{0CF0970D-223C-4AC1-80EF-7D6F8549EC70}"/>
                </a:ext>
              </a:extLst>
            </p:cNvPr>
            <p:cNvSpPr/>
            <p:nvPr userDrawn="1"/>
          </p:nvSpPr>
          <p:spPr>
            <a:xfrm>
              <a:off x="0" y="6166096"/>
              <a:ext cx="9145016" cy="431256"/>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zh-TW" altLang="en-US" dirty="0">
                  <a:latin typeface="Adobe 繁黑體 Std B" pitchFamily="34" charset="-120"/>
                  <a:ea typeface="Adobe 繁黑體 Std B" pitchFamily="34" charset="-120"/>
                </a:rPr>
                <a:t>       </a:t>
              </a:r>
              <a:r>
                <a:rPr lang="zh-TW" altLang="en-US" sz="2000" spc="110" dirty="0">
                  <a:latin typeface="Adobe 繁黑體 Std B" pitchFamily="34" charset="-120"/>
                  <a:ea typeface="Adobe 繁黑體 Std B" pitchFamily="34" charset="-120"/>
                </a:rPr>
                <a:t>志願選填試探後適性輔導作為</a:t>
              </a:r>
            </a:p>
          </p:txBody>
        </p:sp>
        <p:sp>
          <p:nvSpPr>
            <p:cNvPr id="6" name="矩形 5">
              <a:extLst>
                <a:ext uri="{FF2B5EF4-FFF2-40B4-BE49-F238E27FC236}">
                  <a16:creationId xmlns:a16="http://schemas.microsoft.com/office/drawing/2014/main" id="{5A6DE1EE-3F0F-4C80-A2F8-EA61CC53BC15}"/>
                </a:ext>
              </a:extLst>
            </p:cNvPr>
            <p:cNvSpPr/>
            <p:nvPr userDrawn="1"/>
          </p:nvSpPr>
          <p:spPr>
            <a:xfrm>
              <a:off x="0" y="5733256"/>
              <a:ext cx="9143428" cy="43284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grpSp>
      <p:sp>
        <p:nvSpPr>
          <p:cNvPr id="2" name="標題 1"/>
          <p:cNvSpPr>
            <a:spLocks noGrp="1"/>
          </p:cNvSpPr>
          <p:nvPr>
            <p:ph type="ctrTitle"/>
          </p:nvPr>
        </p:nvSpPr>
        <p:spPr>
          <a:xfrm>
            <a:off x="914400" y="2130432"/>
            <a:ext cx="10363200" cy="1470025"/>
          </a:xfrm>
        </p:spPr>
        <p:txBody>
          <a:bodyPr/>
          <a:lstStyle/>
          <a:p>
            <a:r>
              <a:rPr lang="zh-TW" altLang="en-US"/>
              <a:t>按一下以編輯母片標題樣式</a:t>
            </a:r>
          </a:p>
        </p:txBody>
      </p:sp>
      <p:sp>
        <p:nvSpPr>
          <p:cNvPr id="3" name="副標題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TW" altLang="en-US"/>
              <a:t>按一下以編輯母片副標題樣式</a:t>
            </a:r>
          </a:p>
        </p:txBody>
      </p:sp>
      <p:sp>
        <p:nvSpPr>
          <p:cNvPr id="7" name="日期版面配置區 3">
            <a:extLst>
              <a:ext uri="{FF2B5EF4-FFF2-40B4-BE49-F238E27FC236}">
                <a16:creationId xmlns:a16="http://schemas.microsoft.com/office/drawing/2014/main" id="{ADA2E4B8-6506-4612-AC52-672E7D97FEFD}"/>
              </a:ext>
            </a:extLst>
          </p:cNvPr>
          <p:cNvSpPr>
            <a:spLocks noGrp="1"/>
          </p:cNvSpPr>
          <p:nvPr>
            <p:ph type="dt" sz="half" idx="10"/>
          </p:nvPr>
        </p:nvSpPr>
        <p:spPr/>
        <p:txBody>
          <a:bodyPr/>
          <a:lstStyle>
            <a:lvl1pPr>
              <a:defRPr/>
            </a:lvl1pPr>
          </a:lstStyle>
          <a:p>
            <a:pPr>
              <a:defRPr/>
            </a:pPr>
            <a:fld id="{C5921EF9-49E9-455D-846C-20AC4E66EC0E}" type="datetimeFigureOut">
              <a:rPr lang="zh-TW" altLang="en-US"/>
              <a:pPr>
                <a:defRPr/>
              </a:pPr>
              <a:t>2026/4/15</a:t>
            </a:fld>
            <a:endParaRPr lang="zh-TW" altLang="en-US"/>
          </a:p>
        </p:txBody>
      </p:sp>
      <p:sp>
        <p:nvSpPr>
          <p:cNvPr id="8" name="頁尾版面配置區 4">
            <a:extLst>
              <a:ext uri="{FF2B5EF4-FFF2-40B4-BE49-F238E27FC236}">
                <a16:creationId xmlns:a16="http://schemas.microsoft.com/office/drawing/2014/main" id="{02708962-BDA7-4887-9973-4E7F08F4A9A5}"/>
              </a:ext>
            </a:extLst>
          </p:cNvPr>
          <p:cNvSpPr>
            <a:spLocks noGrp="1"/>
          </p:cNvSpPr>
          <p:nvPr>
            <p:ph type="ftr" sz="quarter" idx="11"/>
          </p:nvPr>
        </p:nvSpPr>
        <p:spPr/>
        <p:txBody>
          <a:bodyPr/>
          <a:lstStyle>
            <a:lvl1pPr>
              <a:defRPr/>
            </a:lvl1pPr>
          </a:lstStyle>
          <a:p>
            <a:pPr>
              <a:defRPr/>
            </a:pPr>
            <a:endParaRPr lang="zh-TW" altLang="en-US"/>
          </a:p>
        </p:txBody>
      </p:sp>
      <p:sp>
        <p:nvSpPr>
          <p:cNvPr id="9" name="投影片編號版面配置區 5">
            <a:extLst>
              <a:ext uri="{FF2B5EF4-FFF2-40B4-BE49-F238E27FC236}">
                <a16:creationId xmlns:a16="http://schemas.microsoft.com/office/drawing/2014/main" id="{7EBFF40B-DC4B-49F0-9DDA-9D261D447CF8}"/>
              </a:ext>
            </a:extLst>
          </p:cNvPr>
          <p:cNvSpPr>
            <a:spLocks noGrp="1"/>
          </p:cNvSpPr>
          <p:nvPr>
            <p:ph type="sldNum" sz="quarter" idx="12"/>
          </p:nvPr>
        </p:nvSpPr>
        <p:spPr/>
        <p:txBody>
          <a:bodyPr/>
          <a:lstStyle>
            <a:lvl1pPr>
              <a:defRPr/>
            </a:lvl1pPr>
          </a:lstStyle>
          <a:p>
            <a:pPr>
              <a:defRPr/>
            </a:pPr>
            <a:fld id="{EFBA0254-677B-4708-A82C-5C22B1518328}" type="slidenum">
              <a:rPr lang="zh-TW" altLang="en-US"/>
              <a:pPr>
                <a:defRPr/>
              </a:pPr>
              <a:t>‹#›</a:t>
            </a:fld>
            <a:endParaRPr lang="zh-TW" altLang="en-US"/>
          </a:p>
        </p:txBody>
      </p:sp>
    </p:spTree>
    <p:extLst>
      <p:ext uri="{BB962C8B-B14F-4D97-AF65-F5344CB8AC3E}">
        <p14:creationId xmlns:p14="http://schemas.microsoft.com/office/powerpoint/2010/main" val="277022319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標題及物件">
    <p:bg>
      <p:bgPr>
        <a:blipFill dpi="0" rotWithShape="0">
          <a:blip r:embed="rId2"/>
          <a:srcRect/>
          <a:stretch>
            <a:fillRect/>
          </a:stretch>
        </a:blipFill>
        <a:effectLst/>
      </p:bgPr>
    </p:bg>
    <p:spTree>
      <p:nvGrpSpPr>
        <p:cNvPr id="1" name=""/>
        <p:cNvGrpSpPr/>
        <p:nvPr/>
      </p:nvGrpSpPr>
      <p:grpSpPr>
        <a:xfrm>
          <a:off x="0" y="0"/>
          <a:ext cx="0" cy="0"/>
          <a:chOff x="0" y="0"/>
          <a:chExt cx="0" cy="0"/>
        </a:xfrm>
      </p:grpSpPr>
      <p:grpSp>
        <p:nvGrpSpPr>
          <p:cNvPr id="4" name="群組 6">
            <a:extLst>
              <a:ext uri="{FF2B5EF4-FFF2-40B4-BE49-F238E27FC236}">
                <a16:creationId xmlns:a16="http://schemas.microsoft.com/office/drawing/2014/main" id="{AA4ECD8A-C1A4-49DB-9E6B-90F155FF2C13}"/>
              </a:ext>
            </a:extLst>
          </p:cNvPr>
          <p:cNvGrpSpPr>
            <a:grpSpLocks/>
          </p:cNvGrpSpPr>
          <p:nvPr userDrawn="1"/>
        </p:nvGrpSpPr>
        <p:grpSpPr bwMode="auto">
          <a:xfrm>
            <a:off x="0" y="5732464"/>
            <a:ext cx="12194117" cy="865187"/>
            <a:chOff x="0" y="5733256"/>
            <a:chExt cx="9145016" cy="864096"/>
          </a:xfrm>
        </p:grpSpPr>
        <p:sp>
          <p:nvSpPr>
            <p:cNvPr id="5" name="矩形 4">
              <a:extLst>
                <a:ext uri="{FF2B5EF4-FFF2-40B4-BE49-F238E27FC236}">
                  <a16:creationId xmlns:a16="http://schemas.microsoft.com/office/drawing/2014/main" id="{49C4F335-7431-4F2A-AA44-6740C80EF62F}"/>
                </a:ext>
              </a:extLst>
            </p:cNvPr>
            <p:cNvSpPr/>
            <p:nvPr userDrawn="1"/>
          </p:nvSpPr>
          <p:spPr>
            <a:xfrm>
              <a:off x="0" y="6166096"/>
              <a:ext cx="9145016" cy="431256"/>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zh-TW" altLang="en-US" dirty="0">
                  <a:latin typeface="Adobe 繁黑體 Std B" pitchFamily="34" charset="-120"/>
                  <a:ea typeface="Adobe 繁黑體 Std B" pitchFamily="34" charset="-120"/>
                </a:rPr>
                <a:t>       </a:t>
              </a:r>
              <a:r>
                <a:rPr lang="zh-TW" altLang="en-US" sz="2000" spc="110" dirty="0">
                  <a:latin typeface="Adobe 繁黑體 Std B" pitchFamily="34" charset="-120"/>
                  <a:ea typeface="Adobe 繁黑體 Std B" pitchFamily="34" charset="-120"/>
                </a:rPr>
                <a:t>志願選填試探後適性輔導作為</a:t>
              </a:r>
            </a:p>
          </p:txBody>
        </p:sp>
        <p:sp>
          <p:nvSpPr>
            <p:cNvPr id="6" name="矩形 5">
              <a:extLst>
                <a:ext uri="{FF2B5EF4-FFF2-40B4-BE49-F238E27FC236}">
                  <a16:creationId xmlns:a16="http://schemas.microsoft.com/office/drawing/2014/main" id="{3F60767E-A40F-4C3C-B56E-A6F3BF2FD56D}"/>
                </a:ext>
              </a:extLst>
            </p:cNvPr>
            <p:cNvSpPr/>
            <p:nvPr userDrawn="1"/>
          </p:nvSpPr>
          <p:spPr>
            <a:xfrm>
              <a:off x="0" y="5733256"/>
              <a:ext cx="9143428" cy="43284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grpSp>
      <p:sp>
        <p:nvSpPr>
          <p:cNvPr id="2" name="標題 1"/>
          <p:cNvSpPr>
            <a:spLocks noGrp="1"/>
          </p:cNvSpPr>
          <p:nvPr>
            <p:ph type="title"/>
          </p:nvPr>
        </p:nvSpPr>
        <p:spPr/>
        <p:txBody>
          <a:bodyPr/>
          <a:lstStyle/>
          <a:p>
            <a:r>
              <a:rPr lang="zh-TW" altLang="en-US"/>
              <a:t>按一下以編輯母片標題樣式</a:t>
            </a:r>
          </a:p>
        </p:txBody>
      </p:sp>
      <p:sp>
        <p:nvSpPr>
          <p:cNvPr id="3" name="內容版面配置區 2"/>
          <p:cNvSpPr>
            <a:spLocks noGrp="1"/>
          </p:cNvSpPr>
          <p:nvPr>
            <p:ph idx="1"/>
          </p:nvPr>
        </p:nvSpPr>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7" name="日期版面配置區 3">
            <a:extLst>
              <a:ext uri="{FF2B5EF4-FFF2-40B4-BE49-F238E27FC236}">
                <a16:creationId xmlns:a16="http://schemas.microsoft.com/office/drawing/2014/main" id="{23C961A9-8468-4577-AE7E-1C7844783EB4}"/>
              </a:ext>
            </a:extLst>
          </p:cNvPr>
          <p:cNvSpPr>
            <a:spLocks noGrp="1"/>
          </p:cNvSpPr>
          <p:nvPr>
            <p:ph type="dt" sz="half" idx="10"/>
          </p:nvPr>
        </p:nvSpPr>
        <p:spPr/>
        <p:txBody>
          <a:bodyPr/>
          <a:lstStyle>
            <a:lvl1pPr>
              <a:defRPr/>
            </a:lvl1pPr>
          </a:lstStyle>
          <a:p>
            <a:pPr>
              <a:defRPr/>
            </a:pPr>
            <a:fld id="{397461E6-AD3B-486C-895C-A8B162827E04}" type="datetimeFigureOut">
              <a:rPr lang="zh-TW" altLang="en-US"/>
              <a:pPr>
                <a:defRPr/>
              </a:pPr>
              <a:t>2026/4/15</a:t>
            </a:fld>
            <a:endParaRPr lang="zh-TW" altLang="en-US"/>
          </a:p>
        </p:txBody>
      </p:sp>
      <p:sp>
        <p:nvSpPr>
          <p:cNvPr id="8" name="頁尾版面配置區 4">
            <a:extLst>
              <a:ext uri="{FF2B5EF4-FFF2-40B4-BE49-F238E27FC236}">
                <a16:creationId xmlns:a16="http://schemas.microsoft.com/office/drawing/2014/main" id="{3919D0C2-D355-4DEE-8611-977781FE21EF}"/>
              </a:ext>
            </a:extLst>
          </p:cNvPr>
          <p:cNvSpPr>
            <a:spLocks noGrp="1"/>
          </p:cNvSpPr>
          <p:nvPr>
            <p:ph type="ftr" sz="quarter" idx="11"/>
          </p:nvPr>
        </p:nvSpPr>
        <p:spPr/>
        <p:txBody>
          <a:bodyPr/>
          <a:lstStyle>
            <a:lvl1pPr>
              <a:defRPr/>
            </a:lvl1pPr>
          </a:lstStyle>
          <a:p>
            <a:pPr>
              <a:defRPr/>
            </a:pPr>
            <a:endParaRPr lang="zh-TW" altLang="en-US"/>
          </a:p>
        </p:txBody>
      </p:sp>
      <p:sp>
        <p:nvSpPr>
          <p:cNvPr id="9" name="投影片編號版面配置區 5">
            <a:extLst>
              <a:ext uri="{FF2B5EF4-FFF2-40B4-BE49-F238E27FC236}">
                <a16:creationId xmlns:a16="http://schemas.microsoft.com/office/drawing/2014/main" id="{D7DED1C9-5CFB-4BD7-BD38-3C48DF5CE2A0}"/>
              </a:ext>
            </a:extLst>
          </p:cNvPr>
          <p:cNvSpPr>
            <a:spLocks noGrp="1"/>
          </p:cNvSpPr>
          <p:nvPr>
            <p:ph type="sldNum" sz="quarter" idx="12"/>
          </p:nvPr>
        </p:nvSpPr>
        <p:spPr/>
        <p:txBody>
          <a:bodyPr/>
          <a:lstStyle>
            <a:lvl1pPr>
              <a:defRPr/>
            </a:lvl1pPr>
          </a:lstStyle>
          <a:p>
            <a:pPr>
              <a:defRPr/>
            </a:pPr>
            <a:fld id="{B9FD94E0-5DDB-4563-8F50-4BC5E2A58692}" type="slidenum">
              <a:rPr lang="zh-TW" altLang="en-US"/>
              <a:pPr>
                <a:defRPr/>
              </a:pPr>
              <a:t>‹#›</a:t>
            </a:fld>
            <a:endParaRPr lang="zh-TW" altLang="en-US"/>
          </a:p>
        </p:txBody>
      </p:sp>
    </p:spTree>
    <p:extLst>
      <p:ext uri="{BB962C8B-B14F-4D97-AF65-F5344CB8AC3E}">
        <p14:creationId xmlns:p14="http://schemas.microsoft.com/office/powerpoint/2010/main" val="102792497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章節標題">
    <p:bg>
      <p:bgPr>
        <a:blipFill dpi="0" rotWithShape="0">
          <a:blip r:embed="rId2"/>
          <a:srcRect/>
          <a:stretch>
            <a:fillRect/>
          </a:stretch>
        </a:blipFill>
        <a:effectLst/>
      </p:bgPr>
    </p:bg>
    <p:spTree>
      <p:nvGrpSpPr>
        <p:cNvPr id="1" name=""/>
        <p:cNvGrpSpPr/>
        <p:nvPr/>
      </p:nvGrpSpPr>
      <p:grpSpPr>
        <a:xfrm>
          <a:off x="0" y="0"/>
          <a:ext cx="0" cy="0"/>
          <a:chOff x="0" y="0"/>
          <a:chExt cx="0" cy="0"/>
        </a:xfrm>
      </p:grpSpPr>
      <p:grpSp>
        <p:nvGrpSpPr>
          <p:cNvPr id="4" name="群組 6">
            <a:extLst>
              <a:ext uri="{FF2B5EF4-FFF2-40B4-BE49-F238E27FC236}">
                <a16:creationId xmlns:a16="http://schemas.microsoft.com/office/drawing/2014/main" id="{4DB32C65-59E8-4A6F-BDB0-3D5A20AE7DD0}"/>
              </a:ext>
            </a:extLst>
          </p:cNvPr>
          <p:cNvGrpSpPr>
            <a:grpSpLocks/>
          </p:cNvGrpSpPr>
          <p:nvPr userDrawn="1"/>
        </p:nvGrpSpPr>
        <p:grpSpPr bwMode="auto">
          <a:xfrm>
            <a:off x="0" y="5732464"/>
            <a:ext cx="12194117" cy="865187"/>
            <a:chOff x="0" y="5733256"/>
            <a:chExt cx="9145016" cy="864096"/>
          </a:xfrm>
        </p:grpSpPr>
        <p:sp>
          <p:nvSpPr>
            <p:cNvPr id="5" name="矩形 4">
              <a:extLst>
                <a:ext uri="{FF2B5EF4-FFF2-40B4-BE49-F238E27FC236}">
                  <a16:creationId xmlns:a16="http://schemas.microsoft.com/office/drawing/2014/main" id="{F0BFCDE3-0370-44F8-892C-8291D238F071}"/>
                </a:ext>
              </a:extLst>
            </p:cNvPr>
            <p:cNvSpPr/>
            <p:nvPr userDrawn="1"/>
          </p:nvSpPr>
          <p:spPr>
            <a:xfrm>
              <a:off x="0" y="6166096"/>
              <a:ext cx="9145016" cy="431256"/>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zh-TW" altLang="en-US" dirty="0">
                  <a:latin typeface="Adobe 繁黑體 Std B" pitchFamily="34" charset="-120"/>
                  <a:ea typeface="Adobe 繁黑體 Std B" pitchFamily="34" charset="-120"/>
                </a:rPr>
                <a:t>       </a:t>
              </a:r>
              <a:r>
                <a:rPr lang="zh-TW" altLang="en-US" sz="2000" spc="110" dirty="0">
                  <a:latin typeface="Adobe 繁黑體 Std B" pitchFamily="34" charset="-120"/>
                  <a:ea typeface="Adobe 繁黑體 Std B" pitchFamily="34" charset="-120"/>
                </a:rPr>
                <a:t>志願選填試探後適性輔導作為</a:t>
              </a:r>
            </a:p>
          </p:txBody>
        </p:sp>
        <p:sp>
          <p:nvSpPr>
            <p:cNvPr id="6" name="矩形 5">
              <a:extLst>
                <a:ext uri="{FF2B5EF4-FFF2-40B4-BE49-F238E27FC236}">
                  <a16:creationId xmlns:a16="http://schemas.microsoft.com/office/drawing/2014/main" id="{C865E485-6DB1-4297-8ACE-0BA1C7EF263B}"/>
                </a:ext>
              </a:extLst>
            </p:cNvPr>
            <p:cNvSpPr/>
            <p:nvPr userDrawn="1"/>
          </p:nvSpPr>
          <p:spPr>
            <a:xfrm>
              <a:off x="0" y="5733256"/>
              <a:ext cx="9143428" cy="43284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grpSp>
      <p:sp>
        <p:nvSpPr>
          <p:cNvPr id="2" name="標題 1"/>
          <p:cNvSpPr>
            <a:spLocks noGrp="1"/>
          </p:cNvSpPr>
          <p:nvPr>
            <p:ph type="title"/>
          </p:nvPr>
        </p:nvSpPr>
        <p:spPr>
          <a:xfrm>
            <a:off x="963084" y="4406904"/>
            <a:ext cx="10363200" cy="1362075"/>
          </a:xfrm>
        </p:spPr>
        <p:txBody>
          <a:bodyPr anchor="t"/>
          <a:lstStyle>
            <a:lvl1pPr algn="l">
              <a:defRPr sz="4000" b="1" cap="all"/>
            </a:lvl1pPr>
          </a:lstStyle>
          <a:p>
            <a:r>
              <a:rPr lang="zh-TW" altLang="en-US"/>
              <a:t>按一下以編輯母片標題樣式</a:t>
            </a:r>
          </a:p>
        </p:txBody>
      </p:sp>
      <p:sp>
        <p:nvSpPr>
          <p:cNvPr id="3" name="文字版面配置區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TW" altLang="en-US"/>
              <a:t>按一下以編輯母片文字樣式</a:t>
            </a:r>
          </a:p>
        </p:txBody>
      </p:sp>
      <p:sp>
        <p:nvSpPr>
          <p:cNvPr id="7" name="日期版面配置區 3">
            <a:extLst>
              <a:ext uri="{FF2B5EF4-FFF2-40B4-BE49-F238E27FC236}">
                <a16:creationId xmlns:a16="http://schemas.microsoft.com/office/drawing/2014/main" id="{5F0627F9-F58B-4BDA-A1F4-920AB3EB675F}"/>
              </a:ext>
            </a:extLst>
          </p:cNvPr>
          <p:cNvSpPr>
            <a:spLocks noGrp="1"/>
          </p:cNvSpPr>
          <p:nvPr>
            <p:ph type="dt" sz="half" idx="10"/>
          </p:nvPr>
        </p:nvSpPr>
        <p:spPr/>
        <p:txBody>
          <a:bodyPr/>
          <a:lstStyle>
            <a:lvl1pPr>
              <a:defRPr/>
            </a:lvl1pPr>
          </a:lstStyle>
          <a:p>
            <a:pPr>
              <a:defRPr/>
            </a:pPr>
            <a:fld id="{D604A6B1-8574-4E43-95E2-2B4C1EE1F9A2}" type="datetimeFigureOut">
              <a:rPr lang="zh-TW" altLang="en-US"/>
              <a:pPr>
                <a:defRPr/>
              </a:pPr>
              <a:t>2026/4/15</a:t>
            </a:fld>
            <a:endParaRPr lang="zh-TW" altLang="en-US"/>
          </a:p>
        </p:txBody>
      </p:sp>
      <p:sp>
        <p:nvSpPr>
          <p:cNvPr id="8" name="頁尾版面配置區 4">
            <a:extLst>
              <a:ext uri="{FF2B5EF4-FFF2-40B4-BE49-F238E27FC236}">
                <a16:creationId xmlns:a16="http://schemas.microsoft.com/office/drawing/2014/main" id="{CC6846A8-590F-4233-8F76-C7E4F7DFF9A2}"/>
              </a:ext>
            </a:extLst>
          </p:cNvPr>
          <p:cNvSpPr>
            <a:spLocks noGrp="1"/>
          </p:cNvSpPr>
          <p:nvPr>
            <p:ph type="ftr" sz="quarter" idx="11"/>
          </p:nvPr>
        </p:nvSpPr>
        <p:spPr/>
        <p:txBody>
          <a:bodyPr/>
          <a:lstStyle>
            <a:lvl1pPr>
              <a:defRPr/>
            </a:lvl1pPr>
          </a:lstStyle>
          <a:p>
            <a:pPr>
              <a:defRPr/>
            </a:pPr>
            <a:endParaRPr lang="zh-TW" altLang="en-US"/>
          </a:p>
        </p:txBody>
      </p:sp>
      <p:sp>
        <p:nvSpPr>
          <p:cNvPr id="9" name="投影片編號版面配置區 5">
            <a:extLst>
              <a:ext uri="{FF2B5EF4-FFF2-40B4-BE49-F238E27FC236}">
                <a16:creationId xmlns:a16="http://schemas.microsoft.com/office/drawing/2014/main" id="{5B7877A1-36AE-47AF-8C1A-730A4E34BC2A}"/>
              </a:ext>
            </a:extLst>
          </p:cNvPr>
          <p:cNvSpPr>
            <a:spLocks noGrp="1"/>
          </p:cNvSpPr>
          <p:nvPr>
            <p:ph type="sldNum" sz="quarter" idx="12"/>
          </p:nvPr>
        </p:nvSpPr>
        <p:spPr/>
        <p:txBody>
          <a:bodyPr/>
          <a:lstStyle>
            <a:lvl1pPr>
              <a:defRPr/>
            </a:lvl1pPr>
          </a:lstStyle>
          <a:p>
            <a:pPr>
              <a:defRPr/>
            </a:pPr>
            <a:fld id="{B207F53B-C710-4EBA-8BB7-F5363717F187}" type="slidenum">
              <a:rPr lang="zh-TW" altLang="en-US"/>
              <a:pPr>
                <a:defRPr/>
              </a:pPr>
              <a:t>‹#›</a:t>
            </a:fld>
            <a:endParaRPr lang="zh-TW" altLang="en-US"/>
          </a:p>
        </p:txBody>
      </p:sp>
    </p:spTree>
    <p:extLst>
      <p:ext uri="{BB962C8B-B14F-4D97-AF65-F5344CB8AC3E}">
        <p14:creationId xmlns:p14="http://schemas.microsoft.com/office/powerpoint/2010/main" val="15376698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兩項物件">
    <p:bg>
      <p:bgPr>
        <a:blipFill dpi="0" rotWithShape="0">
          <a:blip r:embed="rId2"/>
          <a:srcRect/>
          <a:stretch>
            <a:fillRect/>
          </a:stretch>
        </a:blipFill>
        <a:effectLst/>
      </p:bgPr>
    </p:bg>
    <p:spTree>
      <p:nvGrpSpPr>
        <p:cNvPr id="1" name=""/>
        <p:cNvGrpSpPr/>
        <p:nvPr/>
      </p:nvGrpSpPr>
      <p:grpSpPr>
        <a:xfrm>
          <a:off x="0" y="0"/>
          <a:ext cx="0" cy="0"/>
          <a:chOff x="0" y="0"/>
          <a:chExt cx="0" cy="0"/>
        </a:xfrm>
      </p:grpSpPr>
      <p:grpSp>
        <p:nvGrpSpPr>
          <p:cNvPr id="5" name="群組 6">
            <a:extLst>
              <a:ext uri="{FF2B5EF4-FFF2-40B4-BE49-F238E27FC236}">
                <a16:creationId xmlns:a16="http://schemas.microsoft.com/office/drawing/2014/main" id="{F10992F0-DA40-44B1-9F58-36A9B70DD73C}"/>
              </a:ext>
            </a:extLst>
          </p:cNvPr>
          <p:cNvGrpSpPr>
            <a:grpSpLocks/>
          </p:cNvGrpSpPr>
          <p:nvPr userDrawn="1"/>
        </p:nvGrpSpPr>
        <p:grpSpPr bwMode="auto">
          <a:xfrm>
            <a:off x="0" y="5732464"/>
            <a:ext cx="12194117" cy="865187"/>
            <a:chOff x="0" y="5733256"/>
            <a:chExt cx="9145016" cy="864096"/>
          </a:xfrm>
        </p:grpSpPr>
        <p:sp>
          <p:nvSpPr>
            <p:cNvPr id="6" name="矩形 5">
              <a:extLst>
                <a:ext uri="{FF2B5EF4-FFF2-40B4-BE49-F238E27FC236}">
                  <a16:creationId xmlns:a16="http://schemas.microsoft.com/office/drawing/2014/main" id="{5D607DA4-E43C-41E7-AD02-B5B66CEF1D44}"/>
                </a:ext>
              </a:extLst>
            </p:cNvPr>
            <p:cNvSpPr/>
            <p:nvPr userDrawn="1"/>
          </p:nvSpPr>
          <p:spPr>
            <a:xfrm>
              <a:off x="0" y="6166096"/>
              <a:ext cx="9145016" cy="431256"/>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zh-TW" altLang="en-US" dirty="0">
                  <a:latin typeface="Adobe 繁黑體 Std B" pitchFamily="34" charset="-120"/>
                  <a:ea typeface="Adobe 繁黑體 Std B" pitchFamily="34" charset="-120"/>
                </a:rPr>
                <a:t>       </a:t>
              </a:r>
              <a:r>
                <a:rPr lang="zh-TW" altLang="en-US" sz="2000" spc="110" dirty="0">
                  <a:latin typeface="Adobe 繁黑體 Std B" pitchFamily="34" charset="-120"/>
                  <a:ea typeface="Adobe 繁黑體 Std B" pitchFamily="34" charset="-120"/>
                </a:rPr>
                <a:t>志願選填試探後適性輔導作為</a:t>
              </a:r>
            </a:p>
          </p:txBody>
        </p:sp>
        <p:sp>
          <p:nvSpPr>
            <p:cNvPr id="7" name="矩形 6">
              <a:extLst>
                <a:ext uri="{FF2B5EF4-FFF2-40B4-BE49-F238E27FC236}">
                  <a16:creationId xmlns:a16="http://schemas.microsoft.com/office/drawing/2014/main" id="{E237FEBA-6B13-40F0-8FDB-25BF9D7A60F7}"/>
                </a:ext>
              </a:extLst>
            </p:cNvPr>
            <p:cNvSpPr/>
            <p:nvPr userDrawn="1"/>
          </p:nvSpPr>
          <p:spPr>
            <a:xfrm>
              <a:off x="0" y="5733256"/>
              <a:ext cx="9143428" cy="43284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grpSp>
      <p:sp>
        <p:nvSpPr>
          <p:cNvPr id="2" name="標題 1"/>
          <p:cNvSpPr>
            <a:spLocks noGrp="1"/>
          </p:cNvSpPr>
          <p:nvPr>
            <p:ph type="title"/>
          </p:nvPr>
        </p:nvSpPr>
        <p:spPr/>
        <p:txBody>
          <a:bodyPr/>
          <a:lstStyle/>
          <a:p>
            <a:r>
              <a:rPr lang="zh-TW" altLang="en-US"/>
              <a:t>按一下以編輯母片標題樣式</a:t>
            </a:r>
          </a:p>
        </p:txBody>
      </p:sp>
      <p:sp>
        <p:nvSpPr>
          <p:cNvPr id="3" name="內容版面配置區 2"/>
          <p:cNvSpPr>
            <a:spLocks noGrp="1"/>
          </p:cNvSpPr>
          <p:nvPr>
            <p:ph sz="half" idx="1"/>
          </p:nvPr>
        </p:nvSpPr>
        <p:spPr>
          <a:xfrm>
            <a:off x="609600" y="1600204"/>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內容版面配置區 3"/>
          <p:cNvSpPr>
            <a:spLocks noGrp="1"/>
          </p:cNvSpPr>
          <p:nvPr>
            <p:ph sz="half" idx="2"/>
          </p:nvPr>
        </p:nvSpPr>
        <p:spPr>
          <a:xfrm>
            <a:off x="6197600" y="1600204"/>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8" name="日期版面配置區 3">
            <a:extLst>
              <a:ext uri="{FF2B5EF4-FFF2-40B4-BE49-F238E27FC236}">
                <a16:creationId xmlns:a16="http://schemas.microsoft.com/office/drawing/2014/main" id="{20D868B1-58F9-495A-8B63-93ED62034B3A}"/>
              </a:ext>
            </a:extLst>
          </p:cNvPr>
          <p:cNvSpPr>
            <a:spLocks noGrp="1"/>
          </p:cNvSpPr>
          <p:nvPr>
            <p:ph type="dt" sz="half" idx="10"/>
          </p:nvPr>
        </p:nvSpPr>
        <p:spPr/>
        <p:txBody>
          <a:bodyPr/>
          <a:lstStyle>
            <a:lvl1pPr>
              <a:defRPr/>
            </a:lvl1pPr>
          </a:lstStyle>
          <a:p>
            <a:pPr>
              <a:defRPr/>
            </a:pPr>
            <a:fld id="{3297EDCB-0692-479A-849E-FEBACF250C80}" type="datetimeFigureOut">
              <a:rPr lang="zh-TW" altLang="en-US"/>
              <a:pPr>
                <a:defRPr/>
              </a:pPr>
              <a:t>2026/4/15</a:t>
            </a:fld>
            <a:endParaRPr lang="zh-TW" altLang="en-US"/>
          </a:p>
        </p:txBody>
      </p:sp>
      <p:sp>
        <p:nvSpPr>
          <p:cNvPr id="9" name="頁尾版面配置區 4">
            <a:extLst>
              <a:ext uri="{FF2B5EF4-FFF2-40B4-BE49-F238E27FC236}">
                <a16:creationId xmlns:a16="http://schemas.microsoft.com/office/drawing/2014/main" id="{F6C48CD8-872C-4811-8FE9-4E06524D9498}"/>
              </a:ext>
            </a:extLst>
          </p:cNvPr>
          <p:cNvSpPr>
            <a:spLocks noGrp="1"/>
          </p:cNvSpPr>
          <p:nvPr>
            <p:ph type="ftr" sz="quarter" idx="11"/>
          </p:nvPr>
        </p:nvSpPr>
        <p:spPr/>
        <p:txBody>
          <a:bodyPr/>
          <a:lstStyle>
            <a:lvl1pPr>
              <a:defRPr/>
            </a:lvl1pPr>
          </a:lstStyle>
          <a:p>
            <a:pPr>
              <a:defRPr/>
            </a:pPr>
            <a:endParaRPr lang="zh-TW" altLang="en-US"/>
          </a:p>
        </p:txBody>
      </p:sp>
      <p:sp>
        <p:nvSpPr>
          <p:cNvPr id="10" name="投影片編號版面配置區 5">
            <a:extLst>
              <a:ext uri="{FF2B5EF4-FFF2-40B4-BE49-F238E27FC236}">
                <a16:creationId xmlns:a16="http://schemas.microsoft.com/office/drawing/2014/main" id="{BCB70033-7A3E-4D54-84E2-CF41527ACF61}"/>
              </a:ext>
            </a:extLst>
          </p:cNvPr>
          <p:cNvSpPr>
            <a:spLocks noGrp="1"/>
          </p:cNvSpPr>
          <p:nvPr>
            <p:ph type="sldNum" sz="quarter" idx="12"/>
          </p:nvPr>
        </p:nvSpPr>
        <p:spPr/>
        <p:txBody>
          <a:bodyPr/>
          <a:lstStyle>
            <a:lvl1pPr>
              <a:defRPr/>
            </a:lvl1pPr>
          </a:lstStyle>
          <a:p>
            <a:pPr>
              <a:defRPr/>
            </a:pPr>
            <a:fld id="{B5CC7F49-3F76-4D16-A3CC-52E56DDA4FB7}" type="slidenum">
              <a:rPr lang="zh-TW" altLang="en-US"/>
              <a:pPr>
                <a:defRPr/>
              </a:pPr>
              <a:t>‹#›</a:t>
            </a:fld>
            <a:endParaRPr lang="zh-TW" altLang="en-US"/>
          </a:p>
        </p:txBody>
      </p:sp>
    </p:spTree>
    <p:extLst>
      <p:ext uri="{BB962C8B-B14F-4D97-AF65-F5344CB8AC3E}">
        <p14:creationId xmlns:p14="http://schemas.microsoft.com/office/powerpoint/2010/main" val="386119089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比對">
    <p:bg>
      <p:bgPr>
        <a:blipFill dpi="0" rotWithShape="0">
          <a:blip r:embed="rId2"/>
          <a:srcRect/>
          <a:stretch>
            <a:fillRect/>
          </a:stretch>
        </a:blipFill>
        <a:effectLst/>
      </p:bgPr>
    </p:bg>
    <p:spTree>
      <p:nvGrpSpPr>
        <p:cNvPr id="1" name=""/>
        <p:cNvGrpSpPr/>
        <p:nvPr/>
      </p:nvGrpSpPr>
      <p:grpSpPr>
        <a:xfrm>
          <a:off x="0" y="0"/>
          <a:ext cx="0" cy="0"/>
          <a:chOff x="0" y="0"/>
          <a:chExt cx="0" cy="0"/>
        </a:xfrm>
      </p:grpSpPr>
      <p:grpSp>
        <p:nvGrpSpPr>
          <p:cNvPr id="7" name="群組 6">
            <a:extLst>
              <a:ext uri="{FF2B5EF4-FFF2-40B4-BE49-F238E27FC236}">
                <a16:creationId xmlns:a16="http://schemas.microsoft.com/office/drawing/2014/main" id="{17AD33A2-B828-45FD-97A4-31834AD857EA}"/>
              </a:ext>
            </a:extLst>
          </p:cNvPr>
          <p:cNvGrpSpPr>
            <a:grpSpLocks/>
          </p:cNvGrpSpPr>
          <p:nvPr userDrawn="1"/>
        </p:nvGrpSpPr>
        <p:grpSpPr bwMode="auto">
          <a:xfrm>
            <a:off x="0" y="5732464"/>
            <a:ext cx="12194117" cy="865187"/>
            <a:chOff x="0" y="5733256"/>
            <a:chExt cx="9145016" cy="864096"/>
          </a:xfrm>
        </p:grpSpPr>
        <p:sp>
          <p:nvSpPr>
            <p:cNvPr id="8" name="矩形 7">
              <a:extLst>
                <a:ext uri="{FF2B5EF4-FFF2-40B4-BE49-F238E27FC236}">
                  <a16:creationId xmlns:a16="http://schemas.microsoft.com/office/drawing/2014/main" id="{3A370ACB-C515-4251-B8D7-C3FD62C304C5}"/>
                </a:ext>
              </a:extLst>
            </p:cNvPr>
            <p:cNvSpPr/>
            <p:nvPr userDrawn="1"/>
          </p:nvSpPr>
          <p:spPr>
            <a:xfrm>
              <a:off x="0" y="6166096"/>
              <a:ext cx="9145016" cy="431256"/>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zh-TW" altLang="en-US" dirty="0">
                  <a:latin typeface="Adobe 繁黑體 Std B" pitchFamily="34" charset="-120"/>
                  <a:ea typeface="Adobe 繁黑體 Std B" pitchFamily="34" charset="-120"/>
                </a:rPr>
                <a:t>       </a:t>
              </a:r>
              <a:r>
                <a:rPr lang="zh-TW" altLang="en-US" sz="2000" spc="110" dirty="0">
                  <a:latin typeface="Adobe 繁黑體 Std B" pitchFamily="34" charset="-120"/>
                  <a:ea typeface="Adobe 繁黑體 Std B" pitchFamily="34" charset="-120"/>
                </a:rPr>
                <a:t>志願選填試探後適性輔導作為</a:t>
              </a:r>
            </a:p>
          </p:txBody>
        </p:sp>
        <p:sp>
          <p:nvSpPr>
            <p:cNvPr id="9" name="矩形 8">
              <a:extLst>
                <a:ext uri="{FF2B5EF4-FFF2-40B4-BE49-F238E27FC236}">
                  <a16:creationId xmlns:a16="http://schemas.microsoft.com/office/drawing/2014/main" id="{838276EE-C3A1-4278-AA93-D012E1B13D7E}"/>
                </a:ext>
              </a:extLst>
            </p:cNvPr>
            <p:cNvSpPr/>
            <p:nvPr userDrawn="1"/>
          </p:nvSpPr>
          <p:spPr>
            <a:xfrm>
              <a:off x="0" y="5733256"/>
              <a:ext cx="9143428" cy="43284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grpSp>
      <p:sp>
        <p:nvSpPr>
          <p:cNvPr id="2" name="標題 1"/>
          <p:cNvSpPr>
            <a:spLocks noGrp="1"/>
          </p:cNvSpPr>
          <p:nvPr>
            <p:ph type="title"/>
          </p:nvPr>
        </p:nvSpPr>
        <p:spPr/>
        <p:txBody>
          <a:bodyPr/>
          <a:lstStyle>
            <a:lvl1pPr>
              <a:defRPr/>
            </a:lvl1pPr>
          </a:lstStyle>
          <a:p>
            <a:r>
              <a:rPr lang="zh-TW" altLang="en-US"/>
              <a:t>按一下以編輯母片標題樣式</a:t>
            </a:r>
          </a:p>
        </p:txBody>
      </p:sp>
      <p:sp>
        <p:nvSpPr>
          <p:cNvPr id="3" name="文字版面配置區 2"/>
          <p:cNvSpPr>
            <a:spLocks noGrp="1"/>
          </p:cNvSpPr>
          <p:nvPr>
            <p:ph type="body" idx="1"/>
          </p:nvPr>
        </p:nvSpPr>
        <p:spPr>
          <a:xfrm>
            <a:off x="609600" y="1535116"/>
            <a:ext cx="5386917" cy="6397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按一下以編輯母片文字樣式</a:t>
            </a:r>
          </a:p>
        </p:txBody>
      </p:sp>
      <p:sp>
        <p:nvSpPr>
          <p:cNvPr id="4" name="內容版面配置區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5" name="文字版面配置區 4"/>
          <p:cNvSpPr>
            <a:spLocks noGrp="1"/>
          </p:cNvSpPr>
          <p:nvPr>
            <p:ph type="body" sz="quarter" idx="3"/>
          </p:nvPr>
        </p:nvSpPr>
        <p:spPr>
          <a:xfrm>
            <a:off x="6193377" y="1535116"/>
            <a:ext cx="5389033" cy="6397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按一下以編輯母片文字樣式</a:t>
            </a:r>
          </a:p>
        </p:txBody>
      </p:sp>
      <p:sp>
        <p:nvSpPr>
          <p:cNvPr id="6" name="內容版面配置區 5"/>
          <p:cNvSpPr>
            <a:spLocks noGrp="1"/>
          </p:cNvSpPr>
          <p:nvPr>
            <p:ph sz="quarter" idx="4"/>
          </p:nvPr>
        </p:nvSpPr>
        <p:spPr>
          <a:xfrm>
            <a:off x="6193377"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10" name="日期版面配置區 3">
            <a:extLst>
              <a:ext uri="{FF2B5EF4-FFF2-40B4-BE49-F238E27FC236}">
                <a16:creationId xmlns:a16="http://schemas.microsoft.com/office/drawing/2014/main" id="{DBE75A41-B32C-457D-A859-85890E8C6095}"/>
              </a:ext>
            </a:extLst>
          </p:cNvPr>
          <p:cNvSpPr>
            <a:spLocks noGrp="1"/>
          </p:cNvSpPr>
          <p:nvPr>
            <p:ph type="dt" sz="half" idx="10"/>
          </p:nvPr>
        </p:nvSpPr>
        <p:spPr/>
        <p:txBody>
          <a:bodyPr/>
          <a:lstStyle>
            <a:lvl1pPr>
              <a:defRPr/>
            </a:lvl1pPr>
          </a:lstStyle>
          <a:p>
            <a:pPr>
              <a:defRPr/>
            </a:pPr>
            <a:fld id="{DD0D93B4-DF43-4DFC-BA21-3B6746485679}" type="datetimeFigureOut">
              <a:rPr lang="zh-TW" altLang="en-US"/>
              <a:pPr>
                <a:defRPr/>
              </a:pPr>
              <a:t>2026/4/15</a:t>
            </a:fld>
            <a:endParaRPr lang="zh-TW" altLang="en-US"/>
          </a:p>
        </p:txBody>
      </p:sp>
      <p:sp>
        <p:nvSpPr>
          <p:cNvPr id="11" name="頁尾版面配置區 4">
            <a:extLst>
              <a:ext uri="{FF2B5EF4-FFF2-40B4-BE49-F238E27FC236}">
                <a16:creationId xmlns:a16="http://schemas.microsoft.com/office/drawing/2014/main" id="{24CA06EF-79B0-49E0-A0F9-2E205E4E84D1}"/>
              </a:ext>
            </a:extLst>
          </p:cNvPr>
          <p:cNvSpPr>
            <a:spLocks noGrp="1"/>
          </p:cNvSpPr>
          <p:nvPr>
            <p:ph type="ftr" sz="quarter" idx="11"/>
          </p:nvPr>
        </p:nvSpPr>
        <p:spPr/>
        <p:txBody>
          <a:bodyPr/>
          <a:lstStyle>
            <a:lvl1pPr>
              <a:defRPr/>
            </a:lvl1pPr>
          </a:lstStyle>
          <a:p>
            <a:pPr>
              <a:defRPr/>
            </a:pPr>
            <a:endParaRPr lang="zh-TW" altLang="en-US"/>
          </a:p>
        </p:txBody>
      </p:sp>
      <p:sp>
        <p:nvSpPr>
          <p:cNvPr id="12" name="投影片編號版面配置區 5">
            <a:extLst>
              <a:ext uri="{FF2B5EF4-FFF2-40B4-BE49-F238E27FC236}">
                <a16:creationId xmlns:a16="http://schemas.microsoft.com/office/drawing/2014/main" id="{044A5B51-BFFC-4191-A633-08579454EC55}"/>
              </a:ext>
            </a:extLst>
          </p:cNvPr>
          <p:cNvSpPr>
            <a:spLocks noGrp="1"/>
          </p:cNvSpPr>
          <p:nvPr>
            <p:ph type="sldNum" sz="quarter" idx="12"/>
          </p:nvPr>
        </p:nvSpPr>
        <p:spPr/>
        <p:txBody>
          <a:bodyPr/>
          <a:lstStyle>
            <a:lvl1pPr>
              <a:defRPr/>
            </a:lvl1pPr>
          </a:lstStyle>
          <a:p>
            <a:pPr>
              <a:defRPr/>
            </a:pPr>
            <a:fld id="{AE2DC559-9EB3-4CA2-A2FF-E2E98315F9B0}" type="slidenum">
              <a:rPr lang="zh-TW" altLang="en-US"/>
              <a:pPr>
                <a:defRPr/>
              </a:pPr>
              <a:t>‹#›</a:t>
            </a:fld>
            <a:endParaRPr lang="zh-TW" altLang="en-US"/>
          </a:p>
        </p:txBody>
      </p:sp>
    </p:spTree>
    <p:extLst>
      <p:ext uri="{BB962C8B-B14F-4D97-AF65-F5344CB8AC3E}">
        <p14:creationId xmlns:p14="http://schemas.microsoft.com/office/powerpoint/2010/main" val="23478930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只有標題">
    <p:bg>
      <p:bgPr>
        <a:blipFill dpi="0" rotWithShape="0">
          <a:blip r:embed="rId2"/>
          <a:srcRect/>
          <a:stretch>
            <a:fillRect/>
          </a:stretch>
        </a:blipFill>
        <a:effectLst/>
      </p:bgPr>
    </p:bg>
    <p:spTree>
      <p:nvGrpSpPr>
        <p:cNvPr id="1" name=""/>
        <p:cNvGrpSpPr/>
        <p:nvPr/>
      </p:nvGrpSpPr>
      <p:grpSpPr>
        <a:xfrm>
          <a:off x="0" y="0"/>
          <a:ext cx="0" cy="0"/>
          <a:chOff x="0" y="0"/>
          <a:chExt cx="0" cy="0"/>
        </a:xfrm>
      </p:grpSpPr>
      <p:grpSp>
        <p:nvGrpSpPr>
          <p:cNvPr id="3" name="群組 6">
            <a:extLst>
              <a:ext uri="{FF2B5EF4-FFF2-40B4-BE49-F238E27FC236}">
                <a16:creationId xmlns:a16="http://schemas.microsoft.com/office/drawing/2014/main" id="{C7A14122-C659-48A4-B4B9-594E12AE823E}"/>
              </a:ext>
            </a:extLst>
          </p:cNvPr>
          <p:cNvGrpSpPr>
            <a:grpSpLocks/>
          </p:cNvGrpSpPr>
          <p:nvPr userDrawn="1"/>
        </p:nvGrpSpPr>
        <p:grpSpPr bwMode="auto">
          <a:xfrm>
            <a:off x="0" y="5445125"/>
            <a:ext cx="12194117" cy="863600"/>
            <a:chOff x="0" y="5733256"/>
            <a:chExt cx="9145016" cy="864096"/>
          </a:xfrm>
        </p:grpSpPr>
        <p:sp>
          <p:nvSpPr>
            <p:cNvPr id="4" name="矩形 3">
              <a:extLst>
                <a:ext uri="{FF2B5EF4-FFF2-40B4-BE49-F238E27FC236}">
                  <a16:creationId xmlns:a16="http://schemas.microsoft.com/office/drawing/2014/main" id="{7206483F-7BD7-41D5-907E-11723BAC4232}"/>
                </a:ext>
              </a:extLst>
            </p:cNvPr>
            <p:cNvSpPr/>
            <p:nvPr userDrawn="1"/>
          </p:nvSpPr>
          <p:spPr>
            <a:xfrm>
              <a:off x="0" y="6165304"/>
              <a:ext cx="9145016" cy="432048"/>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zh-TW" altLang="en-US" dirty="0">
                  <a:latin typeface="Adobe 繁黑體 Std B" pitchFamily="34" charset="-120"/>
                  <a:ea typeface="Adobe 繁黑體 Std B" pitchFamily="34" charset="-120"/>
                </a:rPr>
                <a:t>       </a:t>
              </a:r>
              <a:r>
                <a:rPr lang="zh-TW" altLang="en-US" sz="2000" spc="110" dirty="0">
                  <a:latin typeface="Adobe 繁黑體 Std B" pitchFamily="34" charset="-120"/>
                  <a:ea typeface="Adobe 繁黑體 Std B" pitchFamily="34" charset="-120"/>
                </a:rPr>
                <a:t>志願選填試探後適性輔導作為</a:t>
              </a:r>
            </a:p>
          </p:txBody>
        </p:sp>
        <p:sp>
          <p:nvSpPr>
            <p:cNvPr id="5" name="矩形 4">
              <a:extLst>
                <a:ext uri="{FF2B5EF4-FFF2-40B4-BE49-F238E27FC236}">
                  <a16:creationId xmlns:a16="http://schemas.microsoft.com/office/drawing/2014/main" id="{78A11493-90B8-482E-830B-719AE9AE36BB}"/>
                </a:ext>
              </a:extLst>
            </p:cNvPr>
            <p:cNvSpPr/>
            <p:nvPr userDrawn="1"/>
          </p:nvSpPr>
          <p:spPr>
            <a:xfrm>
              <a:off x="0" y="5733256"/>
              <a:ext cx="9143428" cy="43204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grpSp>
      <p:sp>
        <p:nvSpPr>
          <p:cNvPr id="2" name="標題 1"/>
          <p:cNvSpPr>
            <a:spLocks noGrp="1"/>
          </p:cNvSpPr>
          <p:nvPr>
            <p:ph type="title"/>
          </p:nvPr>
        </p:nvSpPr>
        <p:spPr/>
        <p:txBody>
          <a:bodyPr/>
          <a:lstStyle/>
          <a:p>
            <a:r>
              <a:rPr lang="zh-TW" altLang="en-US"/>
              <a:t>按一下以編輯母片標題樣式</a:t>
            </a:r>
          </a:p>
        </p:txBody>
      </p:sp>
      <p:sp>
        <p:nvSpPr>
          <p:cNvPr id="6" name="日期版面配置區 3">
            <a:extLst>
              <a:ext uri="{FF2B5EF4-FFF2-40B4-BE49-F238E27FC236}">
                <a16:creationId xmlns:a16="http://schemas.microsoft.com/office/drawing/2014/main" id="{6FDC0FF0-429A-4DC8-BA13-1DFBCD6E114F}"/>
              </a:ext>
            </a:extLst>
          </p:cNvPr>
          <p:cNvSpPr>
            <a:spLocks noGrp="1"/>
          </p:cNvSpPr>
          <p:nvPr>
            <p:ph type="dt" sz="half" idx="10"/>
          </p:nvPr>
        </p:nvSpPr>
        <p:spPr/>
        <p:txBody>
          <a:bodyPr/>
          <a:lstStyle>
            <a:lvl1pPr>
              <a:defRPr/>
            </a:lvl1pPr>
          </a:lstStyle>
          <a:p>
            <a:pPr>
              <a:defRPr/>
            </a:pPr>
            <a:fld id="{C178CF50-0246-4739-B775-C382B81F1FAA}" type="datetimeFigureOut">
              <a:rPr lang="zh-TW" altLang="en-US"/>
              <a:pPr>
                <a:defRPr/>
              </a:pPr>
              <a:t>2026/4/15</a:t>
            </a:fld>
            <a:endParaRPr lang="zh-TW" altLang="en-US"/>
          </a:p>
        </p:txBody>
      </p:sp>
      <p:sp>
        <p:nvSpPr>
          <p:cNvPr id="7" name="頁尾版面配置區 4">
            <a:extLst>
              <a:ext uri="{FF2B5EF4-FFF2-40B4-BE49-F238E27FC236}">
                <a16:creationId xmlns:a16="http://schemas.microsoft.com/office/drawing/2014/main" id="{BFDD1EEC-5AA6-4DCC-B76B-950BF33E646A}"/>
              </a:ext>
            </a:extLst>
          </p:cNvPr>
          <p:cNvSpPr>
            <a:spLocks noGrp="1"/>
          </p:cNvSpPr>
          <p:nvPr>
            <p:ph type="ftr" sz="quarter" idx="11"/>
          </p:nvPr>
        </p:nvSpPr>
        <p:spPr/>
        <p:txBody>
          <a:bodyPr/>
          <a:lstStyle>
            <a:lvl1pPr>
              <a:defRPr/>
            </a:lvl1pPr>
          </a:lstStyle>
          <a:p>
            <a:pPr>
              <a:defRPr/>
            </a:pPr>
            <a:endParaRPr lang="zh-TW" altLang="en-US"/>
          </a:p>
        </p:txBody>
      </p:sp>
      <p:sp>
        <p:nvSpPr>
          <p:cNvPr id="8" name="投影片編號版面配置區 5">
            <a:extLst>
              <a:ext uri="{FF2B5EF4-FFF2-40B4-BE49-F238E27FC236}">
                <a16:creationId xmlns:a16="http://schemas.microsoft.com/office/drawing/2014/main" id="{60212B9D-D73A-48A0-818B-76AAAF552E55}"/>
              </a:ext>
            </a:extLst>
          </p:cNvPr>
          <p:cNvSpPr>
            <a:spLocks noGrp="1"/>
          </p:cNvSpPr>
          <p:nvPr>
            <p:ph type="sldNum" sz="quarter" idx="12"/>
          </p:nvPr>
        </p:nvSpPr>
        <p:spPr/>
        <p:txBody>
          <a:bodyPr/>
          <a:lstStyle>
            <a:lvl1pPr>
              <a:defRPr/>
            </a:lvl1pPr>
          </a:lstStyle>
          <a:p>
            <a:pPr>
              <a:defRPr/>
            </a:pPr>
            <a:fld id="{1B523276-3830-4FCC-ACD9-EF3AB6886A2C}" type="slidenum">
              <a:rPr lang="zh-TW" altLang="en-US"/>
              <a:pPr>
                <a:defRPr/>
              </a:pPr>
              <a:t>‹#›</a:t>
            </a:fld>
            <a:endParaRPr lang="zh-TW" altLang="en-US"/>
          </a:p>
        </p:txBody>
      </p:sp>
    </p:spTree>
    <p:extLst>
      <p:ext uri="{BB962C8B-B14F-4D97-AF65-F5344CB8AC3E}">
        <p14:creationId xmlns:p14="http://schemas.microsoft.com/office/powerpoint/2010/main" val="201884323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空白">
    <p:bg>
      <p:bgPr>
        <a:blipFill dpi="0" rotWithShape="0">
          <a:blip r:embed="rId2"/>
          <a:srcRect/>
          <a:stretch>
            <a:fillRect/>
          </a:stretch>
        </a:blipFill>
        <a:effectLst/>
      </p:bgPr>
    </p:bg>
    <p:spTree>
      <p:nvGrpSpPr>
        <p:cNvPr id="1" name=""/>
        <p:cNvGrpSpPr/>
        <p:nvPr/>
      </p:nvGrpSpPr>
      <p:grpSpPr>
        <a:xfrm>
          <a:off x="0" y="0"/>
          <a:ext cx="0" cy="0"/>
          <a:chOff x="0" y="0"/>
          <a:chExt cx="0" cy="0"/>
        </a:xfrm>
      </p:grpSpPr>
      <p:grpSp>
        <p:nvGrpSpPr>
          <p:cNvPr id="2" name="群組 6">
            <a:extLst>
              <a:ext uri="{FF2B5EF4-FFF2-40B4-BE49-F238E27FC236}">
                <a16:creationId xmlns:a16="http://schemas.microsoft.com/office/drawing/2014/main" id="{58EC192D-F3D3-4D47-B0B3-E4FFDD025917}"/>
              </a:ext>
            </a:extLst>
          </p:cNvPr>
          <p:cNvGrpSpPr>
            <a:grpSpLocks/>
          </p:cNvGrpSpPr>
          <p:nvPr userDrawn="1"/>
        </p:nvGrpSpPr>
        <p:grpSpPr bwMode="auto">
          <a:xfrm>
            <a:off x="0" y="5445125"/>
            <a:ext cx="12194117" cy="863600"/>
            <a:chOff x="0" y="5733256"/>
            <a:chExt cx="9145016" cy="864096"/>
          </a:xfrm>
        </p:grpSpPr>
        <p:sp>
          <p:nvSpPr>
            <p:cNvPr id="3" name="矩形 2">
              <a:extLst>
                <a:ext uri="{FF2B5EF4-FFF2-40B4-BE49-F238E27FC236}">
                  <a16:creationId xmlns:a16="http://schemas.microsoft.com/office/drawing/2014/main" id="{69F9A2F4-3AF6-4429-8E76-AA2D31FAC356}"/>
                </a:ext>
              </a:extLst>
            </p:cNvPr>
            <p:cNvSpPr/>
            <p:nvPr userDrawn="1"/>
          </p:nvSpPr>
          <p:spPr>
            <a:xfrm>
              <a:off x="0" y="6165304"/>
              <a:ext cx="9145016" cy="432048"/>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zh-TW" altLang="en-US" dirty="0">
                  <a:latin typeface="Adobe 繁黑體 Std B" pitchFamily="34" charset="-120"/>
                  <a:ea typeface="Adobe 繁黑體 Std B" pitchFamily="34" charset="-120"/>
                </a:rPr>
                <a:t>       </a:t>
              </a:r>
              <a:r>
                <a:rPr lang="zh-TW" altLang="en-US" sz="2000" spc="110" dirty="0">
                  <a:latin typeface="Adobe 繁黑體 Std B" pitchFamily="34" charset="-120"/>
                  <a:ea typeface="Adobe 繁黑體 Std B" pitchFamily="34" charset="-120"/>
                </a:rPr>
                <a:t>志願選填試探後適性輔導作為</a:t>
              </a:r>
            </a:p>
          </p:txBody>
        </p:sp>
        <p:sp>
          <p:nvSpPr>
            <p:cNvPr id="4" name="矩形 3">
              <a:extLst>
                <a:ext uri="{FF2B5EF4-FFF2-40B4-BE49-F238E27FC236}">
                  <a16:creationId xmlns:a16="http://schemas.microsoft.com/office/drawing/2014/main" id="{45845FA1-DE16-4B59-A68B-E3D5A39F06DE}"/>
                </a:ext>
              </a:extLst>
            </p:cNvPr>
            <p:cNvSpPr/>
            <p:nvPr userDrawn="1"/>
          </p:nvSpPr>
          <p:spPr>
            <a:xfrm>
              <a:off x="0" y="5733256"/>
              <a:ext cx="9143428" cy="43204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grpSp>
      <p:sp>
        <p:nvSpPr>
          <p:cNvPr id="5" name="日期版面配置區 3">
            <a:extLst>
              <a:ext uri="{FF2B5EF4-FFF2-40B4-BE49-F238E27FC236}">
                <a16:creationId xmlns:a16="http://schemas.microsoft.com/office/drawing/2014/main" id="{35B64A1C-DD6E-4932-849D-04373D85EEB4}"/>
              </a:ext>
            </a:extLst>
          </p:cNvPr>
          <p:cNvSpPr>
            <a:spLocks noGrp="1"/>
          </p:cNvSpPr>
          <p:nvPr>
            <p:ph type="dt" sz="half" idx="10"/>
          </p:nvPr>
        </p:nvSpPr>
        <p:spPr/>
        <p:txBody>
          <a:bodyPr/>
          <a:lstStyle>
            <a:lvl1pPr>
              <a:defRPr/>
            </a:lvl1pPr>
          </a:lstStyle>
          <a:p>
            <a:pPr>
              <a:defRPr/>
            </a:pPr>
            <a:fld id="{8B45B9C1-BE3B-475F-87CA-C44C305CDC6A}" type="datetimeFigureOut">
              <a:rPr lang="zh-TW" altLang="en-US"/>
              <a:pPr>
                <a:defRPr/>
              </a:pPr>
              <a:t>2026/4/15</a:t>
            </a:fld>
            <a:endParaRPr lang="zh-TW" altLang="en-US"/>
          </a:p>
        </p:txBody>
      </p:sp>
      <p:sp>
        <p:nvSpPr>
          <p:cNvPr id="6" name="頁尾版面配置區 4">
            <a:extLst>
              <a:ext uri="{FF2B5EF4-FFF2-40B4-BE49-F238E27FC236}">
                <a16:creationId xmlns:a16="http://schemas.microsoft.com/office/drawing/2014/main" id="{9365B424-1F94-49DE-94DB-7A2991805B24}"/>
              </a:ext>
            </a:extLst>
          </p:cNvPr>
          <p:cNvSpPr>
            <a:spLocks noGrp="1"/>
          </p:cNvSpPr>
          <p:nvPr>
            <p:ph type="ftr" sz="quarter" idx="11"/>
          </p:nvPr>
        </p:nvSpPr>
        <p:spPr/>
        <p:txBody>
          <a:bodyPr/>
          <a:lstStyle>
            <a:lvl1pPr>
              <a:defRPr/>
            </a:lvl1pPr>
          </a:lstStyle>
          <a:p>
            <a:pPr>
              <a:defRPr/>
            </a:pPr>
            <a:endParaRPr lang="zh-TW" altLang="en-US"/>
          </a:p>
        </p:txBody>
      </p:sp>
      <p:sp>
        <p:nvSpPr>
          <p:cNvPr id="7" name="投影片編號版面配置區 5">
            <a:extLst>
              <a:ext uri="{FF2B5EF4-FFF2-40B4-BE49-F238E27FC236}">
                <a16:creationId xmlns:a16="http://schemas.microsoft.com/office/drawing/2014/main" id="{CCCFD78B-4B54-4EDB-90C8-7D4987386FDA}"/>
              </a:ext>
            </a:extLst>
          </p:cNvPr>
          <p:cNvSpPr>
            <a:spLocks noGrp="1"/>
          </p:cNvSpPr>
          <p:nvPr>
            <p:ph type="sldNum" sz="quarter" idx="12"/>
          </p:nvPr>
        </p:nvSpPr>
        <p:spPr/>
        <p:txBody>
          <a:bodyPr/>
          <a:lstStyle>
            <a:lvl1pPr>
              <a:defRPr/>
            </a:lvl1pPr>
          </a:lstStyle>
          <a:p>
            <a:pPr>
              <a:defRPr/>
            </a:pPr>
            <a:fld id="{E4D49CE0-2145-415D-97AD-197574AC483F}" type="slidenum">
              <a:rPr lang="zh-TW" altLang="en-US"/>
              <a:pPr>
                <a:defRPr/>
              </a:pPr>
              <a:t>‹#›</a:t>
            </a:fld>
            <a:endParaRPr lang="zh-TW" altLang="en-US"/>
          </a:p>
        </p:txBody>
      </p:sp>
    </p:spTree>
    <p:extLst>
      <p:ext uri="{BB962C8B-B14F-4D97-AF65-F5344CB8AC3E}">
        <p14:creationId xmlns:p14="http://schemas.microsoft.com/office/powerpoint/2010/main" val="322709791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含標題的內容">
    <p:bg>
      <p:bgPr>
        <a:blipFill dpi="0" rotWithShape="0">
          <a:blip r:embed="rId2"/>
          <a:srcRect/>
          <a:stretch>
            <a:fillRect/>
          </a:stretch>
        </a:blipFill>
        <a:effectLst/>
      </p:bgPr>
    </p:bg>
    <p:spTree>
      <p:nvGrpSpPr>
        <p:cNvPr id="1" name=""/>
        <p:cNvGrpSpPr/>
        <p:nvPr/>
      </p:nvGrpSpPr>
      <p:grpSpPr>
        <a:xfrm>
          <a:off x="0" y="0"/>
          <a:ext cx="0" cy="0"/>
          <a:chOff x="0" y="0"/>
          <a:chExt cx="0" cy="0"/>
        </a:xfrm>
      </p:grpSpPr>
      <p:grpSp>
        <p:nvGrpSpPr>
          <p:cNvPr id="5" name="群組 6">
            <a:extLst>
              <a:ext uri="{FF2B5EF4-FFF2-40B4-BE49-F238E27FC236}">
                <a16:creationId xmlns:a16="http://schemas.microsoft.com/office/drawing/2014/main" id="{41FCD6C9-DA39-4F29-A89C-15484233224F}"/>
              </a:ext>
            </a:extLst>
          </p:cNvPr>
          <p:cNvGrpSpPr>
            <a:grpSpLocks/>
          </p:cNvGrpSpPr>
          <p:nvPr userDrawn="1"/>
        </p:nvGrpSpPr>
        <p:grpSpPr bwMode="auto">
          <a:xfrm>
            <a:off x="0" y="5732464"/>
            <a:ext cx="12194117" cy="865187"/>
            <a:chOff x="0" y="5733256"/>
            <a:chExt cx="9145016" cy="864096"/>
          </a:xfrm>
        </p:grpSpPr>
        <p:sp>
          <p:nvSpPr>
            <p:cNvPr id="6" name="矩形 5">
              <a:extLst>
                <a:ext uri="{FF2B5EF4-FFF2-40B4-BE49-F238E27FC236}">
                  <a16:creationId xmlns:a16="http://schemas.microsoft.com/office/drawing/2014/main" id="{3533D58C-B0E0-4C0F-A908-97E20E1E658B}"/>
                </a:ext>
              </a:extLst>
            </p:cNvPr>
            <p:cNvSpPr/>
            <p:nvPr userDrawn="1"/>
          </p:nvSpPr>
          <p:spPr>
            <a:xfrm>
              <a:off x="0" y="6166096"/>
              <a:ext cx="9145016" cy="431256"/>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zh-TW" altLang="en-US" dirty="0">
                  <a:latin typeface="Adobe 繁黑體 Std B" pitchFamily="34" charset="-120"/>
                  <a:ea typeface="Adobe 繁黑體 Std B" pitchFamily="34" charset="-120"/>
                </a:rPr>
                <a:t>       </a:t>
              </a:r>
              <a:r>
                <a:rPr lang="zh-TW" altLang="en-US" sz="2000" spc="110" dirty="0">
                  <a:latin typeface="Adobe 繁黑體 Std B" pitchFamily="34" charset="-120"/>
                  <a:ea typeface="Adobe 繁黑體 Std B" pitchFamily="34" charset="-120"/>
                </a:rPr>
                <a:t>志願選填試探後適性輔導作為</a:t>
              </a:r>
            </a:p>
          </p:txBody>
        </p:sp>
        <p:sp>
          <p:nvSpPr>
            <p:cNvPr id="7" name="矩形 6">
              <a:extLst>
                <a:ext uri="{FF2B5EF4-FFF2-40B4-BE49-F238E27FC236}">
                  <a16:creationId xmlns:a16="http://schemas.microsoft.com/office/drawing/2014/main" id="{8A683F1B-520B-484F-A992-5D9E56F0649F}"/>
                </a:ext>
              </a:extLst>
            </p:cNvPr>
            <p:cNvSpPr/>
            <p:nvPr userDrawn="1"/>
          </p:nvSpPr>
          <p:spPr>
            <a:xfrm>
              <a:off x="0" y="5733256"/>
              <a:ext cx="9143428" cy="43284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grpSp>
      <p:sp>
        <p:nvSpPr>
          <p:cNvPr id="2" name="標題 1"/>
          <p:cNvSpPr>
            <a:spLocks noGrp="1"/>
          </p:cNvSpPr>
          <p:nvPr>
            <p:ph type="title"/>
          </p:nvPr>
        </p:nvSpPr>
        <p:spPr>
          <a:xfrm>
            <a:off x="609610" y="273052"/>
            <a:ext cx="4011084" cy="1162051"/>
          </a:xfrm>
        </p:spPr>
        <p:txBody>
          <a:bodyPr anchor="b"/>
          <a:lstStyle>
            <a:lvl1pPr algn="l">
              <a:defRPr sz="2000" b="1"/>
            </a:lvl1pPr>
          </a:lstStyle>
          <a:p>
            <a:r>
              <a:rPr lang="zh-TW" altLang="en-US"/>
              <a:t>按一下以編輯母片標題樣式</a:t>
            </a:r>
          </a:p>
        </p:txBody>
      </p:sp>
      <p:sp>
        <p:nvSpPr>
          <p:cNvPr id="3" name="內容版面配置區 2"/>
          <p:cNvSpPr>
            <a:spLocks noGrp="1"/>
          </p:cNvSpPr>
          <p:nvPr>
            <p:ph idx="1"/>
          </p:nvPr>
        </p:nvSpPr>
        <p:spPr>
          <a:xfrm>
            <a:off x="4766733" y="273057"/>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文字版面配置區 3"/>
          <p:cNvSpPr>
            <a:spLocks noGrp="1"/>
          </p:cNvSpPr>
          <p:nvPr>
            <p:ph type="body" sz="half" idx="2"/>
          </p:nvPr>
        </p:nvSpPr>
        <p:spPr>
          <a:xfrm>
            <a:off x="609610" y="1435104"/>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a:t>按一下以編輯母片文字樣式</a:t>
            </a:r>
          </a:p>
        </p:txBody>
      </p:sp>
      <p:sp>
        <p:nvSpPr>
          <p:cNvPr id="8" name="日期版面配置區 3">
            <a:extLst>
              <a:ext uri="{FF2B5EF4-FFF2-40B4-BE49-F238E27FC236}">
                <a16:creationId xmlns:a16="http://schemas.microsoft.com/office/drawing/2014/main" id="{E121BB6F-D568-4574-8A87-B8726A7E4A89}"/>
              </a:ext>
            </a:extLst>
          </p:cNvPr>
          <p:cNvSpPr>
            <a:spLocks noGrp="1"/>
          </p:cNvSpPr>
          <p:nvPr>
            <p:ph type="dt" sz="half" idx="10"/>
          </p:nvPr>
        </p:nvSpPr>
        <p:spPr/>
        <p:txBody>
          <a:bodyPr/>
          <a:lstStyle>
            <a:lvl1pPr>
              <a:defRPr/>
            </a:lvl1pPr>
          </a:lstStyle>
          <a:p>
            <a:pPr>
              <a:defRPr/>
            </a:pPr>
            <a:fld id="{863EB9C1-EDD4-4896-9F7B-8214C57B3A19}" type="datetimeFigureOut">
              <a:rPr lang="zh-TW" altLang="en-US"/>
              <a:pPr>
                <a:defRPr/>
              </a:pPr>
              <a:t>2026/4/15</a:t>
            </a:fld>
            <a:endParaRPr lang="zh-TW" altLang="en-US"/>
          </a:p>
        </p:txBody>
      </p:sp>
      <p:sp>
        <p:nvSpPr>
          <p:cNvPr id="9" name="頁尾版面配置區 4">
            <a:extLst>
              <a:ext uri="{FF2B5EF4-FFF2-40B4-BE49-F238E27FC236}">
                <a16:creationId xmlns:a16="http://schemas.microsoft.com/office/drawing/2014/main" id="{E8A59132-E567-4747-84A6-0286280CE9B1}"/>
              </a:ext>
            </a:extLst>
          </p:cNvPr>
          <p:cNvSpPr>
            <a:spLocks noGrp="1"/>
          </p:cNvSpPr>
          <p:nvPr>
            <p:ph type="ftr" sz="quarter" idx="11"/>
          </p:nvPr>
        </p:nvSpPr>
        <p:spPr/>
        <p:txBody>
          <a:bodyPr/>
          <a:lstStyle>
            <a:lvl1pPr>
              <a:defRPr/>
            </a:lvl1pPr>
          </a:lstStyle>
          <a:p>
            <a:pPr>
              <a:defRPr/>
            </a:pPr>
            <a:endParaRPr lang="zh-TW" altLang="en-US"/>
          </a:p>
        </p:txBody>
      </p:sp>
      <p:sp>
        <p:nvSpPr>
          <p:cNvPr id="10" name="投影片編號版面配置區 5">
            <a:extLst>
              <a:ext uri="{FF2B5EF4-FFF2-40B4-BE49-F238E27FC236}">
                <a16:creationId xmlns:a16="http://schemas.microsoft.com/office/drawing/2014/main" id="{C9171568-8043-4B21-B113-2C17D4C575AB}"/>
              </a:ext>
            </a:extLst>
          </p:cNvPr>
          <p:cNvSpPr>
            <a:spLocks noGrp="1"/>
          </p:cNvSpPr>
          <p:nvPr>
            <p:ph type="sldNum" sz="quarter" idx="12"/>
          </p:nvPr>
        </p:nvSpPr>
        <p:spPr/>
        <p:txBody>
          <a:bodyPr/>
          <a:lstStyle>
            <a:lvl1pPr>
              <a:defRPr/>
            </a:lvl1pPr>
          </a:lstStyle>
          <a:p>
            <a:pPr>
              <a:defRPr/>
            </a:pPr>
            <a:fld id="{B4A7699E-3BDF-46A7-B74F-BC9E43096056}" type="slidenum">
              <a:rPr lang="zh-TW" altLang="en-US"/>
              <a:pPr>
                <a:defRPr/>
              </a:pPr>
              <a:t>‹#›</a:t>
            </a:fld>
            <a:endParaRPr lang="zh-TW" altLang="en-US"/>
          </a:p>
        </p:txBody>
      </p:sp>
    </p:spTree>
    <p:extLst>
      <p:ext uri="{BB962C8B-B14F-4D97-AF65-F5344CB8AC3E}">
        <p14:creationId xmlns:p14="http://schemas.microsoft.com/office/powerpoint/2010/main" val="373777298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含標題的圖片">
    <p:bg>
      <p:bgPr>
        <a:blipFill dpi="0" rotWithShape="0">
          <a:blip r:embed="rId2"/>
          <a:srcRect/>
          <a:stretch>
            <a:fillRect/>
          </a:stretch>
        </a:blipFill>
        <a:effectLst/>
      </p:bgPr>
    </p:bg>
    <p:spTree>
      <p:nvGrpSpPr>
        <p:cNvPr id="1" name=""/>
        <p:cNvGrpSpPr/>
        <p:nvPr/>
      </p:nvGrpSpPr>
      <p:grpSpPr>
        <a:xfrm>
          <a:off x="0" y="0"/>
          <a:ext cx="0" cy="0"/>
          <a:chOff x="0" y="0"/>
          <a:chExt cx="0" cy="0"/>
        </a:xfrm>
      </p:grpSpPr>
      <p:grpSp>
        <p:nvGrpSpPr>
          <p:cNvPr id="5" name="群組 6">
            <a:extLst>
              <a:ext uri="{FF2B5EF4-FFF2-40B4-BE49-F238E27FC236}">
                <a16:creationId xmlns:a16="http://schemas.microsoft.com/office/drawing/2014/main" id="{19264ADD-A87C-4A2A-A8EC-E4CF7FB88B85}"/>
              </a:ext>
            </a:extLst>
          </p:cNvPr>
          <p:cNvGrpSpPr>
            <a:grpSpLocks/>
          </p:cNvGrpSpPr>
          <p:nvPr userDrawn="1"/>
        </p:nvGrpSpPr>
        <p:grpSpPr bwMode="auto">
          <a:xfrm>
            <a:off x="0" y="5732464"/>
            <a:ext cx="12194117" cy="865187"/>
            <a:chOff x="0" y="5733256"/>
            <a:chExt cx="9145016" cy="864096"/>
          </a:xfrm>
        </p:grpSpPr>
        <p:sp>
          <p:nvSpPr>
            <p:cNvPr id="6" name="矩形 5">
              <a:extLst>
                <a:ext uri="{FF2B5EF4-FFF2-40B4-BE49-F238E27FC236}">
                  <a16:creationId xmlns:a16="http://schemas.microsoft.com/office/drawing/2014/main" id="{2664004B-636B-47BB-A859-CD7C2E82D42F}"/>
                </a:ext>
              </a:extLst>
            </p:cNvPr>
            <p:cNvSpPr/>
            <p:nvPr userDrawn="1"/>
          </p:nvSpPr>
          <p:spPr>
            <a:xfrm>
              <a:off x="0" y="6166096"/>
              <a:ext cx="9145016" cy="431256"/>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zh-TW" altLang="en-US" dirty="0">
                  <a:latin typeface="Adobe 繁黑體 Std B" pitchFamily="34" charset="-120"/>
                  <a:ea typeface="Adobe 繁黑體 Std B" pitchFamily="34" charset="-120"/>
                </a:rPr>
                <a:t>       </a:t>
              </a:r>
              <a:r>
                <a:rPr lang="zh-TW" altLang="en-US" sz="2000" spc="110" dirty="0">
                  <a:latin typeface="Adobe 繁黑體 Std B" pitchFamily="34" charset="-120"/>
                  <a:ea typeface="Adobe 繁黑體 Std B" pitchFamily="34" charset="-120"/>
                </a:rPr>
                <a:t>志願選填試探後適性輔導作為</a:t>
              </a:r>
            </a:p>
          </p:txBody>
        </p:sp>
        <p:sp>
          <p:nvSpPr>
            <p:cNvPr id="7" name="矩形 6">
              <a:extLst>
                <a:ext uri="{FF2B5EF4-FFF2-40B4-BE49-F238E27FC236}">
                  <a16:creationId xmlns:a16="http://schemas.microsoft.com/office/drawing/2014/main" id="{41D4BA00-06E6-4F37-AEEF-5B98374A32B0}"/>
                </a:ext>
              </a:extLst>
            </p:cNvPr>
            <p:cNvSpPr/>
            <p:nvPr userDrawn="1"/>
          </p:nvSpPr>
          <p:spPr>
            <a:xfrm>
              <a:off x="0" y="5733256"/>
              <a:ext cx="9143428" cy="43284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grpSp>
      <p:sp>
        <p:nvSpPr>
          <p:cNvPr id="2" name="標題 1"/>
          <p:cNvSpPr>
            <a:spLocks noGrp="1"/>
          </p:cNvSpPr>
          <p:nvPr>
            <p:ph type="title"/>
          </p:nvPr>
        </p:nvSpPr>
        <p:spPr>
          <a:xfrm>
            <a:off x="2389717" y="4800604"/>
            <a:ext cx="7315200" cy="566739"/>
          </a:xfrm>
        </p:spPr>
        <p:txBody>
          <a:bodyPr anchor="b"/>
          <a:lstStyle>
            <a:lvl1pPr algn="l">
              <a:defRPr sz="2000" b="1"/>
            </a:lvl1pPr>
          </a:lstStyle>
          <a:p>
            <a:r>
              <a:rPr lang="zh-TW" altLang="en-US"/>
              <a:t>按一下以編輯母片標題樣式</a:t>
            </a:r>
          </a:p>
        </p:txBody>
      </p:sp>
      <p:sp>
        <p:nvSpPr>
          <p:cNvPr id="3" name="圖片版面配置區 2"/>
          <p:cNvSpPr>
            <a:spLocks noGrp="1"/>
          </p:cNvSpPr>
          <p:nvPr>
            <p:ph type="pic" idx="1"/>
          </p:nvPr>
        </p:nvSpPr>
        <p:spPr>
          <a:xfrm>
            <a:off x="2389717" y="612775"/>
            <a:ext cx="73152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zh-TW" altLang="en-US" noProof="0"/>
              <a:t>按一下圖示以新增圖片</a:t>
            </a:r>
          </a:p>
        </p:txBody>
      </p:sp>
      <p:sp>
        <p:nvSpPr>
          <p:cNvPr id="4" name="文字版面配置區 3"/>
          <p:cNvSpPr>
            <a:spLocks noGrp="1"/>
          </p:cNvSpPr>
          <p:nvPr>
            <p:ph type="body" sz="half" idx="2"/>
          </p:nvPr>
        </p:nvSpPr>
        <p:spPr>
          <a:xfrm>
            <a:off x="2389717" y="5367344"/>
            <a:ext cx="7315200" cy="8048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a:t>按一下以編輯母片文字樣式</a:t>
            </a:r>
          </a:p>
        </p:txBody>
      </p:sp>
      <p:sp>
        <p:nvSpPr>
          <p:cNvPr id="8" name="日期版面配置區 3">
            <a:extLst>
              <a:ext uri="{FF2B5EF4-FFF2-40B4-BE49-F238E27FC236}">
                <a16:creationId xmlns:a16="http://schemas.microsoft.com/office/drawing/2014/main" id="{34D53129-8FE4-4FE1-90D0-0469CF97BDC6}"/>
              </a:ext>
            </a:extLst>
          </p:cNvPr>
          <p:cNvSpPr>
            <a:spLocks noGrp="1"/>
          </p:cNvSpPr>
          <p:nvPr>
            <p:ph type="dt" sz="half" idx="10"/>
          </p:nvPr>
        </p:nvSpPr>
        <p:spPr/>
        <p:txBody>
          <a:bodyPr/>
          <a:lstStyle>
            <a:lvl1pPr>
              <a:defRPr/>
            </a:lvl1pPr>
          </a:lstStyle>
          <a:p>
            <a:pPr>
              <a:defRPr/>
            </a:pPr>
            <a:fld id="{DDD42046-2B18-4374-A601-CD77D80FD82E}" type="datetimeFigureOut">
              <a:rPr lang="zh-TW" altLang="en-US"/>
              <a:pPr>
                <a:defRPr/>
              </a:pPr>
              <a:t>2026/4/15</a:t>
            </a:fld>
            <a:endParaRPr lang="zh-TW" altLang="en-US"/>
          </a:p>
        </p:txBody>
      </p:sp>
      <p:sp>
        <p:nvSpPr>
          <p:cNvPr id="9" name="頁尾版面配置區 4">
            <a:extLst>
              <a:ext uri="{FF2B5EF4-FFF2-40B4-BE49-F238E27FC236}">
                <a16:creationId xmlns:a16="http://schemas.microsoft.com/office/drawing/2014/main" id="{61061716-C460-4D99-AA59-C4B5571FFDF9}"/>
              </a:ext>
            </a:extLst>
          </p:cNvPr>
          <p:cNvSpPr>
            <a:spLocks noGrp="1"/>
          </p:cNvSpPr>
          <p:nvPr>
            <p:ph type="ftr" sz="quarter" idx="11"/>
          </p:nvPr>
        </p:nvSpPr>
        <p:spPr/>
        <p:txBody>
          <a:bodyPr/>
          <a:lstStyle>
            <a:lvl1pPr>
              <a:defRPr/>
            </a:lvl1pPr>
          </a:lstStyle>
          <a:p>
            <a:pPr>
              <a:defRPr/>
            </a:pPr>
            <a:endParaRPr lang="zh-TW" altLang="en-US"/>
          </a:p>
        </p:txBody>
      </p:sp>
      <p:sp>
        <p:nvSpPr>
          <p:cNvPr id="10" name="投影片編號版面配置區 5">
            <a:extLst>
              <a:ext uri="{FF2B5EF4-FFF2-40B4-BE49-F238E27FC236}">
                <a16:creationId xmlns:a16="http://schemas.microsoft.com/office/drawing/2014/main" id="{915D43DE-8C6B-4D40-9088-00DD43ADDA7C}"/>
              </a:ext>
            </a:extLst>
          </p:cNvPr>
          <p:cNvSpPr>
            <a:spLocks noGrp="1"/>
          </p:cNvSpPr>
          <p:nvPr>
            <p:ph type="sldNum" sz="quarter" idx="12"/>
          </p:nvPr>
        </p:nvSpPr>
        <p:spPr/>
        <p:txBody>
          <a:bodyPr/>
          <a:lstStyle>
            <a:lvl1pPr>
              <a:defRPr/>
            </a:lvl1pPr>
          </a:lstStyle>
          <a:p>
            <a:pPr>
              <a:defRPr/>
            </a:pPr>
            <a:fld id="{ECC1029D-F40D-4287-89BB-F03C3D418933}" type="slidenum">
              <a:rPr lang="zh-TW" altLang="en-US"/>
              <a:pPr>
                <a:defRPr/>
              </a:pPr>
              <a:t>‹#›</a:t>
            </a:fld>
            <a:endParaRPr lang="zh-TW" altLang="en-US"/>
          </a:p>
        </p:txBody>
      </p:sp>
    </p:spTree>
    <p:extLst>
      <p:ext uri="{BB962C8B-B14F-4D97-AF65-F5344CB8AC3E}">
        <p14:creationId xmlns:p14="http://schemas.microsoft.com/office/powerpoint/2010/main" val="255331315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標題及直排文字">
    <p:bg>
      <p:bgPr>
        <a:blipFill dpi="0" rotWithShape="0">
          <a:blip r:embed="rId2"/>
          <a:srcRect/>
          <a:stretch>
            <a:fillRect/>
          </a:stretch>
        </a:blipFill>
        <a:effectLst/>
      </p:bgPr>
    </p:bg>
    <p:spTree>
      <p:nvGrpSpPr>
        <p:cNvPr id="1" name=""/>
        <p:cNvGrpSpPr/>
        <p:nvPr/>
      </p:nvGrpSpPr>
      <p:grpSpPr>
        <a:xfrm>
          <a:off x="0" y="0"/>
          <a:ext cx="0" cy="0"/>
          <a:chOff x="0" y="0"/>
          <a:chExt cx="0" cy="0"/>
        </a:xfrm>
      </p:grpSpPr>
      <p:grpSp>
        <p:nvGrpSpPr>
          <p:cNvPr id="4" name="群組 6">
            <a:extLst>
              <a:ext uri="{FF2B5EF4-FFF2-40B4-BE49-F238E27FC236}">
                <a16:creationId xmlns:a16="http://schemas.microsoft.com/office/drawing/2014/main" id="{4EC80DD8-8AE4-4280-A54E-B7447D1C7162}"/>
              </a:ext>
            </a:extLst>
          </p:cNvPr>
          <p:cNvGrpSpPr>
            <a:grpSpLocks/>
          </p:cNvGrpSpPr>
          <p:nvPr userDrawn="1"/>
        </p:nvGrpSpPr>
        <p:grpSpPr bwMode="auto">
          <a:xfrm>
            <a:off x="0" y="5732464"/>
            <a:ext cx="12194117" cy="865187"/>
            <a:chOff x="0" y="5733256"/>
            <a:chExt cx="9145016" cy="864096"/>
          </a:xfrm>
        </p:grpSpPr>
        <p:sp>
          <p:nvSpPr>
            <p:cNvPr id="5" name="矩形 4">
              <a:extLst>
                <a:ext uri="{FF2B5EF4-FFF2-40B4-BE49-F238E27FC236}">
                  <a16:creationId xmlns:a16="http://schemas.microsoft.com/office/drawing/2014/main" id="{577565DF-F50E-4ACE-B2B8-5664CA95E3C3}"/>
                </a:ext>
              </a:extLst>
            </p:cNvPr>
            <p:cNvSpPr/>
            <p:nvPr userDrawn="1"/>
          </p:nvSpPr>
          <p:spPr>
            <a:xfrm>
              <a:off x="0" y="6166096"/>
              <a:ext cx="9145016" cy="431256"/>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zh-TW" altLang="en-US" dirty="0">
                  <a:latin typeface="Adobe 繁黑體 Std B" pitchFamily="34" charset="-120"/>
                  <a:ea typeface="Adobe 繁黑體 Std B" pitchFamily="34" charset="-120"/>
                </a:rPr>
                <a:t>       </a:t>
              </a:r>
              <a:r>
                <a:rPr lang="zh-TW" altLang="en-US" sz="2000" spc="110" dirty="0">
                  <a:latin typeface="Adobe 繁黑體 Std B" pitchFamily="34" charset="-120"/>
                  <a:ea typeface="Adobe 繁黑體 Std B" pitchFamily="34" charset="-120"/>
                </a:rPr>
                <a:t>志願選填試探後適性輔導作為</a:t>
              </a:r>
            </a:p>
          </p:txBody>
        </p:sp>
        <p:sp>
          <p:nvSpPr>
            <p:cNvPr id="6" name="矩形 5">
              <a:extLst>
                <a:ext uri="{FF2B5EF4-FFF2-40B4-BE49-F238E27FC236}">
                  <a16:creationId xmlns:a16="http://schemas.microsoft.com/office/drawing/2014/main" id="{01CDECB4-BE49-4378-93D3-0C7579942CBD}"/>
                </a:ext>
              </a:extLst>
            </p:cNvPr>
            <p:cNvSpPr/>
            <p:nvPr userDrawn="1"/>
          </p:nvSpPr>
          <p:spPr>
            <a:xfrm>
              <a:off x="0" y="5733256"/>
              <a:ext cx="9143428" cy="43284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grpSp>
      <p:sp>
        <p:nvSpPr>
          <p:cNvPr id="2" name="標題 1"/>
          <p:cNvSpPr>
            <a:spLocks noGrp="1"/>
          </p:cNvSpPr>
          <p:nvPr>
            <p:ph type="title"/>
          </p:nvPr>
        </p:nvSpPr>
        <p:spPr/>
        <p:txBody>
          <a:bodyPr/>
          <a:lstStyle/>
          <a:p>
            <a:r>
              <a:rPr lang="zh-TW" altLang="en-US"/>
              <a:t>按一下以編輯母片標題樣式</a:t>
            </a:r>
          </a:p>
        </p:txBody>
      </p:sp>
      <p:sp>
        <p:nvSpPr>
          <p:cNvPr id="3" name="直排文字版面配置區 2"/>
          <p:cNvSpPr>
            <a:spLocks noGrp="1"/>
          </p:cNvSpPr>
          <p:nvPr>
            <p:ph type="body" orient="vert" idx="1"/>
          </p:nvPr>
        </p:nvSpPr>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7" name="日期版面配置區 3">
            <a:extLst>
              <a:ext uri="{FF2B5EF4-FFF2-40B4-BE49-F238E27FC236}">
                <a16:creationId xmlns:a16="http://schemas.microsoft.com/office/drawing/2014/main" id="{BD5FCCCA-527C-460C-950F-CC970727402D}"/>
              </a:ext>
            </a:extLst>
          </p:cNvPr>
          <p:cNvSpPr>
            <a:spLocks noGrp="1"/>
          </p:cNvSpPr>
          <p:nvPr>
            <p:ph type="dt" sz="half" idx="10"/>
          </p:nvPr>
        </p:nvSpPr>
        <p:spPr/>
        <p:txBody>
          <a:bodyPr/>
          <a:lstStyle>
            <a:lvl1pPr>
              <a:defRPr/>
            </a:lvl1pPr>
          </a:lstStyle>
          <a:p>
            <a:pPr>
              <a:defRPr/>
            </a:pPr>
            <a:fld id="{ECA7C222-C662-4625-B945-56CD45B50011}" type="datetimeFigureOut">
              <a:rPr lang="zh-TW" altLang="en-US"/>
              <a:pPr>
                <a:defRPr/>
              </a:pPr>
              <a:t>2026/4/15</a:t>
            </a:fld>
            <a:endParaRPr lang="zh-TW" altLang="en-US"/>
          </a:p>
        </p:txBody>
      </p:sp>
      <p:sp>
        <p:nvSpPr>
          <p:cNvPr id="8" name="頁尾版面配置區 4">
            <a:extLst>
              <a:ext uri="{FF2B5EF4-FFF2-40B4-BE49-F238E27FC236}">
                <a16:creationId xmlns:a16="http://schemas.microsoft.com/office/drawing/2014/main" id="{A9E93BFD-4884-48D2-B392-DF4079C546BF}"/>
              </a:ext>
            </a:extLst>
          </p:cNvPr>
          <p:cNvSpPr>
            <a:spLocks noGrp="1"/>
          </p:cNvSpPr>
          <p:nvPr>
            <p:ph type="ftr" sz="quarter" idx="11"/>
          </p:nvPr>
        </p:nvSpPr>
        <p:spPr/>
        <p:txBody>
          <a:bodyPr/>
          <a:lstStyle>
            <a:lvl1pPr>
              <a:defRPr/>
            </a:lvl1pPr>
          </a:lstStyle>
          <a:p>
            <a:pPr>
              <a:defRPr/>
            </a:pPr>
            <a:endParaRPr lang="zh-TW" altLang="en-US"/>
          </a:p>
        </p:txBody>
      </p:sp>
      <p:sp>
        <p:nvSpPr>
          <p:cNvPr id="9" name="投影片編號版面配置區 5">
            <a:extLst>
              <a:ext uri="{FF2B5EF4-FFF2-40B4-BE49-F238E27FC236}">
                <a16:creationId xmlns:a16="http://schemas.microsoft.com/office/drawing/2014/main" id="{885EB06C-D113-4786-AC10-90FB6B51F28F}"/>
              </a:ext>
            </a:extLst>
          </p:cNvPr>
          <p:cNvSpPr>
            <a:spLocks noGrp="1"/>
          </p:cNvSpPr>
          <p:nvPr>
            <p:ph type="sldNum" sz="quarter" idx="12"/>
          </p:nvPr>
        </p:nvSpPr>
        <p:spPr/>
        <p:txBody>
          <a:bodyPr/>
          <a:lstStyle>
            <a:lvl1pPr>
              <a:defRPr/>
            </a:lvl1pPr>
          </a:lstStyle>
          <a:p>
            <a:pPr>
              <a:defRPr/>
            </a:pPr>
            <a:fld id="{00803B79-76B9-4A44-82AB-0DC0E27DFC76}" type="slidenum">
              <a:rPr lang="zh-TW" altLang="en-US"/>
              <a:pPr>
                <a:defRPr/>
              </a:pPr>
              <a:t>‹#›</a:t>
            </a:fld>
            <a:endParaRPr lang="zh-TW" altLang="en-US"/>
          </a:p>
        </p:txBody>
      </p:sp>
    </p:spTree>
    <p:extLst>
      <p:ext uri="{BB962C8B-B14F-4D97-AF65-F5344CB8AC3E}">
        <p14:creationId xmlns:p14="http://schemas.microsoft.com/office/powerpoint/2010/main" val="116820830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直排標題及文字">
    <p:bg>
      <p:bgPr>
        <a:blipFill dpi="0" rotWithShape="0">
          <a:blip r:embed="rId2"/>
          <a:srcRect/>
          <a:stretch>
            <a:fillRect/>
          </a:stretch>
        </a:blipFill>
        <a:effectLst/>
      </p:bgPr>
    </p:bg>
    <p:spTree>
      <p:nvGrpSpPr>
        <p:cNvPr id="1" name=""/>
        <p:cNvGrpSpPr/>
        <p:nvPr/>
      </p:nvGrpSpPr>
      <p:grpSpPr>
        <a:xfrm>
          <a:off x="0" y="0"/>
          <a:ext cx="0" cy="0"/>
          <a:chOff x="0" y="0"/>
          <a:chExt cx="0" cy="0"/>
        </a:xfrm>
      </p:grpSpPr>
      <p:grpSp>
        <p:nvGrpSpPr>
          <p:cNvPr id="4" name="群組 6">
            <a:extLst>
              <a:ext uri="{FF2B5EF4-FFF2-40B4-BE49-F238E27FC236}">
                <a16:creationId xmlns:a16="http://schemas.microsoft.com/office/drawing/2014/main" id="{16764DA1-B170-449C-89FE-7C2ADC918473}"/>
              </a:ext>
            </a:extLst>
          </p:cNvPr>
          <p:cNvGrpSpPr>
            <a:grpSpLocks/>
          </p:cNvGrpSpPr>
          <p:nvPr userDrawn="1"/>
        </p:nvGrpSpPr>
        <p:grpSpPr bwMode="auto">
          <a:xfrm>
            <a:off x="0" y="5732464"/>
            <a:ext cx="12194117" cy="865187"/>
            <a:chOff x="0" y="5733256"/>
            <a:chExt cx="9145016" cy="864096"/>
          </a:xfrm>
        </p:grpSpPr>
        <p:sp>
          <p:nvSpPr>
            <p:cNvPr id="5" name="矩形 4">
              <a:extLst>
                <a:ext uri="{FF2B5EF4-FFF2-40B4-BE49-F238E27FC236}">
                  <a16:creationId xmlns:a16="http://schemas.microsoft.com/office/drawing/2014/main" id="{B4CE7EDE-8ACD-46F5-8FBA-D00A5A5F15BD}"/>
                </a:ext>
              </a:extLst>
            </p:cNvPr>
            <p:cNvSpPr/>
            <p:nvPr userDrawn="1"/>
          </p:nvSpPr>
          <p:spPr>
            <a:xfrm>
              <a:off x="0" y="6166096"/>
              <a:ext cx="9145016" cy="431256"/>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zh-TW" altLang="en-US" dirty="0">
                  <a:latin typeface="Adobe 繁黑體 Std B" pitchFamily="34" charset="-120"/>
                  <a:ea typeface="Adobe 繁黑體 Std B" pitchFamily="34" charset="-120"/>
                </a:rPr>
                <a:t>       </a:t>
              </a:r>
              <a:r>
                <a:rPr lang="zh-TW" altLang="en-US" sz="2000" spc="110" dirty="0">
                  <a:latin typeface="Adobe 繁黑體 Std B" pitchFamily="34" charset="-120"/>
                  <a:ea typeface="Adobe 繁黑體 Std B" pitchFamily="34" charset="-120"/>
                </a:rPr>
                <a:t>志願選填試探後適性輔導作為</a:t>
              </a:r>
            </a:p>
          </p:txBody>
        </p:sp>
        <p:sp>
          <p:nvSpPr>
            <p:cNvPr id="6" name="矩形 5">
              <a:extLst>
                <a:ext uri="{FF2B5EF4-FFF2-40B4-BE49-F238E27FC236}">
                  <a16:creationId xmlns:a16="http://schemas.microsoft.com/office/drawing/2014/main" id="{9F36DF68-B5A6-44A7-B475-CE6DC8BFC28C}"/>
                </a:ext>
              </a:extLst>
            </p:cNvPr>
            <p:cNvSpPr/>
            <p:nvPr userDrawn="1"/>
          </p:nvSpPr>
          <p:spPr>
            <a:xfrm>
              <a:off x="0" y="5733256"/>
              <a:ext cx="9143428" cy="43284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grpSp>
      <p:sp>
        <p:nvSpPr>
          <p:cNvPr id="2" name="直排標題 1"/>
          <p:cNvSpPr>
            <a:spLocks noGrp="1"/>
          </p:cNvSpPr>
          <p:nvPr>
            <p:ph type="title" orient="vert"/>
          </p:nvPr>
        </p:nvSpPr>
        <p:spPr>
          <a:xfrm>
            <a:off x="8839200" y="274643"/>
            <a:ext cx="2743200" cy="5851525"/>
          </a:xfrm>
        </p:spPr>
        <p:txBody>
          <a:bodyPr vert="eaVert"/>
          <a:lstStyle/>
          <a:p>
            <a:r>
              <a:rPr lang="zh-TW" altLang="en-US"/>
              <a:t>按一下以編輯母片標題樣式</a:t>
            </a:r>
          </a:p>
        </p:txBody>
      </p:sp>
      <p:sp>
        <p:nvSpPr>
          <p:cNvPr id="3" name="直排文字版面配置區 2"/>
          <p:cNvSpPr>
            <a:spLocks noGrp="1"/>
          </p:cNvSpPr>
          <p:nvPr>
            <p:ph type="body" orient="vert" idx="1"/>
          </p:nvPr>
        </p:nvSpPr>
        <p:spPr>
          <a:xfrm>
            <a:off x="609600" y="274643"/>
            <a:ext cx="8026400" cy="5851525"/>
          </a:xfrm>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7" name="日期版面配置區 3">
            <a:extLst>
              <a:ext uri="{FF2B5EF4-FFF2-40B4-BE49-F238E27FC236}">
                <a16:creationId xmlns:a16="http://schemas.microsoft.com/office/drawing/2014/main" id="{20616F04-AC2B-4491-821E-BE3797EDFF1F}"/>
              </a:ext>
            </a:extLst>
          </p:cNvPr>
          <p:cNvSpPr>
            <a:spLocks noGrp="1"/>
          </p:cNvSpPr>
          <p:nvPr>
            <p:ph type="dt" sz="half" idx="10"/>
          </p:nvPr>
        </p:nvSpPr>
        <p:spPr/>
        <p:txBody>
          <a:bodyPr/>
          <a:lstStyle>
            <a:lvl1pPr>
              <a:defRPr/>
            </a:lvl1pPr>
          </a:lstStyle>
          <a:p>
            <a:pPr>
              <a:defRPr/>
            </a:pPr>
            <a:fld id="{1CFADBF6-BC3A-4C97-894B-C8FF2A3F6926}" type="datetimeFigureOut">
              <a:rPr lang="zh-TW" altLang="en-US"/>
              <a:pPr>
                <a:defRPr/>
              </a:pPr>
              <a:t>2026/4/15</a:t>
            </a:fld>
            <a:endParaRPr lang="zh-TW" altLang="en-US"/>
          </a:p>
        </p:txBody>
      </p:sp>
      <p:sp>
        <p:nvSpPr>
          <p:cNvPr id="8" name="頁尾版面配置區 4">
            <a:extLst>
              <a:ext uri="{FF2B5EF4-FFF2-40B4-BE49-F238E27FC236}">
                <a16:creationId xmlns:a16="http://schemas.microsoft.com/office/drawing/2014/main" id="{21D764C0-3901-48EB-9DF2-A6390C5E3BE4}"/>
              </a:ext>
            </a:extLst>
          </p:cNvPr>
          <p:cNvSpPr>
            <a:spLocks noGrp="1"/>
          </p:cNvSpPr>
          <p:nvPr>
            <p:ph type="ftr" sz="quarter" idx="11"/>
          </p:nvPr>
        </p:nvSpPr>
        <p:spPr/>
        <p:txBody>
          <a:bodyPr/>
          <a:lstStyle>
            <a:lvl1pPr>
              <a:defRPr/>
            </a:lvl1pPr>
          </a:lstStyle>
          <a:p>
            <a:pPr>
              <a:defRPr/>
            </a:pPr>
            <a:endParaRPr lang="zh-TW" altLang="en-US"/>
          </a:p>
        </p:txBody>
      </p:sp>
      <p:sp>
        <p:nvSpPr>
          <p:cNvPr id="9" name="投影片編號版面配置區 5">
            <a:extLst>
              <a:ext uri="{FF2B5EF4-FFF2-40B4-BE49-F238E27FC236}">
                <a16:creationId xmlns:a16="http://schemas.microsoft.com/office/drawing/2014/main" id="{3E03BEBE-4BBB-4C78-8CA8-ECB516C2FEF7}"/>
              </a:ext>
            </a:extLst>
          </p:cNvPr>
          <p:cNvSpPr>
            <a:spLocks noGrp="1"/>
          </p:cNvSpPr>
          <p:nvPr>
            <p:ph type="sldNum" sz="quarter" idx="12"/>
          </p:nvPr>
        </p:nvSpPr>
        <p:spPr/>
        <p:txBody>
          <a:bodyPr/>
          <a:lstStyle>
            <a:lvl1pPr>
              <a:defRPr/>
            </a:lvl1pPr>
          </a:lstStyle>
          <a:p>
            <a:pPr>
              <a:defRPr/>
            </a:pPr>
            <a:fld id="{3DC0B2CB-465E-4222-A4FB-EF11BEB04E57}" type="slidenum">
              <a:rPr lang="zh-TW" altLang="en-US"/>
              <a:pPr>
                <a:defRPr/>
              </a:pPr>
              <a:t>‹#›</a:t>
            </a:fld>
            <a:endParaRPr lang="zh-TW" altLang="en-US"/>
          </a:p>
        </p:txBody>
      </p:sp>
    </p:spTree>
    <p:extLst>
      <p:ext uri="{BB962C8B-B14F-4D97-AF65-F5344CB8AC3E}">
        <p14:creationId xmlns:p14="http://schemas.microsoft.com/office/powerpoint/2010/main" val="156899061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Blank half">
  <p:cSld name="Blank half">
    <p:bg>
      <p:bgPr>
        <a:blipFill dpi="0" rotWithShape="0">
          <a:blip r:embed="rId2"/>
          <a:srcRect/>
          <a:stretch>
            <a:fillRect/>
          </a:stretch>
        </a:blipFill>
        <a:effectLst/>
      </p:bgPr>
    </p:bg>
    <p:spTree>
      <p:nvGrpSpPr>
        <p:cNvPr id="1" name="Shape 53"/>
        <p:cNvGrpSpPr/>
        <p:nvPr/>
      </p:nvGrpSpPr>
      <p:grpSpPr>
        <a:xfrm>
          <a:off x="0" y="0"/>
          <a:ext cx="0" cy="0"/>
          <a:chOff x="0" y="0"/>
          <a:chExt cx="0" cy="0"/>
        </a:xfrm>
      </p:grpSpPr>
      <p:pic>
        <p:nvPicPr>
          <p:cNvPr id="2" name="Google Shape;55;p12" descr="paint_transparent1.png">
            <a:extLst>
              <a:ext uri="{FF2B5EF4-FFF2-40B4-BE49-F238E27FC236}">
                <a16:creationId xmlns:a16="http://schemas.microsoft.com/office/drawing/2014/main" id="{62D91556-CA71-41D4-B6EC-65E071BF67B5}"/>
              </a:ext>
            </a:extLst>
          </p:cNvPr>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l="27161"/>
          <a:stretch>
            <a:fillRect/>
          </a:stretch>
        </p:blipFill>
        <p:spPr bwMode="auto">
          <a:xfrm>
            <a:off x="0" y="0"/>
            <a:ext cx="888153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矩形 2">
            <a:extLst>
              <a:ext uri="{FF2B5EF4-FFF2-40B4-BE49-F238E27FC236}">
                <a16:creationId xmlns:a16="http://schemas.microsoft.com/office/drawing/2014/main" id="{709FC8E2-86FF-49EE-90C6-7215CC40F382}"/>
              </a:ext>
            </a:extLst>
          </p:cNvPr>
          <p:cNvSpPr/>
          <p:nvPr userDrawn="1"/>
        </p:nvSpPr>
        <p:spPr>
          <a:xfrm>
            <a:off x="4751918" y="6465888"/>
            <a:ext cx="1873249" cy="392112"/>
          </a:xfrm>
          <a:prstGeom prst="rect">
            <a:avLst/>
          </a:prstGeom>
          <a:blipFill dpi="0" rotWithShape="1">
            <a:blip r:embed="rId4"/>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4" name="圓角矩形 8">
            <a:extLst>
              <a:ext uri="{FF2B5EF4-FFF2-40B4-BE49-F238E27FC236}">
                <a16:creationId xmlns:a16="http://schemas.microsoft.com/office/drawing/2014/main" id="{AE9C4493-49B8-41DA-88E3-AC75668EE324}"/>
              </a:ext>
            </a:extLst>
          </p:cNvPr>
          <p:cNvSpPr/>
          <p:nvPr userDrawn="1"/>
        </p:nvSpPr>
        <p:spPr>
          <a:xfrm>
            <a:off x="4656667" y="6465888"/>
            <a:ext cx="1968500" cy="392112"/>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5" name="Google Shape;54;p12">
            <a:extLst>
              <a:ext uri="{FF2B5EF4-FFF2-40B4-BE49-F238E27FC236}">
                <a16:creationId xmlns:a16="http://schemas.microsoft.com/office/drawing/2014/main" id="{A1608967-C339-4D4E-A959-3CB842CA8539}"/>
              </a:ext>
            </a:extLst>
          </p:cNvPr>
          <p:cNvSpPr txBox="1">
            <a:spLocks noGrp="1"/>
          </p:cNvSpPr>
          <p:nvPr>
            <p:ph type="sldNum" idx="10"/>
          </p:nvPr>
        </p:nvSpPr>
        <p:spPr>
          <a:xfrm>
            <a:off x="11307234" y="6230938"/>
            <a:ext cx="732367" cy="525462"/>
          </a:xfrm>
        </p:spPr>
        <p:txBody>
          <a:bodyPr lIns="91425" tIns="91425" rIns="91425" bIns="91425">
            <a:noAutofit/>
          </a:bodyPr>
          <a:lstStyle>
            <a:lvl1pPr>
              <a:defRPr/>
            </a:lvl1pPr>
          </a:lstStyle>
          <a:p>
            <a:pPr>
              <a:defRPr/>
            </a:pPr>
            <a:fld id="{78E07DE3-5CDF-4ABA-AA05-35BB238CE140}" type="slidenum">
              <a:rPr lang="zh-TW" altLang="zh-TW"/>
              <a:pPr>
                <a:defRPr/>
              </a:pPr>
              <a:t>‹#›</a:t>
            </a:fld>
            <a:endParaRPr lang="zh-TW" altLang="zh-TW"/>
          </a:p>
        </p:txBody>
      </p:sp>
    </p:spTree>
    <p:extLst>
      <p:ext uri="{BB962C8B-B14F-4D97-AF65-F5344CB8AC3E}">
        <p14:creationId xmlns:p14="http://schemas.microsoft.com/office/powerpoint/2010/main" val="122221775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userDrawn="1">
  <p:cSld name="Blank with Footer &amp; Header">
    <p:spTree>
      <p:nvGrpSpPr>
        <p:cNvPr id="1" name=""/>
        <p:cNvGrpSpPr/>
        <p:nvPr/>
      </p:nvGrpSpPr>
      <p:grpSpPr>
        <a:xfrm>
          <a:off x="0" y="0"/>
          <a:ext cx="0" cy="0"/>
          <a:chOff x="0" y="0"/>
          <a:chExt cx="0" cy="0"/>
        </a:xfrm>
      </p:grpSpPr>
      <p:sp>
        <p:nvSpPr>
          <p:cNvPr id="3" name="Round Diagonal Corner Rectangle 10">
            <a:extLst>
              <a:ext uri="{FF2B5EF4-FFF2-40B4-BE49-F238E27FC236}">
                <a16:creationId xmlns:a16="http://schemas.microsoft.com/office/drawing/2014/main" id="{0BF28391-D8F4-40BE-BA83-7222529EF9AF}"/>
              </a:ext>
            </a:extLst>
          </p:cNvPr>
          <p:cNvSpPr/>
          <p:nvPr userDrawn="1"/>
        </p:nvSpPr>
        <p:spPr>
          <a:xfrm>
            <a:off x="11684000" y="150814"/>
            <a:ext cx="355600" cy="287337"/>
          </a:xfrm>
          <a:prstGeom prst="round2DiagRect">
            <a:avLst>
              <a:gd name="adj1" fmla="val 32340"/>
              <a:gd name="adj2" fmla="val 0"/>
            </a:avLst>
          </a:prstGeom>
          <a:solidFill>
            <a:schemeClr val="accent2">
              <a:lumMod val="75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4" name="Round Diagonal Corner Rectangle 26">
            <a:extLst>
              <a:ext uri="{FF2B5EF4-FFF2-40B4-BE49-F238E27FC236}">
                <a16:creationId xmlns:a16="http://schemas.microsoft.com/office/drawing/2014/main" id="{A7FBC625-22D9-440A-8746-FA6F14E8DD92}"/>
              </a:ext>
            </a:extLst>
          </p:cNvPr>
          <p:cNvSpPr/>
          <p:nvPr userDrawn="1"/>
        </p:nvSpPr>
        <p:spPr>
          <a:xfrm>
            <a:off x="11664951" y="128589"/>
            <a:ext cx="357716" cy="287337"/>
          </a:xfrm>
          <a:prstGeom prst="round2DiagRect">
            <a:avLst>
              <a:gd name="adj1" fmla="val 32340"/>
              <a:gd name="adj2" fmla="val 0"/>
            </a:avLst>
          </a:prstGeom>
          <a:solidFill>
            <a:schemeClr val="accent2"/>
          </a:solidFill>
          <a:ln w="31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5" name="Slide Number Placeholder 5">
            <a:extLst>
              <a:ext uri="{FF2B5EF4-FFF2-40B4-BE49-F238E27FC236}">
                <a16:creationId xmlns:a16="http://schemas.microsoft.com/office/drawing/2014/main" id="{375B6FCF-238A-45D8-9E6D-644A1A904173}"/>
              </a:ext>
            </a:extLst>
          </p:cNvPr>
          <p:cNvSpPr txBox="1">
            <a:spLocks/>
          </p:cNvSpPr>
          <p:nvPr userDrawn="1"/>
        </p:nvSpPr>
        <p:spPr>
          <a:xfrm>
            <a:off x="11631084" y="173039"/>
            <a:ext cx="431800" cy="192087"/>
          </a:xfrm>
          <a:prstGeom prst="rect">
            <a:avLst/>
          </a:prstGeom>
        </p:spPr>
        <p:txBody>
          <a:bodyPr lIns="68580" tIns="34290" rIns="68580" bIns="34290" anchor="ct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ctr" eaLnBrk="1" hangingPunct="1">
              <a:defRPr/>
            </a:pPr>
            <a:fld id="{3F57D2E5-283E-4971-AD3D-2655C1F5C57A}" type="slidenum">
              <a:rPr lang="en-US" altLang="zh-TW" sz="600" smtClean="0">
                <a:solidFill>
                  <a:srgbClr val="FEFEFE"/>
                </a:solidFill>
                <a:latin typeface="Montserrat"/>
                <a:ea typeface="Montserrat"/>
                <a:cs typeface="Montserrat"/>
              </a:rPr>
              <a:pPr algn="ctr" eaLnBrk="1" hangingPunct="1">
                <a:defRPr/>
              </a:pPr>
              <a:t>‹#›</a:t>
            </a:fld>
            <a:endParaRPr lang="en-US" altLang="zh-TW" sz="600">
              <a:solidFill>
                <a:srgbClr val="FEFEFE"/>
              </a:solidFill>
              <a:latin typeface="Montserrat"/>
              <a:ea typeface="Montserrat"/>
              <a:cs typeface="Montserrat"/>
            </a:endParaRPr>
          </a:p>
        </p:txBody>
      </p:sp>
      <p:grpSp>
        <p:nvGrpSpPr>
          <p:cNvPr id="6" name="Group 38">
            <a:extLst>
              <a:ext uri="{FF2B5EF4-FFF2-40B4-BE49-F238E27FC236}">
                <a16:creationId xmlns:a16="http://schemas.microsoft.com/office/drawing/2014/main" id="{88423354-F3B0-4939-A6EA-FCABE34A1DB9}"/>
              </a:ext>
            </a:extLst>
          </p:cNvPr>
          <p:cNvGrpSpPr>
            <a:grpSpLocks/>
          </p:cNvGrpSpPr>
          <p:nvPr userDrawn="1"/>
        </p:nvGrpSpPr>
        <p:grpSpPr bwMode="auto">
          <a:xfrm>
            <a:off x="11631084" y="6542088"/>
            <a:ext cx="389467" cy="171450"/>
            <a:chOff x="11125576" y="6251575"/>
            <a:chExt cx="288549" cy="117476"/>
          </a:xfrm>
        </p:grpSpPr>
        <p:sp>
          <p:nvSpPr>
            <p:cNvPr id="7" name="Chevron 32">
              <a:hlinkClick r:id="" action="ppaction://hlinkshowjump?jump=nextslide" tooltip="Next Slide"/>
              <a:extLst>
                <a:ext uri="{FF2B5EF4-FFF2-40B4-BE49-F238E27FC236}">
                  <a16:creationId xmlns:a16="http://schemas.microsoft.com/office/drawing/2014/main" id="{A26435C1-B437-4756-955D-8D3A1E9B0D46}"/>
                </a:ext>
              </a:extLst>
            </p:cNvPr>
            <p:cNvSpPr/>
            <p:nvPr userDrawn="1"/>
          </p:nvSpPr>
          <p:spPr>
            <a:xfrm>
              <a:off x="11321601" y="6251575"/>
              <a:ext cx="92524" cy="117476"/>
            </a:xfrm>
            <a:prstGeom prst="chevron">
              <a:avLst>
                <a:gd name="adj" fmla="val 66337"/>
              </a:avLst>
            </a:prstGeom>
            <a:solidFill>
              <a:schemeClr val="bg1">
                <a:lumMod val="7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chemeClr val="tx1"/>
                </a:solidFill>
              </a:endParaRPr>
            </a:p>
          </p:txBody>
        </p:sp>
        <p:sp>
          <p:nvSpPr>
            <p:cNvPr id="8" name="Chevron 33">
              <a:hlinkClick r:id="" action="ppaction://hlinkshowjump?jump=previousslide" tooltip="Previous Slide"/>
              <a:extLst>
                <a:ext uri="{FF2B5EF4-FFF2-40B4-BE49-F238E27FC236}">
                  <a16:creationId xmlns:a16="http://schemas.microsoft.com/office/drawing/2014/main" id="{7A42F2CB-8FB2-407A-A27B-4788A3F85BAD}"/>
                </a:ext>
              </a:extLst>
            </p:cNvPr>
            <p:cNvSpPr/>
            <p:nvPr userDrawn="1"/>
          </p:nvSpPr>
          <p:spPr>
            <a:xfrm rot="10800000">
              <a:off x="11125576" y="6251575"/>
              <a:ext cx="92523" cy="117476"/>
            </a:xfrm>
            <a:prstGeom prst="chevron">
              <a:avLst>
                <a:gd name="adj" fmla="val 64003"/>
              </a:avLst>
            </a:prstGeom>
            <a:solidFill>
              <a:schemeClr val="bg1">
                <a:lumMod val="7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chemeClr val="tx1"/>
                </a:solidFill>
              </a:endParaRPr>
            </a:p>
          </p:txBody>
        </p:sp>
        <p:cxnSp>
          <p:nvCxnSpPr>
            <p:cNvPr id="9" name="Straight Connector 37">
              <a:extLst>
                <a:ext uri="{FF2B5EF4-FFF2-40B4-BE49-F238E27FC236}">
                  <a16:creationId xmlns:a16="http://schemas.microsoft.com/office/drawing/2014/main" id="{2050EE30-7D0E-41A0-8845-74C805B0162B}"/>
                </a:ext>
              </a:extLst>
            </p:cNvPr>
            <p:cNvCxnSpPr/>
            <p:nvPr userDrawn="1"/>
          </p:nvCxnSpPr>
          <p:spPr>
            <a:xfrm flipV="1">
              <a:off x="11268282" y="6251575"/>
              <a:ext cx="0" cy="117476"/>
            </a:xfrm>
            <a:prstGeom prst="line">
              <a:avLst/>
            </a:prstGeom>
            <a:ln w="6350">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grpSp>
      <p:sp>
        <p:nvSpPr>
          <p:cNvPr id="43" name="Text Placeholder 42"/>
          <p:cNvSpPr>
            <a:spLocks noGrp="1"/>
          </p:cNvSpPr>
          <p:nvPr>
            <p:ph type="body" sz="quarter" idx="10"/>
          </p:nvPr>
        </p:nvSpPr>
        <p:spPr>
          <a:xfrm>
            <a:off x="8544263" y="6514090"/>
            <a:ext cx="2998268" cy="203846"/>
          </a:xfrm>
        </p:spPr>
        <p:txBody>
          <a:bodyPr>
            <a:noAutofit/>
          </a:bodyPr>
          <a:lstStyle>
            <a:lvl1pPr marL="0" indent="0" algn="r">
              <a:buNone/>
              <a:defRPr sz="600" b="0" i="0">
                <a:solidFill>
                  <a:schemeClr val="bg2"/>
                </a:solidFill>
                <a:latin typeface="Montserrat Light" charset="0"/>
                <a:ea typeface="Montserrat Light" charset="0"/>
                <a:cs typeface="Montserrat Light" charset="0"/>
              </a:defRPr>
            </a:lvl1pPr>
            <a:lvl2pPr marL="342900" indent="0" algn="r">
              <a:buNone/>
              <a:defRPr sz="600" b="0" i="0">
                <a:solidFill>
                  <a:schemeClr val="bg2"/>
                </a:solidFill>
                <a:latin typeface="Montserrat Light" charset="0"/>
                <a:ea typeface="Montserrat Light" charset="0"/>
                <a:cs typeface="Montserrat Light" charset="0"/>
              </a:defRPr>
            </a:lvl2pPr>
            <a:lvl3pPr marL="685800" indent="0" algn="r">
              <a:buNone/>
              <a:defRPr sz="600" b="0" i="0">
                <a:solidFill>
                  <a:schemeClr val="bg2"/>
                </a:solidFill>
                <a:latin typeface="Montserrat Light" charset="0"/>
                <a:ea typeface="Montserrat Light" charset="0"/>
                <a:cs typeface="Montserrat Light" charset="0"/>
              </a:defRPr>
            </a:lvl3pPr>
            <a:lvl4pPr marL="1028700" indent="0" algn="r">
              <a:buNone/>
              <a:defRPr sz="600" b="0" i="0">
                <a:solidFill>
                  <a:schemeClr val="bg2"/>
                </a:solidFill>
                <a:latin typeface="Montserrat Light" charset="0"/>
                <a:ea typeface="Montserrat Light" charset="0"/>
                <a:cs typeface="Montserrat Light" charset="0"/>
              </a:defRPr>
            </a:lvl4pPr>
            <a:lvl5pPr marL="1371600" indent="0" algn="r">
              <a:buNone/>
              <a:defRPr sz="600" b="0" i="0">
                <a:solidFill>
                  <a:schemeClr val="bg2"/>
                </a:solidFill>
                <a:latin typeface="Montserrat Light" charset="0"/>
                <a:ea typeface="Montserrat Light" charset="0"/>
                <a:cs typeface="Montserrat Light" charset="0"/>
              </a:defRPr>
            </a:lvl5pPr>
          </a:lstStyle>
          <a:p>
            <a:pPr lvl="0"/>
            <a:r>
              <a:rPr lang="zh-TW" altLang="en-US"/>
              <a:t>編輯母片文字樣式</a:t>
            </a:r>
          </a:p>
        </p:txBody>
      </p:sp>
    </p:spTree>
    <p:extLst>
      <p:ext uri="{BB962C8B-B14F-4D97-AF65-F5344CB8AC3E}">
        <p14:creationId xmlns:p14="http://schemas.microsoft.com/office/powerpoint/2010/main" val="3003040589"/>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userDrawn="1">
  <p:cSld name="Title and Content">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7580" y="476672"/>
            <a:ext cx="12192000" cy="1179288"/>
          </a:xfrm>
          <a:prstGeom prst="rect">
            <a:avLst/>
          </a:prstGeom>
        </p:spPr>
        <p:txBody>
          <a:bodyPr/>
          <a:lstStyle>
            <a:lvl1pPr algn="l">
              <a:defRPr>
                <a:solidFill>
                  <a:schemeClr val="tx1">
                    <a:lumMod val="75000"/>
                    <a:lumOff val="25000"/>
                  </a:schemeClr>
                </a:solidFill>
                <a:latin typeface="Arial" pitchFamily="34" charset="0"/>
                <a:cs typeface="Arial" pitchFamily="34" charset="0"/>
              </a:defRPr>
            </a:lvl1pPr>
          </a:lstStyle>
          <a:p>
            <a:r>
              <a:rPr lang="zh-TW" altLang="en-US"/>
              <a:t>按一下以編輯母片標題樣式</a:t>
            </a:r>
            <a:endParaRPr lang="ko-KR" altLang="en-US" dirty="0"/>
          </a:p>
        </p:txBody>
      </p:sp>
      <p:sp>
        <p:nvSpPr>
          <p:cNvPr id="4" name="Content Placeholder 2"/>
          <p:cNvSpPr>
            <a:spLocks noGrp="1"/>
          </p:cNvSpPr>
          <p:nvPr>
            <p:ph idx="1"/>
          </p:nvPr>
        </p:nvSpPr>
        <p:spPr>
          <a:xfrm>
            <a:off x="527381" y="1508788"/>
            <a:ext cx="11329259" cy="614197"/>
          </a:xfrm>
          <a:prstGeom prst="rect">
            <a:avLst/>
          </a:prstGeom>
        </p:spPr>
        <p:txBody>
          <a:bodyPr anchor="ctr"/>
          <a:lstStyle>
            <a:lvl1pPr marL="0" indent="0">
              <a:buNone/>
              <a:defRPr sz="2667">
                <a:solidFill>
                  <a:schemeClr val="tx1">
                    <a:lumMod val="75000"/>
                    <a:lumOff val="25000"/>
                  </a:schemeClr>
                </a:solidFill>
                <a:latin typeface="Arial" pitchFamily="34" charset="0"/>
                <a:cs typeface="Arial" pitchFamily="34" charset="0"/>
              </a:defRPr>
            </a:lvl1pPr>
          </a:lstStyle>
          <a:p>
            <a:pPr lvl="0"/>
            <a:r>
              <a:rPr lang="en-US" altLang="ko-KR" dirty="0"/>
              <a:t>Click to edit Master text styles</a:t>
            </a:r>
          </a:p>
        </p:txBody>
      </p:sp>
      <p:sp>
        <p:nvSpPr>
          <p:cNvPr id="5" name="Content Placeholder 2"/>
          <p:cNvSpPr>
            <a:spLocks noGrp="1"/>
          </p:cNvSpPr>
          <p:nvPr>
            <p:ph idx="10"/>
          </p:nvPr>
        </p:nvSpPr>
        <p:spPr>
          <a:xfrm>
            <a:off x="541173" y="2411015"/>
            <a:ext cx="11329259" cy="3994316"/>
          </a:xfrm>
          <a:prstGeom prst="rect">
            <a:avLst/>
          </a:prstGeom>
        </p:spPr>
        <p:txBody>
          <a:bodyPr lIns="396000"/>
          <a:lstStyle>
            <a:lvl1pPr marL="0" indent="0">
              <a:buNone/>
              <a:defRPr sz="1867">
                <a:solidFill>
                  <a:schemeClr val="tx1">
                    <a:lumMod val="75000"/>
                    <a:lumOff val="25000"/>
                  </a:schemeClr>
                </a:solidFill>
                <a:latin typeface="Arial" pitchFamily="34" charset="0"/>
                <a:cs typeface="Arial" pitchFamily="34" charset="0"/>
              </a:defRPr>
            </a:lvl1pPr>
          </a:lstStyle>
          <a:p>
            <a:pPr lvl="0"/>
            <a:r>
              <a:rPr lang="en-US" altLang="ko-KR" dirty="0"/>
              <a:t>Click to edit Master text styles</a:t>
            </a:r>
          </a:p>
        </p:txBody>
      </p:sp>
    </p:spTree>
    <p:extLst>
      <p:ext uri="{BB962C8B-B14F-4D97-AF65-F5344CB8AC3E}">
        <p14:creationId xmlns:p14="http://schemas.microsoft.com/office/powerpoint/2010/main" val="3730986698"/>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userDrawn="1">
  <p:cSld name="Title and Content 4 - Templateswise.com">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10" name="Title 1"/>
          <p:cNvSpPr>
            <a:spLocks noGrp="1"/>
          </p:cNvSpPr>
          <p:nvPr>
            <p:ph type="title"/>
          </p:nvPr>
        </p:nvSpPr>
        <p:spPr>
          <a:xfrm>
            <a:off x="609600" y="553805"/>
            <a:ext cx="10972800" cy="1143000"/>
          </a:xfrm>
        </p:spPr>
        <p:txBody>
          <a:bodyPr/>
          <a:lstStyle>
            <a:lvl1pPr>
              <a:defRPr/>
            </a:lvl1pPr>
          </a:lstStyle>
          <a:p>
            <a:r>
              <a:rPr lang="zh-TW" altLang="en-US"/>
              <a:t>按一下以編輯母片標題樣式</a:t>
            </a:r>
            <a:endParaRPr lang="fr-CA" dirty="0"/>
          </a:p>
        </p:txBody>
      </p:sp>
      <p:sp>
        <p:nvSpPr>
          <p:cNvPr id="11" name="Content Placeholder 2"/>
          <p:cNvSpPr>
            <a:spLocks noGrp="1"/>
          </p:cNvSpPr>
          <p:nvPr>
            <p:ph idx="1"/>
          </p:nvPr>
        </p:nvSpPr>
        <p:spPr>
          <a:xfrm>
            <a:off x="609600" y="1879370"/>
            <a:ext cx="10972800" cy="4525963"/>
          </a:xfrm>
        </p:spPr>
        <p:txBody>
          <a:bodyPr>
            <a:normAutofit/>
          </a:bodyPr>
          <a:lstStyle/>
          <a:p>
            <a:pPr lvl="0"/>
            <a:r>
              <a:rPr lang="zh-TW" altLang="en-US"/>
              <a:t>編輯母片文字樣式</a:t>
            </a:r>
          </a:p>
        </p:txBody>
      </p:sp>
    </p:spTree>
    <p:extLst>
      <p:ext uri="{BB962C8B-B14F-4D97-AF65-F5344CB8AC3E}">
        <p14:creationId xmlns:p14="http://schemas.microsoft.com/office/powerpoint/2010/main" val="43328017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 preserve="1">
  <p:cSld name="標題投影片">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4470400" y="2133600"/>
            <a:ext cx="6807200" cy="1066800"/>
          </a:xfrm>
        </p:spPr>
        <p:txBody>
          <a:bodyPr>
            <a:normAutofit/>
          </a:bodyPr>
          <a:lstStyle>
            <a:lvl1pPr algn="ctr">
              <a:defRPr sz="4400" baseline="0">
                <a:solidFill>
                  <a:schemeClr val="tx1">
                    <a:lumMod val="85000"/>
                    <a:lumOff val="15000"/>
                  </a:schemeClr>
                </a:solidFill>
              </a:defRPr>
            </a:lvl1pPr>
          </a:lstStyle>
          <a:p>
            <a:r>
              <a:rPr lang="zh-TW" altLang="en-US"/>
              <a:t>按一下以編輯母片標題樣式</a:t>
            </a:r>
            <a:endParaRPr lang="en-US" dirty="0"/>
          </a:p>
        </p:txBody>
      </p:sp>
      <p:sp>
        <p:nvSpPr>
          <p:cNvPr id="3" name="Subtitle 2"/>
          <p:cNvSpPr>
            <a:spLocks noGrp="1"/>
          </p:cNvSpPr>
          <p:nvPr>
            <p:ph type="subTitle" idx="1"/>
          </p:nvPr>
        </p:nvSpPr>
        <p:spPr>
          <a:xfrm>
            <a:off x="4572000" y="3200400"/>
            <a:ext cx="6604000" cy="914400"/>
          </a:xfrm>
        </p:spPr>
        <p:txBody>
          <a:bodyPr>
            <a:normAutofit/>
          </a:bodyPr>
          <a:lstStyle>
            <a:lvl1pPr marL="0" indent="0" algn="ctr">
              <a:buNone/>
              <a:defRPr sz="2000">
                <a:solidFill>
                  <a:schemeClr val="tx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TW" altLang="en-US"/>
              <a:t>按一下以編輯母片副標題樣式</a:t>
            </a:r>
            <a:endParaRPr lang="en-US" dirty="0"/>
          </a:p>
        </p:txBody>
      </p:sp>
      <p:sp>
        <p:nvSpPr>
          <p:cNvPr id="4" name="Date Placeholder 3">
            <a:extLst>
              <a:ext uri="{FF2B5EF4-FFF2-40B4-BE49-F238E27FC236}">
                <a16:creationId xmlns:a16="http://schemas.microsoft.com/office/drawing/2014/main" id="{1AD7293A-9A2A-473D-B7F6-0A2359C3C533}"/>
              </a:ext>
            </a:extLst>
          </p:cNvPr>
          <p:cNvSpPr>
            <a:spLocks noGrp="1"/>
          </p:cNvSpPr>
          <p:nvPr>
            <p:ph type="dt" sz="half" idx="10"/>
          </p:nvPr>
        </p:nvSpPr>
        <p:spPr/>
        <p:txBody>
          <a:bodyPr/>
          <a:lstStyle>
            <a:lvl1pPr fontAlgn="base">
              <a:spcBef>
                <a:spcPct val="0"/>
              </a:spcBef>
              <a:spcAft>
                <a:spcPct val="0"/>
              </a:spcAft>
              <a:defRPr kumimoji="1">
                <a:ea typeface="新細明體" panose="02020500000000000000" pitchFamily="18" charset="-120"/>
              </a:defRPr>
            </a:lvl1pPr>
          </a:lstStyle>
          <a:p>
            <a:pPr>
              <a:defRPr/>
            </a:pPr>
            <a:fld id="{53074F12-AA26-4AC8-9962-C36BB8F32554}" type="datetimeFigureOut">
              <a:rPr lang="en-US"/>
              <a:pPr>
                <a:defRPr/>
              </a:pPr>
              <a:t>4/15/2026</a:t>
            </a:fld>
            <a:endParaRPr lang="en-US"/>
          </a:p>
        </p:txBody>
      </p:sp>
      <p:sp>
        <p:nvSpPr>
          <p:cNvPr id="5" name="Footer Placeholder 4">
            <a:extLst>
              <a:ext uri="{FF2B5EF4-FFF2-40B4-BE49-F238E27FC236}">
                <a16:creationId xmlns:a16="http://schemas.microsoft.com/office/drawing/2014/main" id="{83A15ECF-ED6C-4C09-A6C8-88527B99DC23}"/>
              </a:ext>
            </a:extLst>
          </p:cNvPr>
          <p:cNvSpPr>
            <a:spLocks noGrp="1"/>
          </p:cNvSpPr>
          <p:nvPr>
            <p:ph type="ftr" sz="quarter" idx="11"/>
          </p:nvPr>
        </p:nvSpPr>
        <p:spPr/>
        <p:txBody>
          <a:bodyPr/>
          <a:lstStyle>
            <a:lvl1pPr fontAlgn="base">
              <a:spcBef>
                <a:spcPct val="0"/>
              </a:spcBef>
              <a:spcAft>
                <a:spcPct val="0"/>
              </a:spcAft>
              <a:defRPr kumimoji="1">
                <a:ea typeface="新細明體" panose="02020500000000000000" pitchFamily="18" charset="-120"/>
              </a:defRPr>
            </a:lvl1pPr>
          </a:lstStyle>
          <a:p>
            <a:pPr>
              <a:defRPr/>
            </a:pPr>
            <a:endParaRPr lang="en-US"/>
          </a:p>
        </p:txBody>
      </p:sp>
      <p:sp>
        <p:nvSpPr>
          <p:cNvPr id="6" name="Slide Number Placeholder 5">
            <a:extLst>
              <a:ext uri="{FF2B5EF4-FFF2-40B4-BE49-F238E27FC236}">
                <a16:creationId xmlns:a16="http://schemas.microsoft.com/office/drawing/2014/main" id="{7C1A92B0-14C0-4884-B9D2-DD993DEEBE2C}"/>
              </a:ext>
            </a:extLst>
          </p:cNvPr>
          <p:cNvSpPr>
            <a:spLocks noGrp="1"/>
          </p:cNvSpPr>
          <p:nvPr>
            <p:ph type="sldNum" sz="quarter" idx="12"/>
          </p:nvPr>
        </p:nvSpPr>
        <p:spPr/>
        <p:txBody>
          <a:bodyPr/>
          <a:lstStyle>
            <a:lvl1pPr>
              <a:defRPr kumimoji="1">
                <a:ea typeface="新細明體" panose="02020500000000000000" pitchFamily="18" charset="-120"/>
              </a:defRPr>
            </a:lvl1pPr>
          </a:lstStyle>
          <a:p>
            <a:pPr>
              <a:defRPr/>
            </a:pPr>
            <a:fld id="{F0C0FA28-F4CB-420A-9239-990F098D6CD7}" type="slidenum">
              <a:rPr lang="en-US" altLang="zh-TW"/>
              <a:pPr>
                <a:defRPr/>
              </a:pPr>
              <a:t>‹#›</a:t>
            </a:fld>
            <a:endParaRPr lang="en-US" altLang="zh-TW"/>
          </a:p>
        </p:txBody>
      </p:sp>
    </p:spTree>
    <p:extLst>
      <p:ext uri="{BB962C8B-B14F-4D97-AF65-F5344CB8AC3E}">
        <p14:creationId xmlns:p14="http://schemas.microsoft.com/office/powerpoint/2010/main" val="4247781125"/>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a:xfrm>
            <a:off x="609600" y="148131"/>
            <a:ext cx="10972800" cy="1143000"/>
          </a:xfrm>
        </p:spPr>
        <p:txBody>
          <a:bodyPr>
            <a:normAutofit/>
          </a:bodyPr>
          <a:lstStyle>
            <a:lvl1pPr algn="l">
              <a:defRPr sz="3600">
                <a:solidFill>
                  <a:schemeClr val="tx1">
                    <a:lumMod val="85000"/>
                    <a:lumOff val="15000"/>
                  </a:schemeClr>
                </a:solidFill>
              </a:defRPr>
            </a:lvl1pPr>
          </a:lstStyle>
          <a:p>
            <a:r>
              <a:rPr lang="zh-TW" altLang="en-US"/>
              <a:t>按一下以編輯母片標題樣式</a:t>
            </a:r>
            <a:endParaRPr lang="en-US" dirty="0"/>
          </a:p>
        </p:txBody>
      </p:sp>
      <p:sp>
        <p:nvSpPr>
          <p:cNvPr id="3" name="Content Placeholder 2"/>
          <p:cNvSpPr>
            <a:spLocks noGrp="1"/>
          </p:cNvSpPr>
          <p:nvPr>
            <p:ph idx="1"/>
          </p:nvPr>
        </p:nvSpPr>
        <p:spPr>
          <a:xfrm>
            <a:off x="598620" y="1443838"/>
            <a:ext cx="10972800" cy="4525963"/>
          </a:xfrm>
        </p:spPr>
        <p:txBody>
          <a:bodyPr/>
          <a:lstStyle>
            <a:lvl1pPr>
              <a:defRPr sz="2800">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Date Placeholder 3">
            <a:extLst>
              <a:ext uri="{FF2B5EF4-FFF2-40B4-BE49-F238E27FC236}">
                <a16:creationId xmlns:a16="http://schemas.microsoft.com/office/drawing/2014/main" id="{2FEBA7EA-86FF-42A8-BFC9-8D5762BE74F6}"/>
              </a:ext>
            </a:extLst>
          </p:cNvPr>
          <p:cNvSpPr>
            <a:spLocks noGrp="1"/>
          </p:cNvSpPr>
          <p:nvPr>
            <p:ph type="dt" sz="half" idx="10"/>
          </p:nvPr>
        </p:nvSpPr>
        <p:spPr/>
        <p:txBody>
          <a:bodyPr/>
          <a:lstStyle>
            <a:lvl1pPr fontAlgn="base">
              <a:spcBef>
                <a:spcPct val="0"/>
              </a:spcBef>
              <a:spcAft>
                <a:spcPct val="0"/>
              </a:spcAft>
              <a:defRPr kumimoji="1">
                <a:ea typeface="新細明體" panose="02020500000000000000" pitchFamily="18" charset="-120"/>
              </a:defRPr>
            </a:lvl1pPr>
          </a:lstStyle>
          <a:p>
            <a:pPr>
              <a:defRPr/>
            </a:pPr>
            <a:fld id="{53074F12-AA26-4AC8-9962-C36BB8F32554}" type="datetimeFigureOut">
              <a:rPr lang="en-US"/>
              <a:pPr>
                <a:defRPr/>
              </a:pPr>
              <a:t>4/15/2026</a:t>
            </a:fld>
            <a:endParaRPr lang="en-US"/>
          </a:p>
        </p:txBody>
      </p:sp>
      <p:sp>
        <p:nvSpPr>
          <p:cNvPr id="5" name="Footer Placeholder 4">
            <a:extLst>
              <a:ext uri="{FF2B5EF4-FFF2-40B4-BE49-F238E27FC236}">
                <a16:creationId xmlns:a16="http://schemas.microsoft.com/office/drawing/2014/main" id="{CD6A4DB3-2E2F-40BC-A97D-734E576564C5}"/>
              </a:ext>
            </a:extLst>
          </p:cNvPr>
          <p:cNvSpPr>
            <a:spLocks noGrp="1"/>
          </p:cNvSpPr>
          <p:nvPr>
            <p:ph type="ftr" sz="quarter" idx="11"/>
          </p:nvPr>
        </p:nvSpPr>
        <p:spPr/>
        <p:txBody>
          <a:bodyPr/>
          <a:lstStyle>
            <a:lvl1pPr fontAlgn="base">
              <a:spcBef>
                <a:spcPct val="0"/>
              </a:spcBef>
              <a:spcAft>
                <a:spcPct val="0"/>
              </a:spcAft>
              <a:defRPr kumimoji="1">
                <a:ea typeface="新細明體" panose="02020500000000000000" pitchFamily="18" charset="-120"/>
              </a:defRPr>
            </a:lvl1pPr>
          </a:lstStyle>
          <a:p>
            <a:pPr>
              <a:defRPr/>
            </a:pPr>
            <a:endParaRPr lang="en-US"/>
          </a:p>
        </p:txBody>
      </p:sp>
      <p:sp>
        <p:nvSpPr>
          <p:cNvPr id="6" name="Slide Number Placeholder 5">
            <a:extLst>
              <a:ext uri="{FF2B5EF4-FFF2-40B4-BE49-F238E27FC236}">
                <a16:creationId xmlns:a16="http://schemas.microsoft.com/office/drawing/2014/main" id="{7768E813-9324-46BF-8C60-4D59DD38E017}"/>
              </a:ext>
            </a:extLst>
          </p:cNvPr>
          <p:cNvSpPr>
            <a:spLocks noGrp="1"/>
          </p:cNvSpPr>
          <p:nvPr>
            <p:ph type="sldNum" sz="quarter" idx="12"/>
          </p:nvPr>
        </p:nvSpPr>
        <p:spPr/>
        <p:txBody>
          <a:bodyPr/>
          <a:lstStyle>
            <a:lvl1pPr>
              <a:defRPr kumimoji="1">
                <a:ea typeface="新細明體" panose="02020500000000000000" pitchFamily="18" charset="-120"/>
              </a:defRPr>
            </a:lvl1pPr>
          </a:lstStyle>
          <a:p>
            <a:pPr>
              <a:defRPr/>
            </a:pPr>
            <a:fld id="{42090DA7-620D-44C1-A11F-11CD373EB9AB}" type="slidenum">
              <a:rPr lang="en-US" altLang="zh-TW"/>
              <a:pPr>
                <a:defRPr/>
              </a:pPr>
              <a:t>‹#›</a:t>
            </a:fld>
            <a:endParaRPr lang="en-US" altLang="zh-TW"/>
          </a:p>
        </p:txBody>
      </p:sp>
    </p:spTree>
    <p:extLst>
      <p:ext uri="{BB962C8B-B14F-4D97-AF65-F5344CB8AC3E}">
        <p14:creationId xmlns:p14="http://schemas.microsoft.com/office/powerpoint/2010/main" val="445563000"/>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 preserve="1">
  <p:cSld name="1_Title and Content">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023867" y="274639"/>
            <a:ext cx="8947712" cy="1143000"/>
          </a:xfrm>
        </p:spPr>
        <p:txBody>
          <a:bodyPr>
            <a:normAutofit/>
          </a:bodyPr>
          <a:lstStyle>
            <a:lvl1pPr algn="l">
              <a:defRPr sz="3600">
                <a:solidFill>
                  <a:schemeClr val="tx1">
                    <a:lumMod val="85000"/>
                    <a:lumOff val="15000"/>
                  </a:schemeClr>
                </a:solidFill>
              </a:defRPr>
            </a:lvl1pPr>
          </a:lstStyle>
          <a:p>
            <a:r>
              <a:rPr lang="zh-TW" altLang="en-US"/>
              <a:t>按一下以編輯母片標題樣式</a:t>
            </a:r>
            <a:endParaRPr lang="en-US" dirty="0"/>
          </a:p>
        </p:txBody>
      </p:sp>
      <p:sp>
        <p:nvSpPr>
          <p:cNvPr id="3" name="Content Placeholder 2"/>
          <p:cNvSpPr>
            <a:spLocks noGrp="1"/>
          </p:cNvSpPr>
          <p:nvPr>
            <p:ph idx="1"/>
          </p:nvPr>
        </p:nvSpPr>
        <p:spPr>
          <a:xfrm>
            <a:off x="2023867" y="1443839"/>
            <a:ext cx="8947712" cy="4275740"/>
          </a:xfrm>
        </p:spPr>
        <p:txBody>
          <a:bodyPr/>
          <a:lstStyle>
            <a:lvl1pPr>
              <a:defRPr sz="2800">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Date Placeholder 3">
            <a:extLst>
              <a:ext uri="{FF2B5EF4-FFF2-40B4-BE49-F238E27FC236}">
                <a16:creationId xmlns:a16="http://schemas.microsoft.com/office/drawing/2014/main" id="{8ADB4B3C-6469-4D42-8F6A-9DF3F5EAE684}"/>
              </a:ext>
            </a:extLst>
          </p:cNvPr>
          <p:cNvSpPr>
            <a:spLocks noGrp="1"/>
          </p:cNvSpPr>
          <p:nvPr>
            <p:ph type="dt" sz="half" idx="10"/>
          </p:nvPr>
        </p:nvSpPr>
        <p:spPr/>
        <p:txBody>
          <a:bodyPr/>
          <a:lstStyle>
            <a:lvl1pPr fontAlgn="base">
              <a:spcBef>
                <a:spcPct val="0"/>
              </a:spcBef>
              <a:spcAft>
                <a:spcPct val="0"/>
              </a:spcAft>
              <a:defRPr kumimoji="1">
                <a:ea typeface="新細明體" panose="02020500000000000000" pitchFamily="18" charset="-120"/>
              </a:defRPr>
            </a:lvl1pPr>
          </a:lstStyle>
          <a:p>
            <a:pPr>
              <a:defRPr/>
            </a:pPr>
            <a:fld id="{53074F12-AA26-4AC8-9962-C36BB8F32554}" type="datetimeFigureOut">
              <a:rPr lang="en-US"/>
              <a:pPr>
                <a:defRPr/>
              </a:pPr>
              <a:t>4/15/2026</a:t>
            </a:fld>
            <a:endParaRPr lang="en-US"/>
          </a:p>
        </p:txBody>
      </p:sp>
      <p:sp>
        <p:nvSpPr>
          <p:cNvPr id="5" name="Footer Placeholder 4">
            <a:extLst>
              <a:ext uri="{FF2B5EF4-FFF2-40B4-BE49-F238E27FC236}">
                <a16:creationId xmlns:a16="http://schemas.microsoft.com/office/drawing/2014/main" id="{E8CC3E62-413E-493B-ABBF-C39F9ADC8699}"/>
              </a:ext>
            </a:extLst>
          </p:cNvPr>
          <p:cNvSpPr>
            <a:spLocks noGrp="1"/>
          </p:cNvSpPr>
          <p:nvPr>
            <p:ph type="ftr" sz="quarter" idx="11"/>
          </p:nvPr>
        </p:nvSpPr>
        <p:spPr/>
        <p:txBody>
          <a:bodyPr/>
          <a:lstStyle>
            <a:lvl1pPr fontAlgn="base">
              <a:spcBef>
                <a:spcPct val="0"/>
              </a:spcBef>
              <a:spcAft>
                <a:spcPct val="0"/>
              </a:spcAft>
              <a:defRPr kumimoji="1">
                <a:ea typeface="新細明體" panose="02020500000000000000" pitchFamily="18" charset="-120"/>
              </a:defRPr>
            </a:lvl1pPr>
          </a:lstStyle>
          <a:p>
            <a:pPr>
              <a:defRPr/>
            </a:pPr>
            <a:endParaRPr lang="en-US"/>
          </a:p>
        </p:txBody>
      </p:sp>
      <p:sp>
        <p:nvSpPr>
          <p:cNvPr id="6" name="Slide Number Placeholder 5">
            <a:extLst>
              <a:ext uri="{FF2B5EF4-FFF2-40B4-BE49-F238E27FC236}">
                <a16:creationId xmlns:a16="http://schemas.microsoft.com/office/drawing/2014/main" id="{743B04D9-A432-457C-B34C-83E9AB9E2AD4}"/>
              </a:ext>
            </a:extLst>
          </p:cNvPr>
          <p:cNvSpPr>
            <a:spLocks noGrp="1"/>
          </p:cNvSpPr>
          <p:nvPr>
            <p:ph type="sldNum" sz="quarter" idx="12"/>
          </p:nvPr>
        </p:nvSpPr>
        <p:spPr/>
        <p:txBody>
          <a:bodyPr/>
          <a:lstStyle>
            <a:lvl1pPr>
              <a:defRPr kumimoji="1">
                <a:ea typeface="新細明體" panose="02020500000000000000" pitchFamily="18" charset="-120"/>
              </a:defRPr>
            </a:lvl1pPr>
          </a:lstStyle>
          <a:p>
            <a:pPr>
              <a:defRPr/>
            </a:pPr>
            <a:fld id="{6EBACD37-4C98-430F-92AF-27ECC94073ED}" type="slidenum">
              <a:rPr lang="en-US" altLang="zh-TW"/>
              <a:pPr>
                <a:defRPr/>
              </a:pPr>
              <a:t>‹#›</a:t>
            </a:fld>
            <a:endParaRPr lang="en-US" altLang="zh-TW"/>
          </a:p>
        </p:txBody>
      </p:sp>
    </p:spTree>
    <p:extLst>
      <p:ext uri="{BB962C8B-B14F-4D97-AF65-F5344CB8AC3E}">
        <p14:creationId xmlns:p14="http://schemas.microsoft.com/office/powerpoint/2010/main" val="216716258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secHead" preserve="1">
  <p:cSld name="區段標題">
    <p:spTree>
      <p:nvGrpSpPr>
        <p:cNvPr id="1" name=""/>
        <p:cNvGrpSpPr/>
        <p:nvPr/>
      </p:nvGrpSpPr>
      <p:grpSpPr>
        <a:xfrm>
          <a:off x="0" y="0"/>
          <a:ext cx="0" cy="0"/>
          <a:chOff x="0" y="0"/>
          <a:chExt cx="0" cy="0"/>
        </a:xfrm>
      </p:grpSpPr>
      <p:sp>
        <p:nvSpPr>
          <p:cNvPr id="2" name="Title 1"/>
          <p:cNvSpPr>
            <a:spLocks noGrp="1"/>
          </p:cNvSpPr>
          <p:nvPr>
            <p:ph type="title"/>
          </p:nvPr>
        </p:nvSpPr>
        <p:spPr>
          <a:xfrm>
            <a:off x="963084" y="4395796"/>
            <a:ext cx="10363200" cy="1362075"/>
          </a:xfrm>
        </p:spPr>
        <p:txBody>
          <a:bodyPr anchor="t"/>
          <a:lstStyle>
            <a:lvl1pPr algn="l">
              <a:defRPr sz="4000" b="1" cap="all"/>
            </a:lvl1pPr>
          </a:lstStyle>
          <a:p>
            <a:r>
              <a:rPr lang="zh-TW" altLang="en-US"/>
              <a:t>按一下以編輯母片標題樣式</a:t>
            </a:r>
            <a:endParaRPr lang="en-US" dirty="0"/>
          </a:p>
        </p:txBody>
      </p:sp>
      <p:sp>
        <p:nvSpPr>
          <p:cNvPr id="3" name="Text Placeholder 2"/>
          <p:cNvSpPr>
            <a:spLocks noGrp="1"/>
          </p:cNvSpPr>
          <p:nvPr>
            <p:ph type="body" idx="1"/>
          </p:nvPr>
        </p:nvSpPr>
        <p:spPr>
          <a:xfrm>
            <a:off x="963084" y="2895604"/>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TW" altLang="en-US"/>
              <a:t>按一下以編輯母片文字樣式</a:t>
            </a:r>
          </a:p>
        </p:txBody>
      </p:sp>
      <p:sp>
        <p:nvSpPr>
          <p:cNvPr id="4" name="Date Placeholder 3">
            <a:extLst>
              <a:ext uri="{FF2B5EF4-FFF2-40B4-BE49-F238E27FC236}">
                <a16:creationId xmlns:a16="http://schemas.microsoft.com/office/drawing/2014/main" id="{8C800ADB-D3C5-423A-940A-A25490A56286}"/>
              </a:ext>
            </a:extLst>
          </p:cNvPr>
          <p:cNvSpPr>
            <a:spLocks noGrp="1"/>
          </p:cNvSpPr>
          <p:nvPr>
            <p:ph type="dt" sz="half" idx="10"/>
          </p:nvPr>
        </p:nvSpPr>
        <p:spPr/>
        <p:txBody>
          <a:bodyPr/>
          <a:lstStyle>
            <a:lvl1pPr fontAlgn="base">
              <a:spcBef>
                <a:spcPct val="0"/>
              </a:spcBef>
              <a:spcAft>
                <a:spcPct val="0"/>
              </a:spcAft>
              <a:defRPr kumimoji="1">
                <a:ea typeface="新細明體" panose="02020500000000000000" pitchFamily="18" charset="-120"/>
              </a:defRPr>
            </a:lvl1pPr>
          </a:lstStyle>
          <a:p>
            <a:pPr>
              <a:defRPr/>
            </a:pPr>
            <a:fld id="{53074F12-AA26-4AC8-9962-C36BB8F32554}" type="datetimeFigureOut">
              <a:rPr lang="en-US"/>
              <a:pPr>
                <a:defRPr/>
              </a:pPr>
              <a:t>4/15/2026</a:t>
            </a:fld>
            <a:endParaRPr lang="en-US"/>
          </a:p>
        </p:txBody>
      </p:sp>
      <p:sp>
        <p:nvSpPr>
          <p:cNvPr id="5" name="Footer Placeholder 4">
            <a:extLst>
              <a:ext uri="{FF2B5EF4-FFF2-40B4-BE49-F238E27FC236}">
                <a16:creationId xmlns:a16="http://schemas.microsoft.com/office/drawing/2014/main" id="{D88F4E85-71EC-4412-9201-A3985D13A49F}"/>
              </a:ext>
            </a:extLst>
          </p:cNvPr>
          <p:cNvSpPr>
            <a:spLocks noGrp="1"/>
          </p:cNvSpPr>
          <p:nvPr>
            <p:ph type="ftr" sz="quarter" idx="11"/>
          </p:nvPr>
        </p:nvSpPr>
        <p:spPr/>
        <p:txBody>
          <a:bodyPr/>
          <a:lstStyle>
            <a:lvl1pPr fontAlgn="base">
              <a:spcBef>
                <a:spcPct val="0"/>
              </a:spcBef>
              <a:spcAft>
                <a:spcPct val="0"/>
              </a:spcAft>
              <a:defRPr kumimoji="1">
                <a:ea typeface="新細明體" panose="02020500000000000000" pitchFamily="18" charset="-120"/>
              </a:defRPr>
            </a:lvl1pPr>
          </a:lstStyle>
          <a:p>
            <a:pPr>
              <a:defRPr/>
            </a:pPr>
            <a:endParaRPr lang="en-US"/>
          </a:p>
        </p:txBody>
      </p:sp>
      <p:sp>
        <p:nvSpPr>
          <p:cNvPr id="6" name="Slide Number Placeholder 5">
            <a:extLst>
              <a:ext uri="{FF2B5EF4-FFF2-40B4-BE49-F238E27FC236}">
                <a16:creationId xmlns:a16="http://schemas.microsoft.com/office/drawing/2014/main" id="{AA3C6265-48CA-42B7-8AFA-775704E5DA04}"/>
              </a:ext>
            </a:extLst>
          </p:cNvPr>
          <p:cNvSpPr>
            <a:spLocks noGrp="1"/>
          </p:cNvSpPr>
          <p:nvPr>
            <p:ph type="sldNum" sz="quarter" idx="12"/>
          </p:nvPr>
        </p:nvSpPr>
        <p:spPr/>
        <p:txBody>
          <a:bodyPr/>
          <a:lstStyle>
            <a:lvl1pPr>
              <a:defRPr kumimoji="1">
                <a:ea typeface="新細明體" panose="02020500000000000000" pitchFamily="18" charset="-120"/>
              </a:defRPr>
            </a:lvl1pPr>
          </a:lstStyle>
          <a:p>
            <a:pPr>
              <a:defRPr/>
            </a:pPr>
            <a:fld id="{E2A533DD-58E0-4E99-89A8-E122A409D4B0}" type="slidenum">
              <a:rPr lang="en-US" altLang="zh-TW"/>
              <a:pPr>
                <a:defRPr/>
              </a:pPr>
              <a:t>‹#›</a:t>
            </a:fld>
            <a:endParaRPr lang="en-US" altLang="zh-TW"/>
          </a:p>
        </p:txBody>
      </p:sp>
    </p:spTree>
    <p:extLst>
      <p:ext uri="{BB962C8B-B14F-4D97-AF65-F5344CB8AC3E}">
        <p14:creationId xmlns:p14="http://schemas.microsoft.com/office/powerpoint/2010/main" val="4261198608"/>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a:t>按一下以編輯母片標題樣式</a:t>
            </a:r>
            <a:endParaRPr lang="en-US"/>
          </a:p>
        </p:txBody>
      </p:sp>
      <p:sp>
        <p:nvSpPr>
          <p:cNvPr id="3" name="Content Placeholder 2"/>
          <p:cNvSpPr>
            <a:spLocks noGrp="1"/>
          </p:cNvSpPr>
          <p:nvPr>
            <p:ph sz="half" idx="1"/>
          </p:nvPr>
        </p:nvSpPr>
        <p:spPr>
          <a:xfrm>
            <a:off x="609600" y="1600206"/>
            <a:ext cx="5384800" cy="4525963"/>
          </a:xfrm>
        </p:spPr>
        <p:txBody>
          <a:bodyPr/>
          <a:lstStyle>
            <a:lvl1pPr>
              <a:defRPr sz="2800">
                <a:solidFill>
                  <a:schemeClr val="tx1">
                    <a:lumMod val="75000"/>
                    <a:lumOff val="25000"/>
                  </a:schemeClr>
                </a:solidFill>
              </a:defRPr>
            </a:lvl1pPr>
            <a:lvl2pPr>
              <a:defRPr sz="2400">
                <a:solidFill>
                  <a:schemeClr val="tx1">
                    <a:lumMod val="75000"/>
                    <a:lumOff val="25000"/>
                  </a:schemeClr>
                </a:solidFill>
              </a:defRPr>
            </a:lvl2pPr>
            <a:lvl3pPr>
              <a:defRPr sz="2000">
                <a:solidFill>
                  <a:schemeClr val="tx1">
                    <a:lumMod val="75000"/>
                    <a:lumOff val="25000"/>
                  </a:schemeClr>
                </a:solidFill>
              </a:defRPr>
            </a:lvl3pPr>
            <a:lvl4pPr>
              <a:defRPr sz="1800">
                <a:solidFill>
                  <a:schemeClr val="tx1">
                    <a:lumMod val="75000"/>
                    <a:lumOff val="25000"/>
                  </a:schemeClr>
                </a:solidFill>
              </a:defRPr>
            </a:lvl4pPr>
            <a:lvl5pPr>
              <a:defRPr sz="1800">
                <a:solidFill>
                  <a:schemeClr val="tx1">
                    <a:lumMod val="75000"/>
                    <a:lumOff val="25000"/>
                  </a:schemeClr>
                </a:solidFill>
              </a:defRPr>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Content Placeholder 3"/>
          <p:cNvSpPr>
            <a:spLocks noGrp="1"/>
          </p:cNvSpPr>
          <p:nvPr>
            <p:ph sz="half" idx="2"/>
          </p:nvPr>
        </p:nvSpPr>
        <p:spPr>
          <a:xfrm>
            <a:off x="6197600" y="1600206"/>
            <a:ext cx="5384800" cy="4525963"/>
          </a:xfrm>
        </p:spPr>
        <p:txBody>
          <a:bodyPr/>
          <a:lstStyle>
            <a:lvl1pPr>
              <a:defRPr sz="2800">
                <a:solidFill>
                  <a:schemeClr val="tx1">
                    <a:lumMod val="75000"/>
                    <a:lumOff val="25000"/>
                  </a:schemeClr>
                </a:solidFill>
              </a:defRPr>
            </a:lvl1pPr>
            <a:lvl2pPr>
              <a:defRPr sz="2400">
                <a:solidFill>
                  <a:schemeClr val="tx1">
                    <a:lumMod val="75000"/>
                    <a:lumOff val="25000"/>
                  </a:schemeClr>
                </a:solidFill>
              </a:defRPr>
            </a:lvl2pPr>
            <a:lvl3pPr>
              <a:defRPr sz="2000">
                <a:solidFill>
                  <a:schemeClr val="tx1">
                    <a:lumMod val="75000"/>
                    <a:lumOff val="25000"/>
                  </a:schemeClr>
                </a:solidFill>
              </a:defRPr>
            </a:lvl3pPr>
            <a:lvl4pPr>
              <a:defRPr sz="1800">
                <a:solidFill>
                  <a:schemeClr val="tx1">
                    <a:lumMod val="75000"/>
                    <a:lumOff val="25000"/>
                  </a:schemeClr>
                </a:solidFill>
              </a:defRPr>
            </a:lvl4pPr>
            <a:lvl5pPr>
              <a:defRPr sz="1800">
                <a:solidFill>
                  <a:schemeClr val="tx1">
                    <a:lumMod val="75000"/>
                    <a:lumOff val="25000"/>
                  </a:schemeClr>
                </a:solidFill>
              </a:defRPr>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5" name="Date Placeholder 4">
            <a:extLst>
              <a:ext uri="{FF2B5EF4-FFF2-40B4-BE49-F238E27FC236}">
                <a16:creationId xmlns:a16="http://schemas.microsoft.com/office/drawing/2014/main" id="{DAF796B0-07EA-48C0-A334-E15C77CD1E40}"/>
              </a:ext>
            </a:extLst>
          </p:cNvPr>
          <p:cNvSpPr>
            <a:spLocks noGrp="1"/>
          </p:cNvSpPr>
          <p:nvPr>
            <p:ph type="dt" sz="half" idx="10"/>
          </p:nvPr>
        </p:nvSpPr>
        <p:spPr/>
        <p:txBody>
          <a:bodyPr/>
          <a:lstStyle>
            <a:lvl1pPr fontAlgn="base">
              <a:spcBef>
                <a:spcPct val="0"/>
              </a:spcBef>
              <a:spcAft>
                <a:spcPct val="0"/>
              </a:spcAft>
              <a:defRPr kumimoji="1">
                <a:ea typeface="新細明體" panose="02020500000000000000" pitchFamily="18" charset="-120"/>
              </a:defRPr>
            </a:lvl1pPr>
          </a:lstStyle>
          <a:p>
            <a:pPr>
              <a:defRPr/>
            </a:pPr>
            <a:fld id="{53074F12-AA26-4AC8-9962-C36BB8F32554}" type="datetimeFigureOut">
              <a:rPr lang="en-US"/>
              <a:pPr>
                <a:defRPr/>
              </a:pPr>
              <a:t>4/15/2026</a:t>
            </a:fld>
            <a:endParaRPr lang="en-US"/>
          </a:p>
        </p:txBody>
      </p:sp>
      <p:sp>
        <p:nvSpPr>
          <p:cNvPr id="6" name="Footer Placeholder 5">
            <a:extLst>
              <a:ext uri="{FF2B5EF4-FFF2-40B4-BE49-F238E27FC236}">
                <a16:creationId xmlns:a16="http://schemas.microsoft.com/office/drawing/2014/main" id="{0A572ECD-7A11-42A3-9981-6908C9BD7130}"/>
              </a:ext>
            </a:extLst>
          </p:cNvPr>
          <p:cNvSpPr>
            <a:spLocks noGrp="1"/>
          </p:cNvSpPr>
          <p:nvPr>
            <p:ph type="ftr" sz="quarter" idx="11"/>
          </p:nvPr>
        </p:nvSpPr>
        <p:spPr/>
        <p:txBody>
          <a:bodyPr/>
          <a:lstStyle>
            <a:lvl1pPr fontAlgn="base">
              <a:spcBef>
                <a:spcPct val="0"/>
              </a:spcBef>
              <a:spcAft>
                <a:spcPct val="0"/>
              </a:spcAft>
              <a:defRPr kumimoji="1">
                <a:ea typeface="新細明體" panose="02020500000000000000" pitchFamily="18" charset="-120"/>
              </a:defRPr>
            </a:lvl1pPr>
          </a:lstStyle>
          <a:p>
            <a:pPr>
              <a:defRPr/>
            </a:pPr>
            <a:endParaRPr lang="en-US"/>
          </a:p>
        </p:txBody>
      </p:sp>
      <p:sp>
        <p:nvSpPr>
          <p:cNvPr id="7" name="Slide Number Placeholder 6">
            <a:extLst>
              <a:ext uri="{FF2B5EF4-FFF2-40B4-BE49-F238E27FC236}">
                <a16:creationId xmlns:a16="http://schemas.microsoft.com/office/drawing/2014/main" id="{9137899C-341C-46EF-A59E-742D58353908}"/>
              </a:ext>
            </a:extLst>
          </p:cNvPr>
          <p:cNvSpPr>
            <a:spLocks noGrp="1"/>
          </p:cNvSpPr>
          <p:nvPr>
            <p:ph type="sldNum" sz="quarter" idx="12"/>
          </p:nvPr>
        </p:nvSpPr>
        <p:spPr/>
        <p:txBody>
          <a:bodyPr/>
          <a:lstStyle>
            <a:lvl1pPr>
              <a:defRPr kumimoji="1">
                <a:ea typeface="新細明體" panose="02020500000000000000" pitchFamily="18" charset="-120"/>
              </a:defRPr>
            </a:lvl1pPr>
          </a:lstStyle>
          <a:p>
            <a:pPr>
              <a:defRPr/>
            </a:pPr>
            <a:fld id="{3C2324EE-63C3-4B67-9832-7212AE82F42D}" type="slidenum">
              <a:rPr lang="en-US" altLang="zh-TW"/>
              <a:pPr>
                <a:defRPr/>
              </a:pPr>
              <a:t>‹#›</a:t>
            </a:fld>
            <a:endParaRPr lang="en-US" altLang="zh-TW"/>
          </a:p>
        </p:txBody>
      </p:sp>
    </p:spTree>
    <p:extLst>
      <p:ext uri="{BB962C8B-B14F-4D97-AF65-F5344CB8AC3E}">
        <p14:creationId xmlns:p14="http://schemas.microsoft.com/office/powerpoint/2010/main" val="110419483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a:xfrm>
            <a:off x="609600" y="148131"/>
            <a:ext cx="10972800" cy="1143000"/>
          </a:xfrm>
        </p:spPr>
        <p:txBody>
          <a:bodyPr>
            <a:normAutofit/>
          </a:bodyPr>
          <a:lstStyle>
            <a:lvl1pPr algn="l">
              <a:defRPr sz="3600">
                <a:solidFill>
                  <a:schemeClr val="tx1">
                    <a:lumMod val="85000"/>
                    <a:lumOff val="15000"/>
                  </a:schemeClr>
                </a:solidFill>
              </a:defRPr>
            </a:lvl1pPr>
          </a:lstStyle>
          <a:p>
            <a:r>
              <a:rPr lang="zh-TW" altLang="en-US"/>
              <a:t>按一下以編輯母片標題樣式</a:t>
            </a:r>
            <a:endParaRPr lang="en-US" dirty="0"/>
          </a:p>
        </p:txBody>
      </p:sp>
      <p:sp>
        <p:nvSpPr>
          <p:cNvPr id="3" name="Text Placeholder 2"/>
          <p:cNvSpPr>
            <a:spLocks noGrp="1"/>
          </p:cNvSpPr>
          <p:nvPr>
            <p:ph type="body" idx="1"/>
          </p:nvPr>
        </p:nvSpPr>
        <p:spPr>
          <a:xfrm>
            <a:off x="609600" y="1443837"/>
            <a:ext cx="5386917" cy="639763"/>
          </a:xfrm>
        </p:spPr>
        <p:txBody>
          <a:bodyPr anchor="b"/>
          <a:lstStyle>
            <a:lvl1pPr marL="0" indent="0">
              <a:buNone/>
              <a:defRPr sz="2400" b="1">
                <a:solidFill>
                  <a:schemeClr val="tx1">
                    <a:lumMod val="85000"/>
                    <a:lumOff val="1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按一下以編輯母片文字樣式</a:t>
            </a:r>
          </a:p>
        </p:txBody>
      </p:sp>
      <p:sp>
        <p:nvSpPr>
          <p:cNvPr id="4" name="Content Placeholder 3"/>
          <p:cNvSpPr>
            <a:spLocks noGrp="1"/>
          </p:cNvSpPr>
          <p:nvPr>
            <p:ph sz="half" idx="2"/>
          </p:nvPr>
        </p:nvSpPr>
        <p:spPr>
          <a:xfrm>
            <a:off x="609600" y="2073704"/>
            <a:ext cx="5386917" cy="3798583"/>
          </a:xfrm>
        </p:spPr>
        <p:txBody>
          <a:bodyPr/>
          <a:lstStyle>
            <a:lvl1pPr>
              <a:defRPr sz="2400">
                <a:solidFill>
                  <a:schemeClr val="tx1">
                    <a:lumMod val="75000"/>
                    <a:lumOff val="25000"/>
                  </a:schemeClr>
                </a:solidFill>
              </a:defRPr>
            </a:lvl1pPr>
            <a:lvl2pPr>
              <a:defRPr sz="2000">
                <a:solidFill>
                  <a:schemeClr val="tx1">
                    <a:lumMod val="75000"/>
                    <a:lumOff val="25000"/>
                  </a:schemeClr>
                </a:solidFill>
              </a:defRPr>
            </a:lvl2pPr>
            <a:lvl3pPr>
              <a:defRPr sz="1800">
                <a:solidFill>
                  <a:schemeClr val="tx1">
                    <a:lumMod val="75000"/>
                    <a:lumOff val="25000"/>
                  </a:schemeClr>
                </a:solidFill>
              </a:defRPr>
            </a:lvl3pPr>
            <a:lvl4pPr>
              <a:defRPr sz="1600">
                <a:solidFill>
                  <a:schemeClr val="tx1">
                    <a:lumMod val="75000"/>
                    <a:lumOff val="25000"/>
                  </a:schemeClr>
                </a:solidFill>
              </a:defRPr>
            </a:lvl4pPr>
            <a:lvl5pPr>
              <a:defRPr sz="1600">
                <a:solidFill>
                  <a:schemeClr val="tx1">
                    <a:lumMod val="75000"/>
                    <a:lumOff val="25000"/>
                  </a:schemeClr>
                </a:solidFill>
              </a:defRPr>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5" name="Text Placeholder 4"/>
          <p:cNvSpPr>
            <a:spLocks noGrp="1"/>
          </p:cNvSpPr>
          <p:nvPr>
            <p:ph type="body" sz="quarter" idx="3"/>
          </p:nvPr>
        </p:nvSpPr>
        <p:spPr>
          <a:xfrm>
            <a:off x="6193380" y="1443837"/>
            <a:ext cx="5389033" cy="639763"/>
          </a:xfrm>
        </p:spPr>
        <p:txBody>
          <a:bodyPr anchor="b"/>
          <a:lstStyle>
            <a:lvl1pPr marL="0" indent="0">
              <a:buNone/>
              <a:defRPr sz="2400" b="1">
                <a:solidFill>
                  <a:schemeClr val="tx1">
                    <a:lumMod val="85000"/>
                    <a:lumOff val="1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按一下以編輯母片文字樣式</a:t>
            </a:r>
          </a:p>
        </p:txBody>
      </p:sp>
      <p:sp>
        <p:nvSpPr>
          <p:cNvPr id="6" name="Content Placeholder 5"/>
          <p:cNvSpPr>
            <a:spLocks noGrp="1"/>
          </p:cNvSpPr>
          <p:nvPr>
            <p:ph sz="quarter" idx="4"/>
          </p:nvPr>
        </p:nvSpPr>
        <p:spPr>
          <a:xfrm>
            <a:off x="6193380" y="2073704"/>
            <a:ext cx="5389033" cy="3798583"/>
          </a:xfrm>
        </p:spPr>
        <p:txBody>
          <a:bodyPr/>
          <a:lstStyle>
            <a:lvl1pPr>
              <a:defRPr sz="2400">
                <a:solidFill>
                  <a:schemeClr val="tx1">
                    <a:lumMod val="75000"/>
                    <a:lumOff val="25000"/>
                  </a:schemeClr>
                </a:solidFill>
              </a:defRPr>
            </a:lvl1pPr>
            <a:lvl2pPr>
              <a:defRPr sz="2000">
                <a:solidFill>
                  <a:schemeClr val="tx1">
                    <a:lumMod val="75000"/>
                    <a:lumOff val="25000"/>
                  </a:schemeClr>
                </a:solidFill>
              </a:defRPr>
            </a:lvl2pPr>
            <a:lvl3pPr>
              <a:defRPr sz="1800">
                <a:solidFill>
                  <a:schemeClr val="tx1">
                    <a:lumMod val="75000"/>
                    <a:lumOff val="25000"/>
                  </a:schemeClr>
                </a:solidFill>
              </a:defRPr>
            </a:lvl3pPr>
            <a:lvl4pPr>
              <a:defRPr sz="1600">
                <a:solidFill>
                  <a:schemeClr val="tx1">
                    <a:lumMod val="75000"/>
                    <a:lumOff val="25000"/>
                  </a:schemeClr>
                </a:solidFill>
              </a:defRPr>
            </a:lvl4pPr>
            <a:lvl5pPr>
              <a:defRPr sz="1600">
                <a:solidFill>
                  <a:schemeClr val="tx1">
                    <a:lumMod val="75000"/>
                    <a:lumOff val="25000"/>
                  </a:schemeClr>
                </a:solidFill>
              </a:defRPr>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7" name="Date Placeholder 6">
            <a:extLst>
              <a:ext uri="{FF2B5EF4-FFF2-40B4-BE49-F238E27FC236}">
                <a16:creationId xmlns:a16="http://schemas.microsoft.com/office/drawing/2014/main" id="{1B1BBBA1-7FD9-4B7D-9CFE-0A2111938DAA}"/>
              </a:ext>
            </a:extLst>
          </p:cNvPr>
          <p:cNvSpPr>
            <a:spLocks noGrp="1"/>
          </p:cNvSpPr>
          <p:nvPr>
            <p:ph type="dt" sz="half" idx="10"/>
          </p:nvPr>
        </p:nvSpPr>
        <p:spPr/>
        <p:txBody>
          <a:bodyPr/>
          <a:lstStyle>
            <a:lvl1pPr fontAlgn="base">
              <a:spcBef>
                <a:spcPct val="0"/>
              </a:spcBef>
              <a:spcAft>
                <a:spcPct val="0"/>
              </a:spcAft>
              <a:defRPr kumimoji="1">
                <a:ea typeface="新細明體" panose="02020500000000000000" pitchFamily="18" charset="-120"/>
              </a:defRPr>
            </a:lvl1pPr>
          </a:lstStyle>
          <a:p>
            <a:pPr>
              <a:defRPr/>
            </a:pPr>
            <a:fld id="{53074F12-AA26-4AC8-9962-C36BB8F32554}" type="datetimeFigureOut">
              <a:rPr lang="en-US"/>
              <a:pPr>
                <a:defRPr/>
              </a:pPr>
              <a:t>4/15/2026</a:t>
            </a:fld>
            <a:endParaRPr lang="en-US"/>
          </a:p>
        </p:txBody>
      </p:sp>
      <p:sp>
        <p:nvSpPr>
          <p:cNvPr id="8" name="Footer Placeholder 7">
            <a:extLst>
              <a:ext uri="{FF2B5EF4-FFF2-40B4-BE49-F238E27FC236}">
                <a16:creationId xmlns:a16="http://schemas.microsoft.com/office/drawing/2014/main" id="{591A44B6-42CC-4B86-8064-A77F163F46DF}"/>
              </a:ext>
            </a:extLst>
          </p:cNvPr>
          <p:cNvSpPr>
            <a:spLocks noGrp="1"/>
          </p:cNvSpPr>
          <p:nvPr>
            <p:ph type="ftr" sz="quarter" idx="11"/>
          </p:nvPr>
        </p:nvSpPr>
        <p:spPr/>
        <p:txBody>
          <a:bodyPr/>
          <a:lstStyle>
            <a:lvl1pPr fontAlgn="base">
              <a:spcBef>
                <a:spcPct val="0"/>
              </a:spcBef>
              <a:spcAft>
                <a:spcPct val="0"/>
              </a:spcAft>
              <a:defRPr kumimoji="1">
                <a:ea typeface="新細明體" panose="02020500000000000000" pitchFamily="18" charset="-120"/>
              </a:defRPr>
            </a:lvl1pPr>
          </a:lstStyle>
          <a:p>
            <a:pPr>
              <a:defRPr/>
            </a:pPr>
            <a:endParaRPr lang="en-US"/>
          </a:p>
        </p:txBody>
      </p:sp>
      <p:sp>
        <p:nvSpPr>
          <p:cNvPr id="9" name="Slide Number Placeholder 8">
            <a:extLst>
              <a:ext uri="{FF2B5EF4-FFF2-40B4-BE49-F238E27FC236}">
                <a16:creationId xmlns:a16="http://schemas.microsoft.com/office/drawing/2014/main" id="{5252DCAA-E760-41DC-B4BD-0D7E82BF235E}"/>
              </a:ext>
            </a:extLst>
          </p:cNvPr>
          <p:cNvSpPr>
            <a:spLocks noGrp="1"/>
          </p:cNvSpPr>
          <p:nvPr>
            <p:ph type="sldNum" sz="quarter" idx="12"/>
          </p:nvPr>
        </p:nvSpPr>
        <p:spPr/>
        <p:txBody>
          <a:bodyPr/>
          <a:lstStyle>
            <a:lvl1pPr>
              <a:defRPr kumimoji="1">
                <a:ea typeface="新細明體" panose="02020500000000000000" pitchFamily="18" charset="-120"/>
              </a:defRPr>
            </a:lvl1pPr>
          </a:lstStyle>
          <a:p>
            <a:pPr>
              <a:defRPr/>
            </a:pPr>
            <a:fld id="{F11A4781-D5E0-4FC0-9815-4B123FFBA852}" type="slidenum">
              <a:rPr lang="en-US" altLang="zh-TW"/>
              <a:pPr>
                <a:defRPr/>
              </a:pPr>
              <a:t>‹#›</a:t>
            </a:fld>
            <a:endParaRPr lang="en-US" altLang="zh-TW"/>
          </a:p>
        </p:txBody>
      </p:sp>
    </p:spTree>
    <p:extLst>
      <p:ext uri="{BB962C8B-B14F-4D97-AF65-F5344CB8AC3E}">
        <p14:creationId xmlns:p14="http://schemas.microsoft.com/office/powerpoint/2010/main" val="1278397264"/>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a:t>按一下以編輯母片標題樣式</a:t>
            </a:r>
            <a:endParaRPr lang="en-US"/>
          </a:p>
        </p:txBody>
      </p:sp>
      <p:sp>
        <p:nvSpPr>
          <p:cNvPr id="3" name="Date Placeholder 2">
            <a:extLst>
              <a:ext uri="{FF2B5EF4-FFF2-40B4-BE49-F238E27FC236}">
                <a16:creationId xmlns:a16="http://schemas.microsoft.com/office/drawing/2014/main" id="{07BACCCC-DCF0-4829-B965-2C043E4D4C7B}"/>
              </a:ext>
            </a:extLst>
          </p:cNvPr>
          <p:cNvSpPr>
            <a:spLocks noGrp="1"/>
          </p:cNvSpPr>
          <p:nvPr>
            <p:ph type="dt" sz="half" idx="10"/>
          </p:nvPr>
        </p:nvSpPr>
        <p:spPr/>
        <p:txBody>
          <a:bodyPr/>
          <a:lstStyle>
            <a:lvl1pPr fontAlgn="base">
              <a:spcBef>
                <a:spcPct val="0"/>
              </a:spcBef>
              <a:spcAft>
                <a:spcPct val="0"/>
              </a:spcAft>
              <a:defRPr kumimoji="1">
                <a:ea typeface="新細明體" panose="02020500000000000000" pitchFamily="18" charset="-120"/>
              </a:defRPr>
            </a:lvl1pPr>
          </a:lstStyle>
          <a:p>
            <a:pPr>
              <a:defRPr/>
            </a:pPr>
            <a:fld id="{53074F12-AA26-4AC8-9962-C36BB8F32554}" type="datetimeFigureOut">
              <a:rPr lang="en-US"/>
              <a:pPr>
                <a:defRPr/>
              </a:pPr>
              <a:t>4/15/2026</a:t>
            </a:fld>
            <a:endParaRPr lang="en-US"/>
          </a:p>
        </p:txBody>
      </p:sp>
      <p:sp>
        <p:nvSpPr>
          <p:cNvPr id="4" name="Footer Placeholder 3">
            <a:extLst>
              <a:ext uri="{FF2B5EF4-FFF2-40B4-BE49-F238E27FC236}">
                <a16:creationId xmlns:a16="http://schemas.microsoft.com/office/drawing/2014/main" id="{3FC4F1FC-265F-4A50-BC1F-FD9898AC4CC2}"/>
              </a:ext>
            </a:extLst>
          </p:cNvPr>
          <p:cNvSpPr>
            <a:spLocks noGrp="1"/>
          </p:cNvSpPr>
          <p:nvPr>
            <p:ph type="ftr" sz="quarter" idx="11"/>
          </p:nvPr>
        </p:nvSpPr>
        <p:spPr/>
        <p:txBody>
          <a:bodyPr/>
          <a:lstStyle>
            <a:lvl1pPr fontAlgn="base">
              <a:spcBef>
                <a:spcPct val="0"/>
              </a:spcBef>
              <a:spcAft>
                <a:spcPct val="0"/>
              </a:spcAft>
              <a:defRPr kumimoji="1">
                <a:ea typeface="新細明體" panose="02020500000000000000" pitchFamily="18" charset="-120"/>
              </a:defRPr>
            </a:lvl1pPr>
          </a:lstStyle>
          <a:p>
            <a:pPr>
              <a:defRPr/>
            </a:pPr>
            <a:endParaRPr lang="en-US"/>
          </a:p>
        </p:txBody>
      </p:sp>
      <p:sp>
        <p:nvSpPr>
          <p:cNvPr id="5" name="Slide Number Placeholder 4">
            <a:extLst>
              <a:ext uri="{FF2B5EF4-FFF2-40B4-BE49-F238E27FC236}">
                <a16:creationId xmlns:a16="http://schemas.microsoft.com/office/drawing/2014/main" id="{3F21169C-A2CF-4D97-9F0D-1A94A4E2AD7C}"/>
              </a:ext>
            </a:extLst>
          </p:cNvPr>
          <p:cNvSpPr>
            <a:spLocks noGrp="1"/>
          </p:cNvSpPr>
          <p:nvPr>
            <p:ph type="sldNum" sz="quarter" idx="12"/>
          </p:nvPr>
        </p:nvSpPr>
        <p:spPr/>
        <p:txBody>
          <a:bodyPr/>
          <a:lstStyle>
            <a:lvl1pPr>
              <a:defRPr kumimoji="1">
                <a:ea typeface="新細明體" panose="02020500000000000000" pitchFamily="18" charset="-120"/>
              </a:defRPr>
            </a:lvl1pPr>
          </a:lstStyle>
          <a:p>
            <a:pPr>
              <a:defRPr/>
            </a:pPr>
            <a:fld id="{01E2F8FD-F29E-4E11-A644-07EDDFC722E8}" type="slidenum">
              <a:rPr lang="en-US" altLang="zh-TW"/>
              <a:pPr>
                <a:defRPr/>
              </a:pPr>
              <a:t>‹#›</a:t>
            </a:fld>
            <a:endParaRPr lang="en-US" altLang="zh-TW"/>
          </a:p>
        </p:txBody>
      </p:sp>
    </p:spTree>
    <p:extLst>
      <p:ext uri="{BB962C8B-B14F-4D97-AF65-F5344CB8AC3E}">
        <p14:creationId xmlns:p14="http://schemas.microsoft.com/office/powerpoint/2010/main" val="1838948375"/>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BD6391C-8EF7-4198-B573-D34EDC10B8CE}"/>
              </a:ext>
            </a:extLst>
          </p:cNvPr>
          <p:cNvSpPr>
            <a:spLocks noGrp="1"/>
          </p:cNvSpPr>
          <p:nvPr>
            <p:ph type="dt" sz="half" idx="10"/>
          </p:nvPr>
        </p:nvSpPr>
        <p:spPr/>
        <p:txBody>
          <a:bodyPr/>
          <a:lstStyle>
            <a:lvl1pPr fontAlgn="base">
              <a:spcBef>
                <a:spcPct val="0"/>
              </a:spcBef>
              <a:spcAft>
                <a:spcPct val="0"/>
              </a:spcAft>
              <a:defRPr kumimoji="1">
                <a:ea typeface="新細明體" panose="02020500000000000000" pitchFamily="18" charset="-120"/>
              </a:defRPr>
            </a:lvl1pPr>
          </a:lstStyle>
          <a:p>
            <a:pPr>
              <a:defRPr/>
            </a:pPr>
            <a:fld id="{53074F12-AA26-4AC8-9962-C36BB8F32554}" type="datetimeFigureOut">
              <a:rPr lang="en-US"/>
              <a:pPr>
                <a:defRPr/>
              </a:pPr>
              <a:t>4/15/2026</a:t>
            </a:fld>
            <a:endParaRPr lang="en-US"/>
          </a:p>
        </p:txBody>
      </p:sp>
      <p:sp>
        <p:nvSpPr>
          <p:cNvPr id="3" name="Footer Placeholder 2">
            <a:extLst>
              <a:ext uri="{FF2B5EF4-FFF2-40B4-BE49-F238E27FC236}">
                <a16:creationId xmlns:a16="http://schemas.microsoft.com/office/drawing/2014/main" id="{D3D9EC0F-5E7A-4B20-A8F4-A094F3E432BE}"/>
              </a:ext>
            </a:extLst>
          </p:cNvPr>
          <p:cNvSpPr>
            <a:spLocks noGrp="1"/>
          </p:cNvSpPr>
          <p:nvPr>
            <p:ph type="ftr" sz="quarter" idx="11"/>
          </p:nvPr>
        </p:nvSpPr>
        <p:spPr/>
        <p:txBody>
          <a:bodyPr/>
          <a:lstStyle>
            <a:lvl1pPr fontAlgn="base">
              <a:spcBef>
                <a:spcPct val="0"/>
              </a:spcBef>
              <a:spcAft>
                <a:spcPct val="0"/>
              </a:spcAft>
              <a:defRPr kumimoji="1">
                <a:ea typeface="新細明體" panose="02020500000000000000" pitchFamily="18" charset="-120"/>
              </a:defRPr>
            </a:lvl1pPr>
          </a:lstStyle>
          <a:p>
            <a:pPr>
              <a:defRPr/>
            </a:pPr>
            <a:endParaRPr lang="en-US"/>
          </a:p>
        </p:txBody>
      </p:sp>
      <p:sp>
        <p:nvSpPr>
          <p:cNvPr id="4" name="Slide Number Placeholder 3">
            <a:extLst>
              <a:ext uri="{FF2B5EF4-FFF2-40B4-BE49-F238E27FC236}">
                <a16:creationId xmlns:a16="http://schemas.microsoft.com/office/drawing/2014/main" id="{602126FF-E04F-49DE-8793-E00ED390BC7B}"/>
              </a:ext>
            </a:extLst>
          </p:cNvPr>
          <p:cNvSpPr>
            <a:spLocks noGrp="1"/>
          </p:cNvSpPr>
          <p:nvPr>
            <p:ph type="sldNum" sz="quarter" idx="12"/>
          </p:nvPr>
        </p:nvSpPr>
        <p:spPr/>
        <p:txBody>
          <a:bodyPr/>
          <a:lstStyle>
            <a:lvl1pPr>
              <a:defRPr kumimoji="1">
                <a:ea typeface="新細明體" panose="02020500000000000000" pitchFamily="18" charset="-120"/>
              </a:defRPr>
            </a:lvl1pPr>
          </a:lstStyle>
          <a:p>
            <a:pPr>
              <a:defRPr/>
            </a:pPr>
            <a:fld id="{E39EBD54-FE72-4FFB-9AEE-01B2222A26FB}" type="slidenum">
              <a:rPr lang="en-US" altLang="zh-TW"/>
              <a:pPr>
                <a:defRPr/>
              </a:pPr>
              <a:t>‹#›</a:t>
            </a:fld>
            <a:endParaRPr lang="en-US" altLang="zh-TW"/>
          </a:p>
        </p:txBody>
      </p:sp>
    </p:spTree>
    <p:extLst>
      <p:ext uri="{BB962C8B-B14F-4D97-AF65-F5344CB8AC3E}">
        <p14:creationId xmlns:p14="http://schemas.microsoft.com/office/powerpoint/2010/main" val="3543326402"/>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609611" y="273052"/>
            <a:ext cx="4011084" cy="1162051"/>
          </a:xfrm>
        </p:spPr>
        <p:txBody>
          <a:bodyPr anchor="b"/>
          <a:lstStyle>
            <a:lvl1pPr algn="l">
              <a:defRPr sz="2000" b="1"/>
            </a:lvl1pPr>
          </a:lstStyle>
          <a:p>
            <a:r>
              <a:rPr lang="zh-TW" altLang="en-US"/>
              <a:t>按一下以編輯母片標題樣式</a:t>
            </a:r>
            <a:endParaRPr lang="en-US"/>
          </a:p>
        </p:txBody>
      </p:sp>
      <p:sp>
        <p:nvSpPr>
          <p:cNvPr id="3" name="Content Placeholder 2"/>
          <p:cNvSpPr>
            <a:spLocks noGrp="1"/>
          </p:cNvSpPr>
          <p:nvPr>
            <p:ph idx="1"/>
          </p:nvPr>
        </p:nvSpPr>
        <p:spPr>
          <a:xfrm>
            <a:off x="4766733" y="273061"/>
            <a:ext cx="6815667" cy="5853113"/>
          </a:xfrm>
        </p:spPr>
        <p:txBody>
          <a:bodyPr/>
          <a:lstStyle>
            <a:lvl1pPr>
              <a:defRPr sz="3200">
                <a:solidFill>
                  <a:schemeClr val="tx1">
                    <a:lumMod val="75000"/>
                    <a:lumOff val="25000"/>
                  </a:schemeClr>
                </a:solidFill>
              </a:defRPr>
            </a:lvl1pPr>
            <a:lvl2pPr>
              <a:defRPr sz="2800">
                <a:solidFill>
                  <a:schemeClr val="tx1">
                    <a:lumMod val="75000"/>
                    <a:lumOff val="25000"/>
                  </a:schemeClr>
                </a:solidFill>
              </a:defRPr>
            </a:lvl2pPr>
            <a:lvl3pPr>
              <a:defRPr sz="2400">
                <a:solidFill>
                  <a:schemeClr val="tx1">
                    <a:lumMod val="75000"/>
                    <a:lumOff val="25000"/>
                  </a:schemeClr>
                </a:solidFill>
              </a:defRPr>
            </a:lvl3pPr>
            <a:lvl4pPr>
              <a:defRPr sz="2000">
                <a:solidFill>
                  <a:schemeClr val="tx1">
                    <a:lumMod val="75000"/>
                    <a:lumOff val="25000"/>
                  </a:schemeClr>
                </a:solidFill>
              </a:defRPr>
            </a:lvl4pPr>
            <a:lvl5pPr>
              <a:defRPr sz="2000">
                <a:solidFill>
                  <a:schemeClr val="tx1">
                    <a:lumMod val="75000"/>
                    <a:lumOff val="25000"/>
                  </a:schemeClr>
                </a:solidFill>
              </a:defRPr>
            </a:lvl5pPr>
            <a:lvl6pPr>
              <a:defRPr sz="2000"/>
            </a:lvl6pPr>
            <a:lvl7pPr>
              <a:defRPr sz="2000"/>
            </a:lvl7pPr>
            <a:lvl8pPr>
              <a:defRPr sz="2000"/>
            </a:lvl8pPr>
            <a:lvl9pPr>
              <a:defRPr sz="20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Text Placeholder 3"/>
          <p:cNvSpPr>
            <a:spLocks noGrp="1"/>
          </p:cNvSpPr>
          <p:nvPr>
            <p:ph type="body" sz="half" idx="2"/>
          </p:nvPr>
        </p:nvSpPr>
        <p:spPr>
          <a:xfrm>
            <a:off x="609611" y="1435104"/>
            <a:ext cx="4011084" cy="4691063"/>
          </a:xfrm>
        </p:spPr>
        <p:txBody>
          <a:bodyPr/>
          <a:lstStyle>
            <a:lvl1pPr marL="0" indent="0">
              <a:buNone/>
              <a:defRPr sz="1400">
                <a:solidFill>
                  <a:schemeClr val="tx1">
                    <a:lumMod val="75000"/>
                    <a:lumOff val="2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a:t>按一下以編輯母片文字樣式</a:t>
            </a:r>
          </a:p>
        </p:txBody>
      </p:sp>
      <p:sp>
        <p:nvSpPr>
          <p:cNvPr id="5" name="Date Placeholder 4">
            <a:extLst>
              <a:ext uri="{FF2B5EF4-FFF2-40B4-BE49-F238E27FC236}">
                <a16:creationId xmlns:a16="http://schemas.microsoft.com/office/drawing/2014/main" id="{09AB3E69-B866-43ED-8BD2-22BCDE9CE799}"/>
              </a:ext>
            </a:extLst>
          </p:cNvPr>
          <p:cNvSpPr>
            <a:spLocks noGrp="1"/>
          </p:cNvSpPr>
          <p:nvPr>
            <p:ph type="dt" sz="half" idx="10"/>
          </p:nvPr>
        </p:nvSpPr>
        <p:spPr/>
        <p:txBody>
          <a:bodyPr/>
          <a:lstStyle>
            <a:lvl1pPr fontAlgn="base">
              <a:spcBef>
                <a:spcPct val="0"/>
              </a:spcBef>
              <a:spcAft>
                <a:spcPct val="0"/>
              </a:spcAft>
              <a:defRPr kumimoji="1">
                <a:ea typeface="新細明體" panose="02020500000000000000" pitchFamily="18" charset="-120"/>
              </a:defRPr>
            </a:lvl1pPr>
          </a:lstStyle>
          <a:p>
            <a:pPr>
              <a:defRPr/>
            </a:pPr>
            <a:fld id="{53074F12-AA26-4AC8-9962-C36BB8F32554}" type="datetimeFigureOut">
              <a:rPr lang="en-US"/>
              <a:pPr>
                <a:defRPr/>
              </a:pPr>
              <a:t>4/15/2026</a:t>
            </a:fld>
            <a:endParaRPr lang="en-US"/>
          </a:p>
        </p:txBody>
      </p:sp>
      <p:sp>
        <p:nvSpPr>
          <p:cNvPr id="6" name="Footer Placeholder 5">
            <a:extLst>
              <a:ext uri="{FF2B5EF4-FFF2-40B4-BE49-F238E27FC236}">
                <a16:creationId xmlns:a16="http://schemas.microsoft.com/office/drawing/2014/main" id="{48876410-BA7C-40BD-83B0-20ECD3A61E5A}"/>
              </a:ext>
            </a:extLst>
          </p:cNvPr>
          <p:cNvSpPr>
            <a:spLocks noGrp="1"/>
          </p:cNvSpPr>
          <p:nvPr>
            <p:ph type="ftr" sz="quarter" idx="11"/>
          </p:nvPr>
        </p:nvSpPr>
        <p:spPr/>
        <p:txBody>
          <a:bodyPr/>
          <a:lstStyle>
            <a:lvl1pPr fontAlgn="base">
              <a:spcBef>
                <a:spcPct val="0"/>
              </a:spcBef>
              <a:spcAft>
                <a:spcPct val="0"/>
              </a:spcAft>
              <a:defRPr kumimoji="1">
                <a:ea typeface="新細明體" panose="02020500000000000000" pitchFamily="18" charset="-120"/>
              </a:defRPr>
            </a:lvl1pPr>
          </a:lstStyle>
          <a:p>
            <a:pPr>
              <a:defRPr/>
            </a:pPr>
            <a:endParaRPr lang="en-US"/>
          </a:p>
        </p:txBody>
      </p:sp>
      <p:sp>
        <p:nvSpPr>
          <p:cNvPr id="7" name="Slide Number Placeholder 6">
            <a:extLst>
              <a:ext uri="{FF2B5EF4-FFF2-40B4-BE49-F238E27FC236}">
                <a16:creationId xmlns:a16="http://schemas.microsoft.com/office/drawing/2014/main" id="{CB2174DD-D58F-4790-A774-D24347581A9A}"/>
              </a:ext>
            </a:extLst>
          </p:cNvPr>
          <p:cNvSpPr>
            <a:spLocks noGrp="1"/>
          </p:cNvSpPr>
          <p:nvPr>
            <p:ph type="sldNum" sz="quarter" idx="12"/>
          </p:nvPr>
        </p:nvSpPr>
        <p:spPr/>
        <p:txBody>
          <a:bodyPr/>
          <a:lstStyle>
            <a:lvl1pPr>
              <a:defRPr kumimoji="1">
                <a:ea typeface="新細明體" panose="02020500000000000000" pitchFamily="18" charset="-120"/>
              </a:defRPr>
            </a:lvl1pPr>
          </a:lstStyle>
          <a:p>
            <a:pPr>
              <a:defRPr/>
            </a:pPr>
            <a:fld id="{D50D81D2-0693-4344-95A2-0ED784E909EA}" type="slidenum">
              <a:rPr lang="en-US" altLang="zh-TW"/>
              <a:pPr>
                <a:defRPr/>
              </a:pPr>
              <a:t>‹#›</a:t>
            </a:fld>
            <a:endParaRPr lang="en-US" altLang="zh-TW"/>
          </a:p>
        </p:txBody>
      </p:sp>
    </p:spTree>
    <p:extLst>
      <p:ext uri="{BB962C8B-B14F-4D97-AF65-F5344CB8AC3E}">
        <p14:creationId xmlns:p14="http://schemas.microsoft.com/office/powerpoint/2010/main" val="4243944460"/>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4"/>
            <a:ext cx="7315200" cy="566739"/>
          </a:xfrm>
        </p:spPr>
        <p:txBody>
          <a:bodyPr anchor="b"/>
          <a:lstStyle>
            <a:lvl1pPr algn="l">
              <a:defRPr sz="2000" b="1"/>
            </a:lvl1pPr>
          </a:lstStyle>
          <a:p>
            <a:r>
              <a:rPr lang="zh-TW" altLang="en-US"/>
              <a:t>按一下以編輯母片標題樣式</a:t>
            </a:r>
            <a:endParaRPr lang="en-US"/>
          </a:p>
        </p:txBody>
      </p:sp>
      <p:sp>
        <p:nvSpPr>
          <p:cNvPr id="3" name="Picture Placeholder 2"/>
          <p:cNvSpPr>
            <a:spLocks noGrp="1"/>
          </p:cNvSpPr>
          <p:nvPr>
            <p:ph type="pic" idx="1"/>
          </p:nvPr>
        </p:nvSpPr>
        <p:spPr>
          <a:xfrm>
            <a:off x="2389717" y="612775"/>
            <a:ext cx="73152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zh-TW" altLang="en-US" noProof="0"/>
              <a:t>按一下圖示以新增圖片</a:t>
            </a:r>
            <a:endParaRPr lang="en-US" noProof="0"/>
          </a:p>
        </p:txBody>
      </p:sp>
      <p:sp>
        <p:nvSpPr>
          <p:cNvPr id="4" name="Text Placeholder 3"/>
          <p:cNvSpPr>
            <a:spLocks noGrp="1"/>
          </p:cNvSpPr>
          <p:nvPr>
            <p:ph type="body" sz="half" idx="2"/>
          </p:nvPr>
        </p:nvSpPr>
        <p:spPr>
          <a:xfrm>
            <a:off x="2389717" y="5367344"/>
            <a:ext cx="7315200" cy="804863"/>
          </a:xfrm>
        </p:spPr>
        <p:txBody>
          <a:bodyPr/>
          <a:lstStyle>
            <a:lvl1pPr marL="0" indent="0">
              <a:buNone/>
              <a:defRPr sz="1400">
                <a:solidFill>
                  <a:schemeClr val="tx1">
                    <a:lumMod val="75000"/>
                    <a:lumOff val="2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a:t>按一下以編輯母片文字樣式</a:t>
            </a:r>
          </a:p>
        </p:txBody>
      </p:sp>
      <p:sp>
        <p:nvSpPr>
          <p:cNvPr id="5" name="Date Placeholder 4">
            <a:extLst>
              <a:ext uri="{FF2B5EF4-FFF2-40B4-BE49-F238E27FC236}">
                <a16:creationId xmlns:a16="http://schemas.microsoft.com/office/drawing/2014/main" id="{2E70B3F9-5893-4E99-AB21-7DD342E50DED}"/>
              </a:ext>
            </a:extLst>
          </p:cNvPr>
          <p:cNvSpPr>
            <a:spLocks noGrp="1"/>
          </p:cNvSpPr>
          <p:nvPr>
            <p:ph type="dt" sz="half" idx="10"/>
          </p:nvPr>
        </p:nvSpPr>
        <p:spPr/>
        <p:txBody>
          <a:bodyPr/>
          <a:lstStyle>
            <a:lvl1pPr fontAlgn="base">
              <a:spcBef>
                <a:spcPct val="0"/>
              </a:spcBef>
              <a:spcAft>
                <a:spcPct val="0"/>
              </a:spcAft>
              <a:defRPr kumimoji="1">
                <a:ea typeface="新細明體" panose="02020500000000000000" pitchFamily="18" charset="-120"/>
              </a:defRPr>
            </a:lvl1pPr>
          </a:lstStyle>
          <a:p>
            <a:pPr>
              <a:defRPr/>
            </a:pPr>
            <a:fld id="{53074F12-AA26-4AC8-9962-C36BB8F32554}" type="datetimeFigureOut">
              <a:rPr lang="en-US"/>
              <a:pPr>
                <a:defRPr/>
              </a:pPr>
              <a:t>4/15/2026</a:t>
            </a:fld>
            <a:endParaRPr lang="en-US"/>
          </a:p>
        </p:txBody>
      </p:sp>
      <p:sp>
        <p:nvSpPr>
          <p:cNvPr id="6" name="Footer Placeholder 5">
            <a:extLst>
              <a:ext uri="{FF2B5EF4-FFF2-40B4-BE49-F238E27FC236}">
                <a16:creationId xmlns:a16="http://schemas.microsoft.com/office/drawing/2014/main" id="{13E96E41-6EDE-47DD-B0B4-B8D20B10FA7C}"/>
              </a:ext>
            </a:extLst>
          </p:cNvPr>
          <p:cNvSpPr>
            <a:spLocks noGrp="1"/>
          </p:cNvSpPr>
          <p:nvPr>
            <p:ph type="ftr" sz="quarter" idx="11"/>
          </p:nvPr>
        </p:nvSpPr>
        <p:spPr/>
        <p:txBody>
          <a:bodyPr/>
          <a:lstStyle>
            <a:lvl1pPr fontAlgn="base">
              <a:spcBef>
                <a:spcPct val="0"/>
              </a:spcBef>
              <a:spcAft>
                <a:spcPct val="0"/>
              </a:spcAft>
              <a:defRPr kumimoji="1">
                <a:ea typeface="新細明體" panose="02020500000000000000" pitchFamily="18" charset="-120"/>
              </a:defRPr>
            </a:lvl1pPr>
          </a:lstStyle>
          <a:p>
            <a:pPr>
              <a:defRPr/>
            </a:pPr>
            <a:endParaRPr lang="en-US"/>
          </a:p>
        </p:txBody>
      </p:sp>
      <p:sp>
        <p:nvSpPr>
          <p:cNvPr id="7" name="Slide Number Placeholder 6">
            <a:extLst>
              <a:ext uri="{FF2B5EF4-FFF2-40B4-BE49-F238E27FC236}">
                <a16:creationId xmlns:a16="http://schemas.microsoft.com/office/drawing/2014/main" id="{9590EC09-5CCC-4164-93EF-119D4144B2A6}"/>
              </a:ext>
            </a:extLst>
          </p:cNvPr>
          <p:cNvSpPr>
            <a:spLocks noGrp="1"/>
          </p:cNvSpPr>
          <p:nvPr>
            <p:ph type="sldNum" sz="quarter" idx="12"/>
          </p:nvPr>
        </p:nvSpPr>
        <p:spPr/>
        <p:txBody>
          <a:bodyPr/>
          <a:lstStyle>
            <a:lvl1pPr>
              <a:defRPr kumimoji="1">
                <a:ea typeface="新細明體" panose="02020500000000000000" pitchFamily="18" charset="-120"/>
              </a:defRPr>
            </a:lvl1pPr>
          </a:lstStyle>
          <a:p>
            <a:pPr>
              <a:defRPr/>
            </a:pPr>
            <a:fld id="{1C557210-EC7F-4B7F-A80A-38614DAC7B02}" type="slidenum">
              <a:rPr lang="en-US" altLang="zh-TW"/>
              <a:pPr>
                <a:defRPr/>
              </a:pPr>
              <a:t>‹#›</a:t>
            </a:fld>
            <a:endParaRPr lang="en-US" altLang="zh-TW"/>
          </a:p>
        </p:txBody>
      </p:sp>
    </p:spTree>
    <p:extLst>
      <p:ext uri="{BB962C8B-B14F-4D97-AF65-F5344CB8AC3E}">
        <p14:creationId xmlns:p14="http://schemas.microsoft.com/office/powerpoint/2010/main" val="1554504120"/>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a:t>按一下以編輯母片標題樣式</a:t>
            </a:r>
            <a:endParaRPr lang="en-US"/>
          </a:p>
        </p:txBody>
      </p:sp>
      <p:sp>
        <p:nvSpPr>
          <p:cNvPr id="3" name="Vertical Text Placeholder 2"/>
          <p:cNvSpPr>
            <a:spLocks noGrp="1"/>
          </p:cNvSpPr>
          <p:nvPr>
            <p:ph type="body" orient="vert" idx="1"/>
          </p:nvPr>
        </p:nvSpPr>
        <p:spPr/>
        <p:txBody>
          <a:bodyPr vert="eaVert"/>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Date Placeholder 3">
            <a:extLst>
              <a:ext uri="{FF2B5EF4-FFF2-40B4-BE49-F238E27FC236}">
                <a16:creationId xmlns:a16="http://schemas.microsoft.com/office/drawing/2014/main" id="{4606C306-E3EA-46E8-A1AB-3DDE3EB799D9}"/>
              </a:ext>
            </a:extLst>
          </p:cNvPr>
          <p:cNvSpPr>
            <a:spLocks noGrp="1"/>
          </p:cNvSpPr>
          <p:nvPr>
            <p:ph type="dt" sz="half" idx="10"/>
          </p:nvPr>
        </p:nvSpPr>
        <p:spPr/>
        <p:txBody>
          <a:bodyPr/>
          <a:lstStyle>
            <a:lvl1pPr fontAlgn="base">
              <a:spcBef>
                <a:spcPct val="0"/>
              </a:spcBef>
              <a:spcAft>
                <a:spcPct val="0"/>
              </a:spcAft>
              <a:defRPr kumimoji="1">
                <a:ea typeface="新細明體" panose="02020500000000000000" pitchFamily="18" charset="-120"/>
              </a:defRPr>
            </a:lvl1pPr>
          </a:lstStyle>
          <a:p>
            <a:pPr>
              <a:defRPr/>
            </a:pPr>
            <a:fld id="{53074F12-AA26-4AC8-9962-C36BB8F32554}" type="datetimeFigureOut">
              <a:rPr lang="en-US"/>
              <a:pPr>
                <a:defRPr/>
              </a:pPr>
              <a:t>4/15/2026</a:t>
            </a:fld>
            <a:endParaRPr lang="en-US"/>
          </a:p>
        </p:txBody>
      </p:sp>
      <p:sp>
        <p:nvSpPr>
          <p:cNvPr id="5" name="Footer Placeholder 4">
            <a:extLst>
              <a:ext uri="{FF2B5EF4-FFF2-40B4-BE49-F238E27FC236}">
                <a16:creationId xmlns:a16="http://schemas.microsoft.com/office/drawing/2014/main" id="{B2033D3C-6C28-4710-A29D-318F814ED548}"/>
              </a:ext>
            </a:extLst>
          </p:cNvPr>
          <p:cNvSpPr>
            <a:spLocks noGrp="1"/>
          </p:cNvSpPr>
          <p:nvPr>
            <p:ph type="ftr" sz="quarter" idx="11"/>
          </p:nvPr>
        </p:nvSpPr>
        <p:spPr/>
        <p:txBody>
          <a:bodyPr/>
          <a:lstStyle>
            <a:lvl1pPr fontAlgn="base">
              <a:spcBef>
                <a:spcPct val="0"/>
              </a:spcBef>
              <a:spcAft>
                <a:spcPct val="0"/>
              </a:spcAft>
              <a:defRPr kumimoji="1">
                <a:ea typeface="新細明體" panose="02020500000000000000" pitchFamily="18" charset="-120"/>
              </a:defRPr>
            </a:lvl1pPr>
          </a:lstStyle>
          <a:p>
            <a:pPr>
              <a:defRPr/>
            </a:pPr>
            <a:endParaRPr lang="en-US"/>
          </a:p>
        </p:txBody>
      </p:sp>
      <p:sp>
        <p:nvSpPr>
          <p:cNvPr id="6" name="Slide Number Placeholder 5">
            <a:extLst>
              <a:ext uri="{FF2B5EF4-FFF2-40B4-BE49-F238E27FC236}">
                <a16:creationId xmlns:a16="http://schemas.microsoft.com/office/drawing/2014/main" id="{A4D0857F-BF5C-4C78-9B3B-05D8DD048D12}"/>
              </a:ext>
            </a:extLst>
          </p:cNvPr>
          <p:cNvSpPr>
            <a:spLocks noGrp="1"/>
          </p:cNvSpPr>
          <p:nvPr>
            <p:ph type="sldNum" sz="quarter" idx="12"/>
          </p:nvPr>
        </p:nvSpPr>
        <p:spPr/>
        <p:txBody>
          <a:bodyPr/>
          <a:lstStyle>
            <a:lvl1pPr>
              <a:defRPr kumimoji="1">
                <a:ea typeface="新細明體" panose="02020500000000000000" pitchFamily="18" charset="-120"/>
              </a:defRPr>
            </a:lvl1pPr>
          </a:lstStyle>
          <a:p>
            <a:pPr>
              <a:defRPr/>
            </a:pPr>
            <a:fld id="{8BE430CF-A82A-4D28-BE5D-5E3FE98FF86A}" type="slidenum">
              <a:rPr lang="en-US" altLang="zh-TW"/>
              <a:pPr>
                <a:defRPr/>
              </a:pPr>
              <a:t>‹#›</a:t>
            </a:fld>
            <a:endParaRPr lang="en-US" altLang="zh-TW"/>
          </a:p>
        </p:txBody>
      </p:sp>
    </p:spTree>
    <p:extLst>
      <p:ext uri="{BB962C8B-B14F-4D97-AF65-F5344CB8AC3E}">
        <p14:creationId xmlns:p14="http://schemas.microsoft.com/office/powerpoint/2010/main" val="4049791159"/>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47"/>
            <a:ext cx="2743200" cy="5851525"/>
          </a:xfrm>
        </p:spPr>
        <p:txBody>
          <a:bodyPr vert="eaVert"/>
          <a:lstStyle/>
          <a:p>
            <a:r>
              <a:rPr lang="zh-TW" altLang="en-US"/>
              <a:t>按一下以編輯母片標題樣式</a:t>
            </a:r>
            <a:endParaRPr lang="en-US"/>
          </a:p>
        </p:txBody>
      </p:sp>
      <p:sp>
        <p:nvSpPr>
          <p:cNvPr id="3" name="Vertical Text Placeholder 2"/>
          <p:cNvSpPr>
            <a:spLocks noGrp="1"/>
          </p:cNvSpPr>
          <p:nvPr>
            <p:ph type="body" orient="vert" idx="1"/>
          </p:nvPr>
        </p:nvSpPr>
        <p:spPr>
          <a:xfrm>
            <a:off x="609600" y="274647"/>
            <a:ext cx="8026400" cy="5851525"/>
          </a:xfrm>
        </p:spPr>
        <p:txBody>
          <a:bodyPr vert="eaVert"/>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Date Placeholder 3">
            <a:extLst>
              <a:ext uri="{FF2B5EF4-FFF2-40B4-BE49-F238E27FC236}">
                <a16:creationId xmlns:a16="http://schemas.microsoft.com/office/drawing/2014/main" id="{2C3B98CC-F34B-4A4C-8907-F3505F903873}"/>
              </a:ext>
            </a:extLst>
          </p:cNvPr>
          <p:cNvSpPr>
            <a:spLocks noGrp="1"/>
          </p:cNvSpPr>
          <p:nvPr>
            <p:ph type="dt" sz="half" idx="10"/>
          </p:nvPr>
        </p:nvSpPr>
        <p:spPr/>
        <p:txBody>
          <a:bodyPr/>
          <a:lstStyle>
            <a:lvl1pPr fontAlgn="base">
              <a:spcBef>
                <a:spcPct val="0"/>
              </a:spcBef>
              <a:spcAft>
                <a:spcPct val="0"/>
              </a:spcAft>
              <a:defRPr kumimoji="1">
                <a:ea typeface="新細明體" panose="02020500000000000000" pitchFamily="18" charset="-120"/>
              </a:defRPr>
            </a:lvl1pPr>
          </a:lstStyle>
          <a:p>
            <a:pPr>
              <a:defRPr/>
            </a:pPr>
            <a:fld id="{53074F12-AA26-4AC8-9962-C36BB8F32554}" type="datetimeFigureOut">
              <a:rPr lang="en-US"/>
              <a:pPr>
                <a:defRPr/>
              </a:pPr>
              <a:t>4/15/2026</a:t>
            </a:fld>
            <a:endParaRPr lang="en-US"/>
          </a:p>
        </p:txBody>
      </p:sp>
      <p:sp>
        <p:nvSpPr>
          <p:cNvPr id="5" name="Footer Placeholder 4">
            <a:extLst>
              <a:ext uri="{FF2B5EF4-FFF2-40B4-BE49-F238E27FC236}">
                <a16:creationId xmlns:a16="http://schemas.microsoft.com/office/drawing/2014/main" id="{0419BCA3-8969-4555-AEDF-96BB8745AB79}"/>
              </a:ext>
            </a:extLst>
          </p:cNvPr>
          <p:cNvSpPr>
            <a:spLocks noGrp="1"/>
          </p:cNvSpPr>
          <p:nvPr>
            <p:ph type="ftr" sz="quarter" idx="11"/>
          </p:nvPr>
        </p:nvSpPr>
        <p:spPr/>
        <p:txBody>
          <a:bodyPr/>
          <a:lstStyle>
            <a:lvl1pPr fontAlgn="base">
              <a:spcBef>
                <a:spcPct val="0"/>
              </a:spcBef>
              <a:spcAft>
                <a:spcPct val="0"/>
              </a:spcAft>
              <a:defRPr kumimoji="1">
                <a:ea typeface="新細明體" panose="02020500000000000000" pitchFamily="18" charset="-120"/>
              </a:defRPr>
            </a:lvl1pPr>
          </a:lstStyle>
          <a:p>
            <a:pPr>
              <a:defRPr/>
            </a:pPr>
            <a:endParaRPr lang="en-US"/>
          </a:p>
        </p:txBody>
      </p:sp>
      <p:sp>
        <p:nvSpPr>
          <p:cNvPr id="6" name="Slide Number Placeholder 5">
            <a:extLst>
              <a:ext uri="{FF2B5EF4-FFF2-40B4-BE49-F238E27FC236}">
                <a16:creationId xmlns:a16="http://schemas.microsoft.com/office/drawing/2014/main" id="{6966EE8B-C1EA-4D25-9B65-67FEB66278BF}"/>
              </a:ext>
            </a:extLst>
          </p:cNvPr>
          <p:cNvSpPr>
            <a:spLocks noGrp="1"/>
          </p:cNvSpPr>
          <p:nvPr>
            <p:ph type="sldNum" sz="quarter" idx="12"/>
          </p:nvPr>
        </p:nvSpPr>
        <p:spPr/>
        <p:txBody>
          <a:bodyPr/>
          <a:lstStyle>
            <a:lvl1pPr>
              <a:defRPr kumimoji="1">
                <a:ea typeface="新細明體" panose="02020500000000000000" pitchFamily="18" charset="-120"/>
              </a:defRPr>
            </a:lvl1pPr>
          </a:lstStyle>
          <a:p>
            <a:pPr>
              <a:defRPr/>
            </a:pPr>
            <a:fld id="{A5CD2890-95F2-4366-A753-C47A85F2F166}" type="slidenum">
              <a:rPr lang="en-US" altLang="zh-TW"/>
              <a:pPr>
                <a:defRPr/>
              </a:pPr>
              <a:t>‹#›</a:t>
            </a:fld>
            <a:endParaRPr lang="en-US" altLang="zh-TW"/>
          </a:p>
        </p:txBody>
      </p:sp>
    </p:spTree>
    <p:extLst>
      <p:ext uri="{BB962C8B-B14F-4D97-AF65-F5344CB8AC3E}">
        <p14:creationId xmlns:p14="http://schemas.microsoft.com/office/powerpoint/2010/main" val="3431755469"/>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7" name="Title 1"/>
          <p:cNvSpPr>
            <a:spLocks noGrp="1"/>
          </p:cNvSpPr>
          <p:nvPr>
            <p:ph type="title" idx="4294967295"/>
          </p:nvPr>
        </p:nvSpPr>
        <p:spPr>
          <a:xfrm>
            <a:off x="609600" y="274639"/>
            <a:ext cx="10972800" cy="1143000"/>
          </a:xfrm>
        </p:spPr>
        <p:txBody>
          <a:bodyPr/>
          <a:lstStyle>
            <a:lvl1pPr>
              <a:defRPr>
                <a:solidFill>
                  <a:srgbClr val="F9F745"/>
                </a:solidFill>
              </a:defRPr>
            </a:lvl1pPr>
          </a:lstStyle>
          <a:p>
            <a:r>
              <a:rPr lang="en-US"/>
              <a:t>Click to edit Master title style</a:t>
            </a:r>
            <a:endParaRPr lang="fr-CA" dirty="0"/>
          </a:p>
        </p:txBody>
      </p:sp>
      <p:sp>
        <p:nvSpPr>
          <p:cNvPr id="8" name="Content Placeholder 2"/>
          <p:cNvSpPr>
            <a:spLocks noGrp="1"/>
          </p:cNvSpPr>
          <p:nvPr>
            <p:ph idx="4294967295"/>
          </p:nvPr>
        </p:nvSpPr>
        <p:spPr>
          <a:xfrm>
            <a:off x="609600" y="1600206"/>
            <a:ext cx="10972800" cy="4525963"/>
          </a:xfrm>
        </p:spPr>
        <p:txBody>
          <a:bodyPr/>
          <a:lstStyle>
            <a:lvl1pPr>
              <a:defRPr>
                <a:solidFill>
                  <a:srgbClr val="F9F745"/>
                </a:solidFill>
              </a:defRPr>
            </a:lvl1pPr>
          </a:lstStyle>
          <a:p>
            <a:pPr lvl="0"/>
            <a:r>
              <a:rPr lang="en-US"/>
              <a:t>Click to edit Master text styles</a:t>
            </a:r>
          </a:p>
        </p:txBody>
      </p:sp>
    </p:spTree>
    <p:extLst>
      <p:ext uri="{BB962C8B-B14F-4D97-AF65-F5344CB8AC3E}">
        <p14:creationId xmlns:p14="http://schemas.microsoft.com/office/powerpoint/2010/main" val="3132913249"/>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自訂版面配置">
    <p:bg>
      <p:bgPr>
        <a:solidFill>
          <a:schemeClr val="bg1"/>
        </a:solidFill>
        <a:effectLst/>
      </p:bgPr>
    </p:bg>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日期版面配置區 2">
            <a:extLst>
              <a:ext uri="{FF2B5EF4-FFF2-40B4-BE49-F238E27FC236}">
                <a16:creationId xmlns:a16="http://schemas.microsoft.com/office/drawing/2014/main" id="{95C3D0BE-6B48-4AA0-9E18-43F098CA67DB}"/>
              </a:ext>
            </a:extLst>
          </p:cNvPr>
          <p:cNvSpPr>
            <a:spLocks noGrp="1"/>
          </p:cNvSpPr>
          <p:nvPr>
            <p:ph type="dt" sz="half" idx="10"/>
          </p:nvPr>
        </p:nvSpPr>
        <p:spPr/>
        <p:txBody>
          <a:bodyPr/>
          <a:lstStyle>
            <a:lvl1pPr>
              <a:defRPr kumimoji="1">
                <a:ea typeface="新細明體" panose="02020500000000000000" pitchFamily="18" charset="-120"/>
              </a:defRPr>
            </a:lvl1pPr>
          </a:lstStyle>
          <a:p>
            <a:pPr>
              <a:defRPr/>
            </a:pPr>
            <a:fld id="{54D36D4B-E6EF-4F2C-A512-6179B7BB4C30}" type="datetimeFigureOut">
              <a:rPr lang="zh-CN" altLang="en-US"/>
              <a:pPr>
                <a:defRPr/>
              </a:pPr>
              <a:t>2026/4/15</a:t>
            </a:fld>
            <a:endParaRPr lang="zh-CN" altLang="en-US"/>
          </a:p>
        </p:txBody>
      </p:sp>
      <p:sp>
        <p:nvSpPr>
          <p:cNvPr id="4" name="頁尾版面配置區 3">
            <a:extLst>
              <a:ext uri="{FF2B5EF4-FFF2-40B4-BE49-F238E27FC236}">
                <a16:creationId xmlns:a16="http://schemas.microsoft.com/office/drawing/2014/main" id="{BC75D44E-88AF-461C-B583-D8C8808503B8}"/>
              </a:ext>
            </a:extLst>
          </p:cNvPr>
          <p:cNvSpPr>
            <a:spLocks noGrp="1"/>
          </p:cNvSpPr>
          <p:nvPr>
            <p:ph type="ftr" sz="quarter" idx="11"/>
          </p:nvPr>
        </p:nvSpPr>
        <p:spPr/>
        <p:txBody>
          <a:bodyPr/>
          <a:lstStyle>
            <a:lvl1pPr>
              <a:defRPr kumimoji="1">
                <a:ea typeface="新細明體" panose="02020500000000000000" pitchFamily="18" charset="-120"/>
              </a:defRPr>
            </a:lvl1pPr>
          </a:lstStyle>
          <a:p>
            <a:pPr>
              <a:defRPr/>
            </a:pPr>
            <a:endParaRPr lang="zh-CN" altLang="en-US"/>
          </a:p>
        </p:txBody>
      </p:sp>
      <p:sp>
        <p:nvSpPr>
          <p:cNvPr id="5" name="投影片編號版面配置區 4">
            <a:extLst>
              <a:ext uri="{FF2B5EF4-FFF2-40B4-BE49-F238E27FC236}">
                <a16:creationId xmlns:a16="http://schemas.microsoft.com/office/drawing/2014/main" id="{D6C9DFEB-97AD-42A3-963A-C9D31E4FFE70}"/>
              </a:ext>
            </a:extLst>
          </p:cNvPr>
          <p:cNvSpPr>
            <a:spLocks noGrp="1"/>
          </p:cNvSpPr>
          <p:nvPr>
            <p:ph type="sldNum" sz="quarter" idx="12"/>
          </p:nvPr>
        </p:nvSpPr>
        <p:spPr/>
        <p:txBody>
          <a:bodyPr/>
          <a:lstStyle>
            <a:lvl1pPr>
              <a:defRPr kumimoji="1">
                <a:ea typeface="新細明體" panose="02020500000000000000" pitchFamily="18" charset="-120"/>
              </a:defRPr>
            </a:lvl1pPr>
          </a:lstStyle>
          <a:p>
            <a:pPr>
              <a:defRPr/>
            </a:pPr>
            <a:fld id="{63CCA7DD-A9F6-4613-A38C-6705ABDA83AC}" type="slidenum">
              <a:rPr lang="zh-CN" altLang="en-US"/>
              <a:pPr>
                <a:defRPr/>
              </a:pPr>
              <a:t>‹#›</a:t>
            </a:fld>
            <a:endParaRPr lang="zh-CN" altLang="en-US"/>
          </a:p>
        </p:txBody>
      </p:sp>
    </p:spTree>
    <p:extLst>
      <p:ext uri="{BB962C8B-B14F-4D97-AF65-F5344CB8AC3E}">
        <p14:creationId xmlns:p14="http://schemas.microsoft.com/office/powerpoint/2010/main" val="3775520706"/>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title" preserve="1">
  <p:cSld name="标题幻灯片">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51"/>
            <a:ext cx="10363200" cy="1470025"/>
          </a:xfrm>
        </p:spPr>
        <p:txBody>
          <a:bodyPr/>
          <a:lstStyle/>
          <a:p>
            <a:r>
              <a:rPr lang="zh-CN" altLang="en-US"/>
              <a:t>单击此处编辑母版标题样式</a:t>
            </a:r>
          </a:p>
        </p:txBody>
      </p:sp>
      <p:sp>
        <p:nvSpPr>
          <p:cNvPr id="3" name="副标题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a:t>单击此处编辑母版副标题样式</a:t>
            </a:r>
          </a:p>
        </p:txBody>
      </p:sp>
      <p:sp>
        <p:nvSpPr>
          <p:cNvPr id="4" name="日期占位符 3">
            <a:extLst>
              <a:ext uri="{FF2B5EF4-FFF2-40B4-BE49-F238E27FC236}">
                <a16:creationId xmlns:a16="http://schemas.microsoft.com/office/drawing/2014/main" id="{A78AECB0-6899-49C4-8A03-A37CED556559}"/>
              </a:ext>
            </a:extLst>
          </p:cNvPr>
          <p:cNvSpPr>
            <a:spLocks noGrp="1"/>
          </p:cNvSpPr>
          <p:nvPr>
            <p:ph type="dt" sz="half" idx="10"/>
          </p:nvPr>
        </p:nvSpPr>
        <p:spPr/>
        <p:txBody>
          <a:bodyPr/>
          <a:lstStyle>
            <a:lvl1pPr>
              <a:defRPr kumimoji="1">
                <a:ea typeface="新細明體" panose="02020500000000000000" pitchFamily="18" charset="-120"/>
              </a:defRPr>
            </a:lvl1pPr>
          </a:lstStyle>
          <a:p>
            <a:pPr>
              <a:defRPr/>
            </a:pPr>
            <a:fld id="{428FE467-58B7-4AB1-830E-A968B05298D2}" type="datetimeFigureOut">
              <a:rPr lang="zh-CN" altLang="en-US"/>
              <a:pPr>
                <a:defRPr/>
              </a:pPr>
              <a:t>2026/4/15</a:t>
            </a:fld>
            <a:endParaRPr lang="zh-CN" altLang="en-US"/>
          </a:p>
        </p:txBody>
      </p:sp>
      <p:sp>
        <p:nvSpPr>
          <p:cNvPr id="5" name="页脚占位符 4">
            <a:extLst>
              <a:ext uri="{FF2B5EF4-FFF2-40B4-BE49-F238E27FC236}">
                <a16:creationId xmlns:a16="http://schemas.microsoft.com/office/drawing/2014/main" id="{8D60F508-1B89-4235-BF53-E405B8325BD5}"/>
              </a:ext>
            </a:extLst>
          </p:cNvPr>
          <p:cNvSpPr>
            <a:spLocks noGrp="1"/>
          </p:cNvSpPr>
          <p:nvPr>
            <p:ph type="ftr" sz="quarter" idx="11"/>
          </p:nvPr>
        </p:nvSpPr>
        <p:spPr/>
        <p:txBody>
          <a:bodyPr/>
          <a:lstStyle>
            <a:lvl1pPr>
              <a:defRPr kumimoji="1">
                <a:ea typeface="新細明體" panose="02020500000000000000" pitchFamily="18" charset="-120"/>
              </a:defRPr>
            </a:lvl1pPr>
          </a:lstStyle>
          <a:p>
            <a:pPr>
              <a:defRPr/>
            </a:pPr>
            <a:endParaRPr lang="zh-CN" altLang="en-US"/>
          </a:p>
        </p:txBody>
      </p:sp>
      <p:sp>
        <p:nvSpPr>
          <p:cNvPr id="6" name="灯片编号占位符 5">
            <a:extLst>
              <a:ext uri="{FF2B5EF4-FFF2-40B4-BE49-F238E27FC236}">
                <a16:creationId xmlns:a16="http://schemas.microsoft.com/office/drawing/2014/main" id="{F5B7001D-62F0-41B6-9F92-9FFA828078AE}"/>
              </a:ext>
            </a:extLst>
          </p:cNvPr>
          <p:cNvSpPr>
            <a:spLocks noGrp="1"/>
          </p:cNvSpPr>
          <p:nvPr>
            <p:ph type="sldNum" sz="quarter" idx="12"/>
          </p:nvPr>
        </p:nvSpPr>
        <p:spPr/>
        <p:txBody>
          <a:bodyPr/>
          <a:lstStyle>
            <a:lvl1pPr>
              <a:defRPr kumimoji="1">
                <a:ea typeface="新細明體" panose="02020500000000000000" pitchFamily="18" charset="-120"/>
              </a:defRPr>
            </a:lvl1pPr>
          </a:lstStyle>
          <a:p>
            <a:pPr>
              <a:defRPr/>
            </a:pPr>
            <a:fld id="{D5C3A762-1F60-45B8-9BE0-BBF06D72F6FD}" type="slidenum">
              <a:rPr lang="zh-CN" altLang="en-US"/>
              <a:pPr>
                <a:defRPr/>
              </a:pPr>
              <a:t>‹#›</a:t>
            </a:fld>
            <a:endParaRPr lang="zh-CN" altLang="en-US"/>
          </a:p>
        </p:txBody>
      </p:sp>
    </p:spTree>
    <p:extLst>
      <p:ext uri="{BB962C8B-B14F-4D97-AF65-F5344CB8AC3E}">
        <p14:creationId xmlns:p14="http://schemas.microsoft.com/office/powerpoint/2010/main" val="3280839039"/>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obj" preserve="1">
  <p:cSld name="标题和内容">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4" name="日期占位符 3">
            <a:extLst>
              <a:ext uri="{FF2B5EF4-FFF2-40B4-BE49-F238E27FC236}">
                <a16:creationId xmlns:a16="http://schemas.microsoft.com/office/drawing/2014/main" id="{5D15EC39-3619-4F04-8BEE-BC6FF0BA0629}"/>
              </a:ext>
            </a:extLst>
          </p:cNvPr>
          <p:cNvSpPr>
            <a:spLocks noGrp="1"/>
          </p:cNvSpPr>
          <p:nvPr>
            <p:ph type="dt" sz="half" idx="10"/>
          </p:nvPr>
        </p:nvSpPr>
        <p:spPr/>
        <p:txBody>
          <a:bodyPr/>
          <a:lstStyle>
            <a:lvl1pPr>
              <a:defRPr kumimoji="1">
                <a:ea typeface="新細明體" panose="02020500000000000000" pitchFamily="18" charset="-120"/>
              </a:defRPr>
            </a:lvl1pPr>
          </a:lstStyle>
          <a:p>
            <a:pPr>
              <a:defRPr/>
            </a:pPr>
            <a:fld id="{8E0647D1-D3C6-4F44-B845-0493191FDAF1}" type="datetimeFigureOut">
              <a:rPr lang="zh-CN" altLang="en-US"/>
              <a:pPr>
                <a:defRPr/>
              </a:pPr>
              <a:t>2026/4/15</a:t>
            </a:fld>
            <a:endParaRPr lang="zh-CN" altLang="en-US"/>
          </a:p>
        </p:txBody>
      </p:sp>
      <p:sp>
        <p:nvSpPr>
          <p:cNvPr id="5" name="页脚占位符 4">
            <a:extLst>
              <a:ext uri="{FF2B5EF4-FFF2-40B4-BE49-F238E27FC236}">
                <a16:creationId xmlns:a16="http://schemas.microsoft.com/office/drawing/2014/main" id="{AF16E9AF-F838-4EDA-98B0-DA49EAFB1CBB}"/>
              </a:ext>
            </a:extLst>
          </p:cNvPr>
          <p:cNvSpPr>
            <a:spLocks noGrp="1"/>
          </p:cNvSpPr>
          <p:nvPr>
            <p:ph type="ftr" sz="quarter" idx="11"/>
          </p:nvPr>
        </p:nvSpPr>
        <p:spPr/>
        <p:txBody>
          <a:bodyPr/>
          <a:lstStyle>
            <a:lvl1pPr>
              <a:defRPr kumimoji="1">
                <a:ea typeface="新細明體" panose="02020500000000000000" pitchFamily="18" charset="-120"/>
              </a:defRPr>
            </a:lvl1pPr>
          </a:lstStyle>
          <a:p>
            <a:pPr>
              <a:defRPr/>
            </a:pPr>
            <a:endParaRPr lang="zh-CN" altLang="en-US"/>
          </a:p>
        </p:txBody>
      </p:sp>
      <p:sp>
        <p:nvSpPr>
          <p:cNvPr id="6" name="灯片编号占位符 5">
            <a:extLst>
              <a:ext uri="{FF2B5EF4-FFF2-40B4-BE49-F238E27FC236}">
                <a16:creationId xmlns:a16="http://schemas.microsoft.com/office/drawing/2014/main" id="{4AB475F4-B7EE-4CAA-9959-C29EE576C2DD}"/>
              </a:ext>
            </a:extLst>
          </p:cNvPr>
          <p:cNvSpPr>
            <a:spLocks noGrp="1"/>
          </p:cNvSpPr>
          <p:nvPr>
            <p:ph type="sldNum" sz="quarter" idx="12"/>
          </p:nvPr>
        </p:nvSpPr>
        <p:spPr/>
        <p:txBody>
          <a:bodyPr/>
          <a:lstStyle>
            <a:lvl1pPr>
              <a:defRPr kumimoji="1">
                <a:ea typeface="新細明體" panose="02020500000000000000" pitchFamily="18" charset="-120"/>
              </a:defRPr>
            </a:lvl1pPr>
          </a:lstStyle>
          <a:p>
            <a:pPr>
              <a:defRPr/>
            </a:pPr>
            <a:fld id="{0EAF0238-F4FD-493A-8114-E9F6C349A50C}" type="slidenum">
              <a:rPr lang="zh-CN" altLang="en-US"/>
              <a:pPr>
                <a:defRPr/>
              </a:pPr>
              <a:t>‹#›</a:t>
            </a:fld>
            <a:endParaRPr lang="zh-CN" altLang="en-US"/>
          </a:p>
        </p:txBody>
      </p:sp>
    </p:spTree>
    <p:extLst>
      <p:ext uri="{BB962C8B-B14F-4D97-AF65-F5344CB8AC3E}">
        <p14:creationId xmlns:p14="http://schemas.microsoft.com/office/powerpoint/2010/main" val="4270347623"/>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secHead" preserve="1">
  <p:cSld name="节标题">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a:xfrm>
            <a:off x="963084" y="4406924"/>
            <a:ext cx="10363200" cy="1362075"/>
          </a:xfr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a:t>单击此处编辑母版文本样式</a:t>
            </a:r>
          </a:p>
        </p:txBody>
      </p:sp>
      <p:sp>
        <p:nvSpPr>
          <p:cNvPr id="4" name="日期占位符 3">
            <a:extLst>
              <a:ext uri="{FF2B5EF4-FFF2-40B4-BE49-F238E27FC236}">
                <a16:creationId xmlns:a16="http://schemas.microsoft.com/office/drawing/2014/main" id="{8D5A7810-E0E6-45F8-8569-E986E71B6C4E}"/>
              </a:ext>
            </a:extLst>
          </p:cNvPr>
          <p:cNvSpPr>
            <a:spLocks noGrp="1"/>
          </p:cNvSpPr>
          <p:nvPr>
            <p:ph type="dt" sz="half" idx="10"/>
          </p:nvPr>
        </p:nvSpPr>
        <p:spPr/>
        <p:txBody>
          <a:bodyPr/>
          <a:lstStyle>
            <a:lvl1pPr>
              <a:defRPr kumimoji="1">
                <a:ea typeface="新細明體" panose="02020500000000000000" pitchFamily="18" charset="-120"/>
              </a:defRPr>
            </a:lvl1pPr>
          </a:lstStyle>
          <a:p>
            <a:pPr>
              <a:defRPr/>
            </a:pPr>
            <a:fld id="{5BABD3CC-9519-4572-9ED1-52AD4A21E83C}" type="datetimeFigureOut">
              <a:rPr lang="zh-CN" altLang="en-US"/>
              <a:pPr>
                <a:defRPr/>
              </a:pPr>
              <a:t>2026/4/15</a:t>
            </a:fld>
            <a:endParaRPr lang="zh-CN" altLang="en-US"/>
          </a:p>
        </p:txBody>
      </p:sp>
      <p:sp>
        <p:nvSpPr>
          <p:cNvPr id="5" name="页脚占位符 4">
            <a:extLst>
              <a:ext uri="{FF2B5EF4-FFF2-40B4-BE49-F238E27FC236}">
                <a16:creationId xmlns:a16="http://schemas.microsoft.com/office/drawing/2014/main" id="{15C6875F-79A1-45BC-AD9F-E6024A65693F}"/>
              </a:ext>
            </a:extLst>
          </p:cNvPr>
          <p:cNvSpPr>
            <a:spLocks noGrp="1"/>
          </p:cNvSpPr>
          <p:nvPr>
            <p:ph type="ftr" sz="quarter" idx="11"/>
          </p:nvPr>
        </p:nvSpPr>
        <p:spPr/>
        <p:txBody>
          <a:bodyPr/>
          <a:lstStyle>
            <a:lvl1pPr>
              <a:defRPr kumimoji="1">
                <a:ea typeface="新細明體" panose="02020500000000000000" pitchFamily="18" charset="-120"/>
              </a:defRPr>
            </a:lvl1pPr>
          </a:lstStyle>
          <a:p>
            <a:pPr>
              <a:defRPr/>
            </a:pPr>
            <a:endParaRPr lang="zh-CN" altLang="en-US"/>
          </a:p>
        </p:txBody>
      </p:sp>
      <p:sp>
        <p:nvSpPr>
          <p:cNvPr id="6" name="灯片编号占位符 5">
            <a:extLst>
              <a:ext uri="{FF2B5EF4-FFF2-40B4-BE49-F238E27FC236}">
                <a16:creationId xmlns:a16="http://schemas.microsoft.com/office/drawing/2014/main" id="{0209201D-B0D6-4A2D-BC3B-D3D832536B95}"/>
              </a:ext>
            </a:extLst>
          </p:cNvPr>
          <p:cNvSpPr>
            <a:spLocks noGrp="1"/>
          </p:cNvSpPr>
          <p:nvPr>
            <p:ph type="sldNum" sz="quarter" idx="12"/>
          </p:nvPr>
        </p:nvSpPr>
        <p:spPr/>
        <p:txBody>
          <a:bodyPr/>
          <a:lstStyle>
            <a:lvl1pPr>
              <a:defRPr kumimoji="1">
                <a:ea typeface="新細明體" panose="02020500000000000000" pitchFamily="18" charset="-120"/>
              </a:defRPr>
            </a:lvl1pPr>
          </a:lstStyle>
          <a:p>
            <a:pPr>
              <a:defRPr/>
            </a:pPr>
            <a:fld id="{A0F1A3DC-66A6-4BD5-9D1F-A447593AAA6F}" type="slidenum">
              <a:rPr lang="zh-CN" altLang="en-US"/>
              <a:pPr>
                <a:defRPr/>
              </a:pPr>
              <a:t>‹#›</a:t>
            </a:fld>
            <a:endParaRPr lang="zh-CN" altLang="en-US"/>
          </a:p>
        </p:txBody>
      </p:sp>
    </p:spTree>
    <p:extLst>
      <p:ext uri="{BB962C8B-B14F-4D97-AF65-F5344CB8AC3E}">
        <p14:creationId xmlns:p14="http://schemas.microsoft.com/office/powerpoint/2010/main" val="3497624426"/>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woObj" preserve="1">
  <p:cSld name="两栏内容">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609600" y="1600206"/>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97600" y="1600206"/>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3">
            <a:extLst>
              <a:ext uri="{FF2B5EF4-FFF2-40B4-BE49-F238E27FC236}">
                <a16:creationId xmlns:a16="http://schemas.microsoft.com/office/drawing/2014/main" id="{D7EFDFE3-3E35-4113-8E37-70A208660471}"/>
              </a:ext>
            </a:extLst>
          </p:cNvPr>
          <p:cNvSpPr>
            <a:spLocks noGrp="1"/>
          </p:cNvSpPr>
          <p:nvPr>
            <p:ph type="dt" sz="half" idx="10"/>
          </p:nvPr>
        </p:nvSpPr>
        <p:spPr/>
        <p:txBody>
          <a:bodyPr/>
          <a:lstStyle>
            <a:lvl1pPr>
              <a:defRPr kumimoji="1">
                <a:ea typeface="新細明體" panose="02020500000000000000" pitchFamily="18" charset="-120"/>
              </a:defRPr>
            </a:lvl1pPr>
          </a:lstStyle>
          <a:p>
            <a:pPr>
              <a:defRPr/>
            </a:pPr>
            <a:fld id="{AAAF0C7C-52A7-4174-8B80-75BC02CEF7FB}" type="datetimeFigureOut">
              <a:rPr lang="zh-CN" altLang="en-US"/>
              <a:pPr>
                <a:defRPr/>
              </a:pPr>
              <a:t>2026/4/15</a:t>
            </a:fld>
            <a:endParaRPr lang="zh-CN" altLang="en-US"/>
          </a:p>
        </p:txBody>
      </p:sp>
      <p:sp>
        <p:nvSpPr>
          <p:cNvPr id="6" name="页脚占位符 4">
            <a:extLst>
              <a:ext uri="{FF2B5EF4-FFF2-40B4-BE49-F238E27FC236}">
                <a16:creationId xmlns:a16="http://schemas.microsoft.com/office/drawing/2014/main" id="{3D4AF7D1-D673-4BDC-B23E-7D2D37F2FB69}"/>
              </a:ext>
            </a:extLst>
          </p:cNvPr>
          <p:cNvSpPr>
            <a:spLocks noGrp="1"/>
          </p:cNvSpPr>
          <p:nvPr>
            <p:ph type="ftr" sz="quarter" idx="11"/>
          </p:nvPr>
        </p:nvSpPr>
        <p:spPr/>
        <p:txBody>
          <a:bodyPr/>
          <a:lstStyle>
            <a:lvl1pPr>
              <a:defRPr kumimoji="1">
                <a:ea typeface="新細明體" panose="02020500000000000000" pitchFamily="18" charset="-120"/>
              </a:defRPr>
            </a:lvl1pPr>
          </a:lstStyle>
          <a:p>
            <a:pPr>
              <a:defRPr/>
            </a:pPr>
            <a:endParaRPr lang="zh-CN" altLang="en-US"/>
          </a:p>
        </p:txBody>
      </p:sp>
      <p:sp>
        <p:nvSpPr>
          <p:cNvPr id="7" name="灯片编号占位符 5">
            <a:extLst>
              <a:ext uri="{FF2B5EF4-FFF2-40B4-BE49-F238E27FC236}">
                <a16:creationId xmlns:a16="http://schemas.microsoft.com/office/drawing/2014/main" id="{806A3CFC-7821-405B-B289-496A5F198F4B}"/>
              </a:ext>
            </a:extLst>
          </p:cNvPr>
          <p:cNvSpPr>
            <a:spLocks noGrp="1"/>
          </p:cNvSpPr>
          <p:nvPr>
            <p:ph type="sldNum" sz="quarter" idx="12"/>
          </p:nvPr>
        </p:nvSpPr>
        <p:spPr/>
        <p:txBody>
          <a:bodyPr/>
          <a:lstStyle>
            <a:lvl1pPr>
              <a:defRPr kumimoji="1">
                <a:ea typeface="新細明體" panose="02020500000000000000" pitchFamily="18" charset="-120"/>
              </a:defRPr>
            </a:lvl1pPr>
          </a:lstStyle>
          <a:p>
            <a:pPr>
              <a:defRPr/>
            </a:pPr>
            <a:fld id="{6F10EC01-8D01-428F-8BEC-11273AC2A698}" type="slidenum">
              <a:rPr lang="zh-CN" altLang="en-US"/>
              <a:pPr>
                <a:defRPr/>
              </a:pPr>
              <a:t>‹#›</a:t>
            </a:fld>
            <a:endParaRPr lang="zh-CN" altLang="en-US"/>
          </a:p>
        </p:txBody>
      </p:sp>
    </p:spTree>
    <p:extLst>
      <p:ext uri="{BB962C8B-B14F-4D97-AF65-F5344CB8AC3E}">
        <p14:creationId xmlns:p14="http://schemas.microsoft.com/office/powerpoint/2010/main" val="48360633"/>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blank" preserve="1">
  <p:cSld name="空白">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日期占位符 3">
            <a:extLst>
              <a:ext uri="{FF2B5EF4-FFF2-40B4-BE49-F238E27FC236}">
                <a16:creationId xmlns:a16="http://schemas.microsoft.com/office/drawing/2014/main" id="{4B520CC2-F830-4168-A5F8-FD0BBB9324F1}"/>
              </a:ext>
            </a:extLst>
          </p:cNvPr>
          <p:cNvSpPr>
            <a:spLocks noGrp="1"/>
          </p:cNvSpPr>
          <p:nvPr>
            <p:ph type="dt" sz="half" idx="10"/>
          </p:nvPr>
        </p:nvSpPr>
        <p:spPr/>
        <p:txBody>
          <a:bodyPr/>
          <a:lstStyle>
            <a:lvl1pPr>
              <a:defRPr kumimoji="1">
                <a:ea typeface="新細明體" panose="02020500000000000000" pitchFamily="18" charset="-120"/>
              </a:defRPr>
            </a:lvl1pPr>
          </a:lstStyle>
          <a:p>
            <a:pPr>
              <a:defRPr/>
            </a:pPr>
            <a:fld id="{0829DB48-86E7-4944-98A9-BA0F302CC244}" type="datetimeFigureOut">
              <a:rPr lang="zh-CN" altLang="en-US"/>
              <a:pPr>
                <a:defRPr/>
              </a:pPr>
              <a:t>2026/4/15</a:t>
            </a:fld>
            <a:endParaRPr lang="zh-CN" altLang="en-US"/>
          </a:p>
        </p:txBody>
      </p:sp>
      <p:sp>
        <p:nvSpPr>
          <p:cNvPr id="3" name="页脚占位符 4">
            <a:extLst>
              <a:ext uri="{FF2B5EF4-FFF2-40B4-BE49-F238E27FC236}">
                <a16:creationId xmlns:a16="http://schemas.microsoft.com/office/drawing/2014/main" id="{172A00F9-4F71-4163-A473-427D9448AB6B}"/>
              </a:ext>
            </a:extLst>
          </p:cNvPr>
          <p:cNvSpPr>
            <a:spLocks noGrp="1"/>
          </p:cNvSpPr>
          <p:nvPr>
            <p:ph type="ftr" sz="quarter" idx="11"/>
          </p:nvPr>
        </p:nvSpPr>
        <p:spPr/>
        <p:txBody>
          <a:bodyPr/>
          <a:lstStyle>
            <a:lvl1pPr>
              <a:defRPr kumimoji="1">
                <a:ea typeface="新細明體" panose="02020500000000000000" pitchFamily="18" charset="-120"/>
              </a:defRPr>
            </a:lvl1pPr>
          </a:lstStyle>
          <a:p>
            <a:pPr>
              <a:defRPr/>
            </a:pPr>
            <a:endParaRPr lang="zh-CN" altLang="en-US"/>
          </a:p>
        </p:txBody>
      </p:sp>
      <p:sp>
        <p:nvSpPr>
          <p:cNvPr id="4" name="灯片编号占位符 5">
            <a:extLst>
              <a:ext uri="{FF2B5EF4-FFF2-40B4-BE49-F238E27FC236}">
                <a16:creationId xmlns:a16="http://schemas.microsoft.com/office/drawing/2014/main" id="{935FF0A0-6BD1-49F7-8919-10B99858AAFF}"/>
              </a:ext>
            </a:extLst>
          </p:cNvPr>
          <p:cNvSpPr>
            <a:spLocks noGrp="1"/>
          </p:cNvSpPr>
          <p:nvPr>
            <p:ph type="sldNum" sz="quarter" idx="12"/>
          </p:nvPr>
        </p:nvSpPr>
        <p:spPr/>
        <p:txBody>
          <a:bodyPr/>
          <a:lstStyle>
            <a:lvl1pPr>
              <a:defRPr kumimoji="1">
                <a:ea typeface="新細明體" panose="02020500000000000000" pitchFamily="18" charset="-120"/>
              </a:defRPr>
            </a:lvl1pPr>
          </a:lstStyle>
          <a:p>
            <a:pPr>
              <a:defRPr/>
            </a:pPr>
            <a:fld id="{F26992AA-4452-40D3-97CF-C1DA2AFE7ADC}" type="slidenum">
              <a:rPr lang="zh-CN" altLang="en-US"/>
              <a:pPr>
                <a:defRPr/>
              </a:pPr>
              <a:t>‹#›</a:t>
            </a:fld>
            <a:endParaRPr lang="zh-CN" altLang="en-US"/>
          </a:p>
        </p:txBody>
      </p:sp>
    </p:spTree>
    <p:extLst>
      <p:ext uri="{BB962C8B-B14F-4D97-AF65-F5344CB8AC3E}">
        <p14:creationId xmlns:p14="http://schemas.microsoft.com/office/powerpoint/2010/main" val="141245198"/>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userDrawn="1">
  <p:cSld name="Title and Content 2 - Templateswise.com">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7" name="Title 1"/>
          <p:cNvSpPr>
            <a:spLocks noGrp="1"/>
          </p:cNvSpPr>
          <p:nvPr>
            <p:ph type="title"/>
          </p:nvPr>
        </p:nvSpPr>
        <p:spPr>
          <a:xfrm>
            <a:off x="3407701" y="471257"/>
            <a:ext cx="8174699" cy="1143000"/>
          </a:xfrm>
        </p:spPr>
        <p:txBody>
          <a:bodyPr/>
          <a:lstStyle>
            <a:lvl1pPr algn="l">
              <a:defRPr>
                <a:solidFill>
                  <a:schemeClr val="tx1">
                    <a:lumMod val="75000"/>
                    <a:lumOff val="25000"/>
                  </a:schemeClr>
                </a:solidFill>
              </a:defRPr>
            </a:lvl1pPr>
          </a:lstStyle>
          <a:p>
            <a:r>
              <a:rPr lang="zh-TW" altLang="en-US" noProof="0"/>
              <a:t>按一下以編輯母片標題樣式</a:t>
            </a:r>
            <a:endParaRPr lang="en-US" noProof="0" dirty="0"/>
          </a:p>
        </p:txBody>
      </p:sp>
      <p:sp>
        <p:nvSpPr>
          <p:cNvPr id="8" name="Content Placeholder 2"/>
          <p:cNvSpPr>
            <a:spLocks noGrp="1"/>
          </p:cNvSpPr>
          <p:nvPr>
            <p:ph idx="1"/>
          </p:nvPr>
        </p:nvSpPr>
        <p:spPr>
          <a:xfrm>
            <a:off x="3407701" y="1796844"/>
            <a:ext cx="8174699" cy="4805129"/>
          </a:xfrm>
        </p:spPr>
        <p:txBody>
          <a:bodyPr/>
          <a:lstStyle>
            <a:lvl1pPr>
              <a:defRPr>
                <a:solidFill>
                  <a:schemeClr val="tx1">
                    <a:lumMod val="75000"/>
                    <a:lumOff val="25000"/>
                  </a:schemeClr>
                </a:solidFill>
              </a:defRPr>
            </a:lvl1pPr>
          </a:lstStyle>
          <a:p>
            <a:pPr lvl="0"/>
            <a:r>
              <a:rPr lang="zh-TW" altLang="en-US" noProof="0"/>
              <a:t>按一下以編輯母片文字樣式</a:t>
            </a:r>
          </a:p>
        </p:txBody>
      </p:sp>
    </p:spTree>
    <p:extLst>
      <p:ext uri="{BB962C8B-B14F-4D97-AF65-F5344CB8AC3E}">
        <p14:creationId xmlns:p14="http://schemas.microsoft.com/office/powerpoint/2010/main" val="72429581"/>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userDrawn="1">
  <p:cSld name="2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24655046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jpe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3.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8.xml"/><Relationship Id="rId13" Type="http://schemas.openxmlformats.org/officeDocument/2006/relationships/slideLayout" Target="../slideLayouts/slideLayout23.xml"/><Relationship Id="rId3" Type="http://schemas.openxmlformats.org/officeDocument/2006/relationships/slideLayout" Target="../slideLayouts/slideLayout13.xml"/><Relationship Id="rId7" Type="http://schemas.openxmlformats.org/officeDocument/2006/relationships/slideLayout" Target="../slideLayouts/slideLayout17.xml"/><Relationship Id="rId12" Type="http://schemas.openxmlformats.org/officeDocument/2006/relationships/slideLayout" Target="../slideLayouts/slideLayout22.xml"/><Relationship Id="rId2" Type="http://schemas.openxmlformats.org/officeDocument/2006/relationships/slideLayout" Target="../slideLayouts/slideLayout12.xml"/><Relationship Id="rId1" Type="http://schemas.openxmlformats.org/officeDocument/2006/relationships/slideLayout" Target="../slideLayouts/slideLayout11.xml"/><Relationship Id="rId6" Type="http://schemas.openxmlformats.org/officeDocument/2006/relationships/slideLayout" Target="../slideLayouts/slideLayout16.xml"/><Relationship Id="rId11" Type="http://schemas.openxmlformats.org/officeDocument/2006/relationships/slideLayout" Target="../slideLayouts/slideLayout21.xml"/><Relationship Id="rId5" Type="http://schemas.openxmlformats.org/officeDocument/2006/relationships/slideLayout" Target="../slideLayouts/slideLayout15.xml"/><Relationship Id="rId15" Type="http://schemas.openxmlformats.org/officeDocument/2006/relationships/image" Target="../media/image6.jpeg"/><Relationship Id="rId10" Type="http://schemas.openxmlformats.org/officeDocument/2006/relationships/slideLayout" Target="../slideLayouts/slideLayout20.xml"/><Relationship Id="rId4" Type="http://schemas.openxmlformats.org/officeDocument/2006/relationships/slideLayout" Target="../slideLayouts/slideLayout14.xml"/><Relationship Id="rId9" Type="http://schemas.openxmlformats.org/officeDocument/2006/relationships/slideLayout" Target="../slideLayouts/slideLayout19.xml"/><Relationship Id="rId1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13" Type="http://schemas.openxmlformats.org/officeDocument/2006/relationships/slideLayout" Target="../slideLayouts/slideLayout36.xml"/><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slideLayout" Target="../slideLayouts/slideLayout35.xml"/><Relationship Id="rId2" Type="http://schemas.openxmlformats.org/officeDocument/2006/relationships/slideLayout" Target="../slideLayouts/slideLayout25.xml"/><Relationship Id="rId16" Type="http://schemas.openxmlformats.org/officeDocument/2006/relationships/image" Target="../media/image6.jpeg"/><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5" Type="http://schemas.openxmlformats.org/officeDocument/2006/relationships/theme" Target="../theme/theme3.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 Id="rId14" Type="http://schemas.openxmlformats.org/officeDocument/2006/relationships/slideLayout" Target="../slideLayouts/slideLayout37.xml"/></Relationships>
</file>

<file path=ppt/slideMasters/_rels/slideMaster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theme" Target="../theme/theme4.xml"/><Relationship Id="rId1" Type="http://schemas.openxmlformats.org/officeDocument/2006/relationships/slideLayout" Target="../slideLayouts/slideLayout38.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6.xml"/><Relationship Id="rId13" Type="http://schemas.openxmlformats.org/officeDocument/2006/relationships/slideLayout" Target="../slideLayouts/slideLayout51.xml"/><Relationship Id="rId3" Type="http://schemas.openxmlformats.org/officeDocument/2006/relationships/slideLayout" Target="../slideLayouts/slideLayout41.xml"/><Relationship Id="rId7" Type="http://schemas.openxmlformats.org/officeDocument/2006/relationships/slideLayout" Target="../slideLayouts/slideLayout45.xml"/><Relationship Id="rId12" Type="http://schemas.openxmlformats.org/officeDocument/2006/relationships/slideLayout" Target="../slideLayouts/slideLayout50.xml"/><Relationship Id="rId2" Type="http://schemas.openxmlformats.org/officeDocument/2006/relationships/slideLayout" Target="../slideLayouts/slideLayout40.xml"/><Relationship Id="rId1" Type="http://schemas.openxmlformats.org/officeDocument/2006/relationships/slideLayout" Target="../slideLayouts/slideLayout39.xml"/><Relationship Id="rId6" Type="http://schemas.openxmlformats.org/officeDocument/2006/relationships/slideLayout" Target="../slideLayouts/slideLayout44.xml"/><Relationship Id="rId11" Type="http://schemas.openxmlformats.org/officeDocument/2006/relationships/slideLayout" Target="../slideLayouts/slideLayout49.xml"/><Relationship Id="rId5" Type="http://schemas.openxmlformats.org/officeDocument/2006/relationships/slideLayout" Target="../slideLayouts/slideLayout43.xml"/><Relationship Id="rId15" Type="http://schemas.openxmlformats.org/officeDocument/2006/relationships/image" Target="../media/image15.jpeg"/><Relationship Id="rId10" Type="http://schemas.openxmlformats.org/officeDocument/2006/relationships/slideLayout" Target="../slideLayouts/slideLayout48.xml"/><Relationship Id="rId4" Type="http://schemas.openxmlformats.org/officeDocument/2006/relationships/slideLayout" Target="../slideLayouts/slideLayout42.xml"/><Relationship Id="rId9" Type="http://schemas.openxmlformats.org/officeDocument/2006/relationships/slideLayout" Target="../slideLayouts/slideLayout47.xml"/><Relationship Id="rId14" Type="http://schemas.openxmlformats.org/officeDocument/2006/relationships/theme" Target="../theme/theme5.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59.xml"/><Relationship Id="rId3" Type="http://schemas.openxmlformats.org/officeDocument/2006/relationships/slideLayout" Target="../slideLayouts/slideLayout54.xml"/><Relationship Id="rId7" Type="http://schemas.openxmlformats.org/officeDocument/2006/relationships/slideLayout" Target="../slideLayouts/slideLayout58.xml"/><Relationship Id="rId2" Type="http://schemas.openxmlformats.org/officeDocument/2006/relationships/slideLayout" Target="../slideLayouts/slideLayout53.xml"/><Relationship Id="rId1" Type="http://schemas.openxmlformats.org/officeDocument/2006/relationships/slideLayout" Target="../slideLayouts/slideLayout52.xml"/><Relationship Id="rId6" Type="http://schemas.openxmlformats.org/officeDocument/2006/relationships/slideLayout" Target="../slideLayouts/slideLayout57.xml"/><Relationship Id="rId5" Type="http://schemas.openxmlformats.org/officeDocument/2006/relationships/slideLayout" Target="../slideLayouts/slideLayout56.xml"/><Relationship Id="rId10" Type="http://schemas.openxmlformats.org/officeDocument/2006/relationships/image" Target="../media/image18.jpeg"/><Relationship Id="rId4" Type="http://schemas.openxmlformats.org/officeDocument/2006/relationships/slideLayout" Target="../slideLayouts/slideLayout55.xml"/><Relationship Id="rId9" Type="http://schemas.openxmlformats.org/officeDocument/2006/relationships/theme" Target="../theme/theme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gray">
      <p:bgPr>
        <a:blipFill dpi="0" rotWithShape="0">
          <a:blip r:embed="rId12"/>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05D8B33-6374-4335-B598-FC37CD28CDDF}"/>
              </a:ext>
            </a:extLst>
          </p:cNvPr>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zh-TW" altLang="en-US"/>
              <a:t>按一下以編輯母片標題樣式</a:t>
            </a:r>
            <a:endParaRPr lang="en-US" dirty="0"/>
          </a:p>
        </p:txBody>
      </p:sp>
      <p:sp>
        <p:nvSpPr>
          <p:cNvPr id="1027" name="Text Placeholder 2">
            <a:extLst>
              <a:ext uri="{FF2B5EF4-FFF2-40B4-BE49-F238E27FC236}">
                <a16:creationId xmlns:a16="http://schemas.microsoft.com/office/drawing/2014/main" id="{2258E1EB-93EA-4C55-8033-6C9D97535D1C}"/>
              </a:ext>
            </a:extLst>
          </p:cNvPr>
          <p:cNvSpPr>
            <a:spLocks noGrp="1"/>
          </p:cNvSpPr>
          <p:nvPr>
            <p:ph type="body" idx="1"/>
          </p:nvPr>
        </p:nvSpPr>
        <p:spPr bwMode="auto">
          <a:xfrm>
            <a:off x="609600" y="1600201"/>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Date Placeholder 3">
            <a:extLst>
              <a:ext uri="{FF2B5EF4-FFF2-40B4-BE49-F238E27FC236}">
                <a16:creationId xmlns:a16="http://schemas.microsoft.com/office/drawing/2014/main" id="{EEE6DB3D-A99E-4491-9613-0F2E442B07E2}"/>
              </a:ext>
            </a:extLst>
          </p:cNvPr>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eaLnBrk="1" fontAlgn="auto" hangingPunct="1">
              <a:spcBef>
                <a:spcPts val="0"/>
              </a:spcBef>
              <a:spcAft>
                <a:spcPts val="0"/>
              </a:spcAft>
              <a:defRPr kumimoji="0" sz="1200">
                <a:solidFill>
                  <a:srgbClr val="0C3226"/>
                </a:solidFill>
                <a:latin typeface="+mn-lt"/>
                <a:ea typeface="+mn-ea"/>
              </a:defRPr>
            </a:lvl1pPr>
          </a:lstStyle>
          <a:p>
            <a:pPr>
              <a:defRPr/>
            </a:pPr>
            <a:fld id="{1870C6A0-CEDA-4514-8C3B-62FBAB77A5E3}" type="datetime1">
              <a:rPr lang="en-US" altLang="zh-TW"/>
              <a:pPr>
                <a:defRPr/>
              </a:pPr>
              <a:t>4/15/2026</a:t>
            </a:fld>
            <a:endParaRPr lang="en-US" dirty="0"/>
          </a:p>
        </p:txBody>
      </p:sp>
      <p:sp>
        <p:nvSpPr>
          <p:cNvPr id="5" name="Footer Placeholder 4">
            <a:extLst>
              <a:ext uri="{FF2B5EF4-FFF2-40B4-BE49-F238E27FC236}">
                <a16:creationId xmlns:a16="http://schemas.microsoft.com/office/drawing/2014/main" id="{92162F69-515B-47F4-AD9F-E8EBD0140A5B}"/>
              </a:ext>
            </a:extLst>
          </p:cNvPr>
          <p:cNvSpPr>
            <a:spLocks noGrp="1"/>
          </p:cNvSpPr>
          <p:nvPr>
            <p:ph type="ftr" sz="quarter" idx="3"/>
          </p:nvPr>
        </p:nvSpPr>
        <p:spPr>
          <a:xfrm>
            <a:off x="4165600" y="6356351"/>
            <a:ext cx="3860800" cy="365125"/>
          </a:xfrm>
          <a:prstGeom prst="rect">
            <a:avLst/>
          </a:prstGeom>
        </p:spPr>
        <p:txBody>
          <a:bodyPr vert="horz" lIns="91440" tIns="45720" rIns="91440" bIns="45720" rtlCol="0" anchor="t"/>
          <a:lstStyle>
            <a:lvl1pPr algn="ctr" eaLnBrk="1" fontAlgn="auto" hangingPunct="1">
              <a:spcBef>
                <a:spcPts val="0"/>
              </a:spcBef>
              <a:spcAft>
                <a:spcPts val="0"/>
              </a:spcAft>
              <a:defRPr kumimoji="0" sz="1200">
                <a:solidFill>
                  <a:srgbClr val="0C3226"/>
                </a:solidFill>
                <a:latin typeface="+mn-lt"/>
                <a:ea typeface="+mn-ea"/>
              </a:defRPr>
            </a:lvl1pPr>
          </a:lstStyle>
          <a:p>
            <a:pPr>
              <a:defRPr/>
            </a:pPr>
            <a:endParaRPr lang="en-US"/>
          </a:p>
        </p:txBody>
      </p:sp>
      <p:sp>
        <p:nvSpPr>
          <p:cNvPr id="6" name="Slide Number Placeholder 5">
            <a:extLst>
              <a:ext uri="{FF2B5EF4-FFF2-40B4-BE49-F238E27FC236}">
                <a16:creationId xmlns:a16="http://schemas.microsoft.com/office/drawing/2014/main" id="{DBEE375E-56B0-408F-8956-DA469EAB8E34}"/>
              </a:ext>
            </a:extLst>
          </p:cNvPr>
          <p:cNvSpPr>
            <a:spLocks noGrp="1"/>
          </p:cNvSpPr>
          <p:nvPr>
            <p:ph type="sldNum" sz="quarter" idx="4"/>
          </p:nvPr>
        </p:nvSpPr>
        <p:spPr>
          <a:xfrm>
            <a:off x="8737600" y="6356351"/>
            <a:ext cx="28448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kumimoji="0" sz="1200">
                <a:solidFill>
                  <a:srgbClr val="0C3226"/>
                </a:solidFill>
                <a:latin typeface="Verdana" panose="020B0604030504040204" pitchFamily="34" charset="0"/>
              </a:defRPr>
            </a:lvl1pPr>
          </a:lstStyle>
          <a:p>
            <a:pPr>
              <a:defRPr/>
            </a:pPr>
            <a:fld id="{A5028C80-0B9D-4033-9F59-A8C5710FBEC3}" type="slidenum">
              <a:rPr lang="en-US" altLang="zh-TW"/>
              <a:pPr>
                <a:defRPr/>
              </a:pPr>
              <a:t>‹#›</a:t>
            </a:fld>
            <a:endParaRPr lang="en-US" altLang="zh-TW"/>
          </a:p>
        </p:txBody>
      </p:sp>
    </p:spTree>
  </p:cSld>
  <p:clrMap bg1="lt1" tx1="dk1" bg2="lt2" tx2="dk2" accent1="accent1" accent2="accent2" accent3="accent3" accent4="accent4" accent5="accent5" accent6="accent6" hlink="hlink" folHlink="folHlink"/>
  <p:sldLayoutIdLst>
    <p:sldLayoutId id="2147487386" r:id="rId1"/>
    <p:sldLayoutId id="2147487387" r:id="rId2"/>
    <p:sldLayoutId id="2147487388" r:id="rId3"/>
    <p:sldLayoutId id="2147487389" r:id="rId4"/>
    <p:sldLayoutId id="2147487390" r:id="rId5"/>
    <p:sldLayoutId id="2147487391" r:id="rId6"/>
    <p:sldLayoutId id="2147487392" r:id="rId7"/>
    <p:sldLayoutId id="2147487393" r:id="rId8"/>
    <p:sldLayoutId id="2147487394" r:id="rId9"/>
    <p:sldLayoutId id="2147487395" r:id="rId10"/>
  </p:sldLayoutIdLst>
  <p:hf hdr="0" ftr="0" dt="0"/>
  <p:txStyles>
    <p:titleStyle>
      <a:lvl1pPr algn="ctr" rtl="0" eaLnBrk="0" fontAlgn="base" hangingPunct="0">
        <a:spcBef>
          <a:spcPct val="0"/>
        </a:spcBef>
        <a:spcAft>
          <a:spcPct val="0"/>
        </a:spcAft>
        <a:defRPr sz="4400" b="1" kern="1200">
          <a:ln w="19050">
            <a:solidFill>
              <a:schemeClr val="bg1"/>
            </a:solidFill>
          </a:ln>
          <a:solidFill>
            <a:srgbClr val="00133A"/>
          </a:solidFill>
          <a:latin typeface="+mj-lt"/>
          <a:ea typeface="+mj-ea"/>
          <a:cs typeface="Tahoma" pitchFamily="34" charset="0"/>
        </a:defRPr>
      </a:lvl1pPr>
      <a:lvl2pPr algn="ctr" rtl="0" eaLnBrk="0" fontAlgn="base" hangingPunct="0">
        <a:spcBef>
          <a:spcPct val="0"/>
        </a:spcBef>
        <a:spcAft>
          <a:spcPct val="0"/>
        </a:spcAft>
        <a:defRPr sz="4400" b="1">
          <a:solidFill>
            <a:srgbClr val="00133A"/>
          </a:solidFill>
          <a:latin typeface="Verdana" pitchFamily="34" charset="0"/>
          <a:cs typeface="Tahoma" pitchFamily="34" charset="0"/>
        </a:defRPr>
      </a:lvl2pPr>
      <a:lvl3pPr algn="ctr" rtl="0" eaLnBrk="0" fontAlgn="base" hangingPunct="0">
        <a:spcBef>
          <a:spcPct val="0"/>
        </a:spcBef>
        <a:spcAft>
          <a:spcPct val="0"/>
        </a:spcAft>
        <a:defRPr sz="4400" b="1">
          <a:solidFill>
            <a:srgbClr val="00133A"/>
          </a:solidFill>
          <a:latin typeface="Verdana" pitchFamily="34" charset="0"/>
          <a:cs typeface="Tahoma" pitchFamily="34" charset="0"/>
        </a:defRPr>
      </a:lvl3pPr>
      <a:lvl4pPr algn="ctr" rtl="0" eaLnBrk="0" fontAlgn="base" hangingPunct="0">
        <a:spcBef>
          <a:spcPct val="0"/>
        </a:spcBef>
        <a:spcAft>
          <a:spcPct val="0"/>
        </a:spcAft>
        <a:defRPr sz="4400" b="1">
          <a:solidFill>
            <a:srgbClr val="00133A"/>
          </a:solidFill>
          <a:latin typeface="Verdana" pitchFamily="34" charset="0"/>
          <a:cs typeface="Tahoma" pitchFamily="34" charset="0"/>
        </a:defRPr>
      </a:lvl4pPr>
      <a:lvl5pPr algn="ctr" rtl="0" eaLnBrk="0" fontAlgn="base" hangingPunct="0">
        <a:spcBef>
          <a:spcPct val="0"/>
        </a:spcBef>
        <a:spcAft>
          <a:spcPct val="0"/>
        </a:spcAft>
        <a:defRPr sz="4400" b="1">
          <a:solidFill>
            <a:srgbClr val="00133A"/>
          </a:solidFill>
          <a:latin typeface="Verdana" pitchFamily="34" charset="0"/>
          <a:cs typeface="Tahoma" pitchFamily="34" charset="0"/>
        </a:defRPr>
      </a:lvl5pPr>
      <a:lvl6pPr marL="457200" algn="ctr" rtl="0" fontAlgn="base">
        <a:spcBef>
          <a:spcPct val="0"/>
        </a:spcBef>
        <a:spcAft>
          <a:spcPct val="0"/>
        </a:spcAft>
        <a:defRPr sz="4400" b="1">
          <a:solidFill>
            <a:srgbClr val="00133A"/>
          </a:solidFill>
          <a:latin typeface="Verdana" pitchFamily="34" charset="0"/>
          <a:cs typeface="Tahoma" pitchFamily="34" charset="0"/>
        </a:defRPr>
      </a:lvl6pPr>
      <a:lvl7pPr marL="914400" algn="ctr" rtl="0" fontAlgn="base">
        <a:spcBef>
          <a:spcPct val="0"/>
        </a:spcBef>
        <a:spcAft>
          <a:spcPct val="0"/>
        </a:spcAft>
        <a:defRPr sz="4400" b="1">
          <a:solidFill>
            <a:srgbClr val="00133A"/>
          </a:solidFill>
          <a:latin typeface="Verdana" pitchFamily="34" charset="0"/>
          <a:cs typeface="Tahoma" pitchFamily="34" charset="0"/>
        </a:defRPr>
      </a:lvl7pPr>
      <a:lvl8pPr marL="1371600" algn="ctr" rtl="0" fontAlgn="base">
        <a:spcBef>
          <a:spcPct val="0"/>
        </a:spcBef>
        <a:spcAft>
          <a:spcPct val="0"/>
        </a:spcAft>
        <a:defRPr sz="4400" b="1">
          <a:solidFill>
            <a:srgbClr val="00133A"/>
          </a:solidFill>
          <a:latin typeface="Verdana" pitchFamily="34" charset="0"/>
          <a:cs typeface="Tahoma" pitchFamily="34" charset="0"/>
        </a:defRPr>
      </a:lvl8pPr>
      <a:lvl9pPr marL="1828800" algn="ctr" rtl="0" fontAlgn="base">
        <a:spcBef>
          <a:spcPct val="0"/>
        </a:spcBef>
        <a:spcAft>
          <a:spcPct val="0"/>
        </a:spcAft>
        <a:defRPr sz="4400" b="1">
          <a:solidFill>
            <a:srgbClr val="00133A"/>
          </a:solidFill>
          <a:latin typeface="Verdana" pitchFamily="34" charset="0"/>
          <a:cs typeface="Tahoma" pitchFamily="34" charset="0"/>
        </a:defRPr>
      </a:lvl9pPr>
    </p:titleStyle>
    <p:bodyStyle>
      <a:lvl1pPr marL="342900" indent="-342900" algn="l" rtl="0" eaLnBrk="0" fontAlgn="base" hangingPunct="0">
        <a:spcBef>
          <a:spcPct val="20000"/>
        </a:spcBef>
        <a:spcAft>
          <a:spcPct val="0"/>
        </a:spcAft>
        <a:buBlip>
          <a:blip r:embed="rId13"/>
        </a:buBlip>
        <a:defRPr sz="3200" kern="1200">
          <a:solidFill>
            <a:srgbClr val="104031"/>
          </a:solidFill>
          <a:latin typeface="+mn-lt"/>
          <a:ea typeface="+mn-ea"/>
          <a:cs typeface="+mn-cs"/>
        </a:defRPr>
      </a:lvl1pPr>
      <a:lvl2pPr marL="742950" indent="-285750" algn="l" rtl="0" eaLnBrk="0" fontAlgn="base" hangingPunct="0">
        <a:spcBef>
          <a:spcPct val="20000"/>
        </a:spcBef>
        <a:spcAft>
          <a:spcPct val="0"/>
        </a:spcAft>
        <a:buBlip>
          <a:blip r:embed="rId14"/>
        </a:buBlip>
        <a:defRPr sz="2800" kern="1200">
          <a:solidFill>
            <a:srgbClr val="104031"/>
          </a:solidFill>
          <a:latin typeface="+mn-lt"/>
          <a:ea typeface="+mn-ea"/>
          <a:cs typeface="+mn-cs"/>
        </a:defRPr>
      </a:lvl2pPr>
      <a:lvl3pPr marL="1143000" indent="-228600" algn="l" rtl="0" eaLnBrk="0" fontAlgn="base" hangingPunct="0">
        <a:spcBef>
          <a:spcPct val="20000"/>
        </a:spcBef>
        <a:spcAft>
          <a:spcPct val="0"/>
        </a:spcAft>
        <a:buBlip>
          <a:blip r:embed="rId13"/>
        </a:buBlip>
        <a:defRPr sz="2400" kern="1200">
          <a:solidFill>
            <a:srgbClr val="104031"/>
          </a:solidFill>
          <a:latin typeface="+mn-lt"/>
          <a:ea typeface="+mn-ea"/>
          <a:cs typeface="+mn-cs"/>
        </a:defRPr>
      </a:lvl3pPr>
      <a:lvl4pPr marL="1600200" indent="-228600" algn="l" rtl="0" eaLnBrk="0" fontAlgn="base" hangingPunct="0">
        <a:spcBef>
          <a:spcPct val="20000"/>
        </a:spcBef>
        <a:spcAft>
          <a:spcPct val="0"/>
        </a:spcAft>
        <a:buBlip>
          <a:blip r:embed="rId14"/>
        </a:buBlip>
        <a:defRPr sz="2000" kern="1200">
          <a:solidFill>
            <a:srgbClr val="104031"/>
          </a:solidFill>
          <a:latin typeface="+mn-lt"/>
          <a:ea typeface="+mn-ea"/>
          <a:cs typeface="+mn-cs"/>
        </a:defRPr>
      </a:lvl4pPr>
      <a:lvl5pPr marL="2057400" indent="-228600" algn="l" rtl="0" eaLnBrk="0" fontAlgn="base" hangingPunct="0">
        <a:spcBef>
          <a:spcPct val="20000"/>
        </a:spcBef>
        <a:spcAft>
          <a:spcPct val="0"/>
        </a:spcAft>
        <a:buBlip>
          <a:blip r:embed="rId13"/>
        </a:buBlip>
        <a:defRPr sz="2000" kern="1200">
          <a:solidFill>
            <a:srgbClr val="104031"/>
          </a:solidFill>
          <a:latin typeface="+mn-lt"/>
          <a:ea typeface="+mn-ea"/>
          <a:cs typeface="+mn-cs"/>
        </a:defRPr>
      </a:lvl5pPr>
      <a:lvl6pPr marL="2514600" indent="-228600" algn="l" defTabSz="914400" rtl="0" eaLnBrk="1" latinLnBrk="0" hangingPunct="1">
        <a:spcBef>
          <a:spcPct val="20000"/>
        </a:spcBef>
        <a:buFontTx/>
        <a:buBlip>
          <a:blip r:embed="rId14"/>
        </a:buBlip>
        <a:defRPr sz="1800" kern="1200">
          <a:solidFill>
            <a:srgbClr val="104031"/>
          </a:solidFill>
          <a:latin typeface="+mn-lt"/>
          <a:ea typeface="+mn-ea"/>
          <a:cs typeface="+mn-cs"/>
        </a:defRPr>
      </a:lvl6pPr>
      <a:lvl7pPr marL="2971800" indent="-228600" algn="l" defTabSz="914400" rtl="0" eaLnBrk="1" latinLnBrk="0" hangingPunct="1">
        <a:spcBef>
          <a:spcPct val="20000"/>
        </a:spcBef>
        <a:buFontTx/>
        <a:buBlip>
          <a:blip r:embed="rId13"/>
        </a:buBlip>
        <a:defRPr sz="1800" kern="1200">
          <a:solidFill>
            <a:srgbClr val="104031"/>
          </a:solidFill>
          <a:latin typeface="+mn-lt"/>
          <a:ea typeface="+mn-ea"/>
          <a:cs typeface="+mn-cs"/>
        </a:defRPr>
      </a:lvl7pPr>
      <a:lvl8pPr marL="3429000" indent="-228600" algn="l" defTabSz="914400" rtl="0" eaLnBrk="1" latinLnBrk="0" hangingPunct="1">
        <a:spcBef>
          <a:spcPct val="20000"/>
        </a:spcBef>
        <a:buFontTx/>
        <a:buBlip>
          <a:blip r:embed="rId14"/>
        </a:buBlip>
        <a:defRPr sz="1600" kern="1200">
          <a:solidFill>
            <a:srgbClr val="104031"/>
          </a:solidFill>
          <a:latin typeface="+mn-lt"/>
          <a:ea typeface="+mn-ea"/>
          <a:cs typeface="+mn-cs"/>
        </a:defRPr>
      </a:lvl8pPr>
      <a:lvl9pPr marL="3886200" indent="-228600" algn="l" defTabSz="914400" rtl="0" eaLnBrk="1" latinLnBrk="0" hangingPunct="1">
        <a:spcBef>
          <a:spcPct val="20000"/>
        </a:spcBef>
        <a:buFontTx/>
        <a:buBlip>
          <a:blip r:embed="rId13"/>
        </a:buBlip>
        <a:defRPr sz="1600" kern="1200">
          <a:solidFill>
            <a:srgbClr val="10403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0">
          <a:blip r:embed="rId15"/>
          <a:srcRect/>
          <a:stretch>
            <a:fillRect/>
          </a:stretch>
        </a:blipFill>
        <a:effectLst/>
      </p:bgPr>
    </p:bg>
    <p:spTree>
      <p:nvGrpSpPr>
        <p:cNvPr id="1" name=""/>
        <p:cNvGrpSpPr/>
        <p:nvPr/>
      </p:nvGrpSpPr>
      <p:grpSpPr>
        <a:xfrm>
          <a:off x="0" y="0"/>
          <a:ext cx="0" cy="0"/>
          <a:chOff x="0" y="0"/>
          <a:chExt cx="0" cy="0"/>
        </a:xfrm>
      </p:grpSpPr>
      <p:sp>
        <p:nvSpPr>
          <p:cNvPr id="2050" name="標題版面配置區 1">
            <a:extLst>
              <a:ext uri="{FF2B5EF4-FFF2-40B4-BE49-F238E27FC236}">
                <a16:creationId xmlns:a16="http://schemas.microsoft.com/office/drawing/2014/main" id="{FD7860EB-2FA9-4FDB-B322-267B0E6A8DD6}"/>
              </a:ext>
            </a:extLst>
          </p:cNvPr>
          <p:cNvSpPr>
            <a:spLocks noGrp="1"/>
          </p:cNvSpPr>
          <p:nvPr>
            <p:ph type="title"/>
          </p:nvPr>
        </p:nvSpPr>
        <p:spPr bwMode="auto">
          <a:xfrm>
            <a:off x="609600" y="274638"/>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TW" altLang="en-US"/>
              <a:t>按一下以編輯母片標題樣式</a:t>
            </a:r>
          </a:p>
        </p:txBody>
      </p:sp>
      <p:sp>
        <p:nvSpPr>
          <p:cNvPr id="2051" name="文字版面配置區 2">
            <a:extLst>
              <a:ext uri="{FF2B5EF4-FFF2-40B4-BE49-F238E27FC236}">
                <a16:creationId xmlns:a16="http://schemas.microsoft.com/office/drawing/2014/main" id="{219A3CE2-58C9-45E7-B603-967311AB3101}"/>
              </a:ext>
            </a:extLst>
          </p:cNvPr>
          <p:cNvSpPr>
            <a:spLocks noGrp="1"/>
          </p:cNvSpPr>
          <p:nvPr>
            <p:ph type="body" idx="1"/>
          </p:nvPr>
        </p:nvSpPr>
        <p:spPr bwMode="auto">
          <a:xfrm>
            <a:off x="609600" y="1600201"/>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日期版面配置區 3">
            <a:extLst>
              <a:ext uri="{FF2B5EF4-FFF2-40B4-BE49-F238E27FC236}">
                <a16:creationId xmlns:a16="http://schemas.microsoft.com/office/drawing/2014/main" id="{7B4DB9CD-12E1-456F-A5F1-3DC84416D182}"/>
              </a:ext>
            </a:extLst>
          </p:cNvPr>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fontAlgn="auto">
              <a:spcBef>
                <a:spcPts val="0"/>
              </a:spcBef>
              <a:spcAft>
                <a:spcPts val="0"/>
              </a:spcAft>
              <a:defRPr kumimoji="0" sz="1200">
                <a:solidFill>
                  <a:schemeClr val="tx1">
                    <a:tint val="75000"/>
                  </a:schemeClr>
                </a:solidFill>
                <a:latin typeface="+mn-lt"/>
                <a:ea typeface="+mn-ea"/>
              </a:defRPr>
            </a:lvl1pPr>
          </a:lstStyle>
          <a:p>
            <a:pPr>
              <a:defRPr/>
            </a:pPr>
            <a:fld id="{32CA7ECB-C324-473B-9D9D-1CC6A08C4275}" type="datetimeFigureOut">
              <a:rPr lang="zh-TW" altLang="en-US"/>
              <a:pPr>
                <a:defRPr/>
              </a:pPr>
              <a:t>2026/4/15</a:t>
            </a:fld>
            <a:endParaRPr lang="zh-TW" altLang="en-US"/>
          </a:p>
        </p:txBody>
      </p:sp>
      <p:sp>
        <p:nvSpPr>
          <p:cNvPr id="5" name="頁尾版面配置區 4">
            <a:extLst>
              <a:ext uri="{FF2B5EF4-FFF2-40B4-BE49-F238E27FC236}">
                <a16:creationId xmlns:a16="http://schemas.microsoft.com/office/drawing/2014/main" id="{C979A074-BFC4-46AF-BE67-0624E947EFFA}"/>
              </a:ext>
            </a:extLst>
          </p:cNvPr>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fontAlgn="auto">
              <a:spcBef>
                <a:spcPts val="0"/>
              </a:spcBef>
              <a:spcAft>
                <a:spcPts val="0"/>
              </a:spcAft>
              <a:defRPr kumimoji="0" sz="1200">
                <a:solidFill>
                  <a:schemeClr val="tx1">
                    <a:tint val="75000"/>
                  </a:schemeClr>
                </a:solidFill>
                <a:latin typeface="+mn-lt"/>
                <a:ea typeface="+mn-ea"/>
              </a:defRPr>
            </a:lvl1pPr>
          </a:lstStyle>
          <a:p>
            <a:pPr>
              <a:defRPr/>
            </a:pPr>
            <a:endParaRPr lang="zh-TW" altLang="en-US"/>
          </a:p>
        </p:txBody>
      </p:sp>
      <p:sp>
        <p:nvSpPr>
          <p:cNvPr id="6" name="投影片編號版面配置區 5">
            <a:extLst>
              <a:ext uri="{FF2B5EF4-FFF2-40B4-BE49-F238E27FC236}">
                <a16:creationId xmlns:a16="http://schemas.microsoft.com/office/drawing/2014/main" id="{071E02EB-68F4-42FA-9BAB-3BF26203DAA6}"/>
              </a:ext>
            </a:extLst>
          </p:cNvPr>
          <p:cNvSpPr>
            <a:spLocks noGrp="1"/>
          </p:cNvSpPr>
          <p:nvPr>
            <p:ph type="sldNum" sz="quarter" idx="4"/>
          </p:nvPr>
        </p:nvSpPr>
        <p:spPr>
          <a:xfrm>
            <a:off x="8737600" y="6356351"/>
            <a:ext cx="2844800" cy="365125"/>
          </a:xfrm>
          <a:prstGeom prst="rect">
            <a:avLst/>
          </a:prstGeom>
        </p:spPr>
        <p:txBody>
          <a:bodyPr vert="horz" wrap="square" lIns="91440" tIns="45720" rIns="91440" bIns="45720" numCol="1" anchor="ctr" anchorCtr="0" compatLnSpc="1">
            <a:prstTxWarp prst="textNoShape">
              <a:avLst/>
            </a:prstTxWarp>
          </a:bodyPr>
          <a:lstStyle>
            <a:lvl1pPr algn="r">
              <a:defRPr kumimoji="0" sz="1200">
                <a:solidFill>
                  <a:srgbClr val="898989"/>
                </a:solidFill>
                <a:latin typeface="Calibri" panose="020F0502020204030204" pitchFamily="34" charset="0"/>
              </a:defRPr>
            </a:lvl1pPr>
          </a:lstStyle>
          <a:p>
            <a:pPr>
              <a:defRPr/>
            </a:pPr>
            <a:fld id="{1A391586-93C1-428B-AAA0-3E00ECA072A3}" type="slidenum">
              <a:rPr lang="zh-TW" altLang="en-US"/>
              <a:pPr>
                <a:defRPr/>
              </a:pPr>
              <a:t>‹#›</a:t>
            </a:fld>
            <a:endParaRPr lang="zh-TW" altLang="en-US"/>
          </a:p>
        </p:txBody>
      </p:sp>
    </p:spTree>
  </p:cSld>
  <p:clrMap bg1="lt1" tx1="dk1" bg2="lt2" tx2="dk2" accent1="accent1" accent2="accent2" accent3="accent3" accent4="accent4" accent5="accent5" accent6="accent6" hlink="hlink" folHlink="folHlink"/>
  <p:sldLayoutIdLst>
    <p:sldLayoutId id="2147487396" r:id="rId1"/>
    <p:sldLayoutId id="2147487397" r:id="rId2"/>
    <p:sldLayoutId id="2147487398" r:id="rId3"/>
    <p:sldLayoutId id="2147487399" r:id="rId4"/>
    <p:sldLayoutId id="2147487400" r:id="rId5"/>
    <p:sldLayoutId id="2147487401" r:id="rId6"/>
    <p:sldLayoutId id="2147487402" r:id="rId7"/>
    <p:sldLayoutId id="2147487403" r:id="rId8"/>
    <p:sldLayoutId id="2147487404" r:id="rId9"/>
    <p:sldLayoutId id="2147487405" r:id="rId10"/>
    <p:sldLayoutId id="2147487406" r:id="rId11"/>
    <p:sldLayoutId id="2147487407" r:id="rId12"/>
    <p:sldLayoutId id="2147487408" r:id="rId13"/>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ea typeface="新細明體" charset="-120"/>
        </a:defRPr>
      </a:lvl2pPr>
      <a:lvl3pPr algn="ctr" rtl="0" eaLnBrk="0" fontAlgn="base" hangingPunct="0">
        <a:spcBef>
          <a:spcPct val="0"/>
        </a:spcBef>
        <a:spcAft>
          <a:spcPct val="0"/>
        </a:spcAft>
        <a:defRPr sz="4400">
          <a:solidFill>
            <a:schemeClr val="tx1"/>
          </a:solidFill>
          <a:latin typeface="Calibri" pitchFamily="34" charset="0"/>
          <a:ea typeface="新細明體" charset="-120"/>
        </a:defRPr>
      </a:lvl3pPr>
      <a:lvl4pPr algn="ctr" rtl="0" eaLnBrk="0" fontAlgn="base" hangingPunct="0">
        <a:spcBef>
          <a:spcPct val="0"/>
        </a:spcBef>
        <a:spcAft>
          <a:spcPct val="0"/>
        </a:spcAft>
        <a:defRPr sz="4400">
          <a:solidFill>
            <a:schemeClr val="tx1"/>
          </a:solidFill>
          <a:latin typeface="Calibri" pitchFamily="34" charset="0"/>
          <a:ea typeface="新細明體" charset="-120"/>
        </a:defRPr>
      </a:lvl4pPr>
      <a:lvl5pPr algn="ctr" rtl="0" eaLnBrk="0" fontAlgn="base" hangingPunct="0">
        <a:spcBef>
          <a:spcPct val="0"/>
        </a:spcBef>
        <a:spcAft>
          <a:spcPct val="0"/>
        </a:spcAft>
        <a:defRPr sz="4400">
          <a:solidFill>
            <a:schemeClr val="tx1"/>
          </a:solidFill>
          <a:latin typeface="Calibri" pitchFamily="34" charset="0"/>
          <a:ea typeface="新細明體" charset="-120"/>
        </a:defRPr>
      </a:lvl5pPr>
      <a:lvl6pPr marL="457200" algn="ctr" rtl="0" eaLnBrk="1" fontAlgn="base" hangingPunct="1">
        <a:spcBef>
          <a:spcPct val="0"/>
        </a:spcBef>
        <a:spcAft>
          <a:spcPct val="0"/>
        </a:spcAft>
        <a:defRPr sz="4400">
          <a:solidFill>
            <a:schemeClr val="tx1"/>
          </a:solidFill>
          <a:latin typeface="Calibri" pitchFamily="34" charset="0"/>
          <a:ea typeface="新細明體" charset="-120"/>
        </a:defRPr>
      </a:lvl6pPr>
      <a:lvl7pPr marL="914400" algn="ctr" rtl="0" eaLnBrk="1" fontAlgn="base" hangingPunct="1">
        <a:spcBef>
          <a:spcPct val="0"/>
        </a:spcBef>
        <a:spcAft>
          <a:spcPct val="0"/>
        </a:spcAft>
        <a:defRPr sz="4400">
          <a:solidFill>
            <a:schemeClr val="tx1"/>
          </a:solidFill>
          <a:latin typeface="Calibri" pitchFamily="34" charset="0"/>
          <a:ea typeface="新細明體" charset="-120"/>
        </a:defRPr>
      </a:lvl7pPr>
      <a:lvl8pPr marL="1371600" algn="ctr" rtl="0" eaLnBrk="1" fontAlgn="base" hangingPunct="1">
        <a:spcBef>
          <a:spcPct val="0"/>
        </a:spcBef>
        <a:spcAft>
          <a:spcPct val="0"/>
        </a:spcAft>
        <a:defRPr sz="4400">
          <a:solidFill>
            <a:schemeClr val="tx1"/>
          </a:solidFill>
          <a:latin typeface="Calibri" pitchFamily="34" charset="0"/>
          <a:ea typeface="新細明體" charset="-120"/>
        </a:defRPr>
      </a:lvl8pPr>
      <a:lvl9pPr marL="1828800" algn="ctr" rtl="0" eaLnBrk="1" fontAlgn="base" hangingPunct="1">
        <a:spcBef>
          <a:spcPct val="0"/>
        </a:spcBef>
        <a:spcAft>
          <a:spcPct val="0"/>
        </a:spcAft>
        <a:defRPr sz="4400">
          <a:solidFill>
            <a:schemeClr val="tx1"/>
          </a:solidFill>
          <a:latin typeface="Calibri" pitchFamily="34" charset="0"/>
          <a:ea typeface="新細明體" charset="-12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blipFill dpi="0" rotWithShape="0">
          <a:blip r:embed="rId16"/>
          <a:srcRect/>
          <a:stretch>
            <a:fillRect/>
          </a:stretch>
        </a:blipFill>
        <a:effectLst/>
      </p:bgPr>
    </p:bg>
    <p:spTree>
      <p:nvGrpSpPr>
        <p:cNvPr id="1" name=""/>
        <p:cNvGrpSpPr/>
        <p:nvPr/>
      </p:nvGrpSpPr>
      <p:grpSpPr>
        <a:xfrm>
          <a:off x="0" y="0"/>
          <a:ext cx="0" cy="0"/>
          <a:chOff x="0" y="0"/>
          <a:chExt cx="0" cy="0"/>
        </a:xfrm>
      </p:grpSpPr>
      <p:sp>
        <p:nvSpPr>
          <p:cNvPr id="3074" name="標題版面配置區 1">
            <a:extLst>
              <a:ext uri="{FF2B5EF4-FFF2-40B4-BE49-F238E27FC236}">
                <a16:creationId xmlns:a16="http://schemas.microsoft.com/office/drawing/2014/main" id="{862881C1-DD3B-4CEF-93A3-9C93C792D1AC}"/>
              </a:ext>
            </a:extLst>
          </p:cNvPr>
          <p:cNvSpPr>
            <a:spLocks noGrp="1"/>
          </p:cNvSpPr>
          <p:nvPr>
            <p:ph type="title"/>
          </p:nvPr>
        </p:nvSpPr>
        <p:spPr bwMode="auto">
          <a:xfrm>
            <a:off x="609600" y="274638"/>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TW" altLang="en-US"/>
              <a:t>按一下以編輯母片標題樣式</a:t>
            </a:r>
          </a:p>
        </p:txBody>
      </p:sp>
      <p:sp>
        <p:nvSpPr>
          <p:cNvPr id="3075" name="文字版面配置區 2">
            <a:extLst>
              <a:ext uri="{FF2B5EF4-FFF2-40B4-BE49-F238E27FC236}">
                <a16:creationId xmlns:a16="http://schemas.microsoft.com/office/drawing/2014/main" id="{04D68F90-839A-416E-BF7F-36221B639C35}"/>
              </a:ext>
            </a:extLst>
          </p:cNvPr>
          <p:cNvSpPr>
            <a:spLocks noGrp="1"/>
          </p:cNvSpPr>
          <p:nvPr>
            <p:ph type="body" idx="1"/>
          </p:nvPr>
        </p:nvSpPr>
        <p:spPr bwMode="auto">
          <a:xfrm>
            <a:off x="609600" y="1600201"/>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日期版面配置區 3">
            <a:extLst>
              <a:ext uri="{FF2B5EF4-FFF2-40B4-BE49-F238E27FC236}">
                <a16:creationId xmlns:a16="http://schemas.microsoft.com/office/drawing/2014/main" id="{DEFB1411-5831-44B3-8E56-4DD42A145535}"/>
              </a:ext>
            </a:extLst>
          </p:cNvPr>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fontAlgn="auto">
              <a:spcBef>
                <a:spcPts val="0"/>
              </a:spcBef>
              <a:spcAft>
                <a:spcPts val="0"/>
              </a:spcAft>
              <a:defRPr kumimoji="0" sz="1200">
                <a:solidFill>
                  <a:prstClr val="black">
                    <a:tint val="75000"/>
                  </a:prstClr>
                </a:solidFill>
                <a:latin typeface="+mn-lt"/>
                <a:ea typeface="+mn-ea"/>
              </a:defRPr>
            </a:lvl1pPr>
          </a:lstStyle>
          <a:p>
            <a:pPr>
              <a:defRPr/>
            </a:pPr>
            <a:fld id="{32CA7ECB-C324-473B-9D9D-1CC6A08C4275}" type="datetimeFigureOut">
              <a:rPr lang="zh-TW" altLang="en-US"/>
              <a:pPr>
                <a:defRPr/>
              </a:pPr>
              <a:t>2026/4/15</a:t>
            </a:fld>
            <a:endParaRPr lang="zh-TW" altLang="en-US"/>
          </a:p>
        </p:txBody>
      </p:sp>
      <p:sp>
        <p:nvSpPr>
          <p:cNvPr id="5" name="頁尾版面配置區 4">
            <a:extLst>
              <a:ext uri="{FF2B5EF4-FFF2-40B4-BE49-F238E27FC236}">
                <a16:creationId xmlns:a16="http://schemas.microsoft.com/office/drawing/2014/main" id="{7B053445-C7CD-4C29-8862-9257DF3088DC}"/>
              </a:ext>
            </a:extLst>
          </p:cNvPr>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fontAlgn="auto">
              <a:spcBef>
                <a:spcPts val="0"/>
              </a:spcBef>
              <a:spcAft>
                <a:spcPts val="0"/>
              </a:spcAft>
              <a:defRPr kumimoji="0" sz="1200">
                <a:solidFill>
                  <a:prstClr val="black">
                    <a:tint val="75000"/>
                  </a:prstClr>
                </a:solidFill>
                <a:latin typeface="+mn-lt"/>
                <a:ea typeface="+mn-ea"/>
              </a:defRPr>
            </a:lvl1pPr>
          </a:lstStyle>
          <a:p>
            <a:pPr>
              <a:defRPr/>
            </a:pPr>
            <a:endParaRPr lang="zh-TW" altLang="en-US"/>
          </a:p>
        </p:txBody>
      </p:sp>
      <p:sp>
        <p:nvSpPr>
          <p:cNvPr id="6" name="投影片編號版面配置區 5">
            <a:extLst>
              <a:ext uri="{FF2B5EF4-FFF2-40B4-BE49-F238E27FC236}">
                <a16:creationId xmlns:a16="http://schemas.microsoft.com/office/drawing/2014/main" id="{9E899F40-EBAC-4B81-8C17-AA797EB472CE}"/>
              </a:ext>
            </a:extLst>
          </p:cNvPr>
          <p:cNvSpPr>
            <a:spLocks noGrp="1"/>
          </p:cNvSpPr>
          <p:nvPr>
            <p:ph type="sldNum" sz="quarter" idx="4"/>
          </p:nvPr>
        </p:nvSpPr>
        <p:spPr>
          <a:xfrm>
            <a:off x="8737600" y="6356351"/>
            <a:ext cx="2844800" cy="365125"/>
          </a:xfrm>
          <a:prstGeom prst="rect">
            <a:avLst/>
          </a:prstGeom>
        </p:spPr>
        <p:txBody>
          <a:bodyPr vert="horz" wrap="square" lIns="91440" tIns="45720" rIns="91440" bIns="45720" numCol="1" anchor="ctr" anchorCtr="0" compatLnSpc="1">
            <a:prstTxWarp prst="textNoShape">
              <a:avLst/>
            </a:prstTxWarp>
          </a:bodyPr>
          <a:lstStyle>
            <a:lvl1pPr algn="r">
              <a:defRPr kumimoji="0" sz="1200">
                <a:solidFill>
                  <a:srgbClr val="898989"/>
                </a:solidFill>
                <a:latin typeface="Calibri" panose="020F0502020204030204" pitchFamily="34" charset="0"/>
              </a:defRPr>
            </a:lvl1pPr>
          </a:lstStyle>
          <a:p>
            <a:pPr>
              <a:defRPr/>
            </a:pPr>
            <a:fld id="{AC877EF8-5FF0-450B-9F38-A3D91ED842C0}" type="slidenum">
              <a:rPr lang="zh-TW" altLang="en-US"/>
              <a:pPr>
                <a:defRPr/>
              </a:pPr>
              <a:t>‹#›</a:t>
            </a:fld>
            <a:endParaRPr lang="zh-TW" altLang="en-US"/>
          </a:p>
        </p:txBody>
      </p:sp>
    </p:spTree>
  </p:cSld>
  <p:clrMap bg1="lt1" tx1="dk1" bg2="lt2" tx2="dk2" accent1="accent1" accent2="accent2" accent3="accent3" accent4="accent4" accent5="accent5" accent6="accent6" hlink="hlink" folHlink="folHlink"/>
  <p:sldLayoutIdLst>
    <p:sldLayoutId id="2147487409" r:id="rId1"/>
    <p:sldLayoutId id="2147487410" r:id="rId2"/>
    <p:sldLayoutId id="2147487411" r:id="rId3"/>
    <p:sldLayoutId id="2147487412" r:id="rId4"/>
    <p:sldLayoutId id="2147487413" r:id="rId5"/>
    <p:sldLayoutId id="2147487414" r:id="rId6"/>
    <p:sldLayoutId id="2147487415" r:id="rId7"/>
    <p:sldLayoutId id="2147487416" r:id="rId8"/>
    <p:sldLayoutId id="2147487417" r:id="rId9"/>
    <p:sldLayoutId id="2147487418" r:id="rId10"/>
    <p:sldLayoutId id="2147487419" r:id="rId11"/>
    <p:sldLayoutId id="2147487420" r:id="rId12"/>
    <p:sldLayoutId id="2147487421" r:id="rId13"/>
    <p:sldLayoutId id="2147487422" r:id="rId14"/>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ea typeface="新細明體" charset="-120"/>
        </a:defRPr>
      </a:lvl2pPr>
      <a:lvl3pPr algn="ctr" rtl="0" eaLnBrk="0" fontAlgn="base" hangingPunct="0">
        <a:spcBef>
          <a:spcPct val="0"/>
        </a:spcBef>
        <a:spcAft>
          <a:spcPct val="0"/>
        </a:spcAft>
        <a:defRPr sz="4400">
          <a:solidFill>
            <a:schemeClr val="tx1"/>
          </a:solidFill>
          <a:latin typeface="Calibri" pitchFamily="34" charset="0"/>
          <a:ea typeface="新細明體" charset="-120"/>
        </a:defRPr>
      </a:lvl3pPr>
      <a:lvl4pPr algn="ctr" rtl="0" eaLnBrk="0" fontAlgn="base" hangingPunct="0">
        <a:spcBef>
          <a:spcPct val="0"/>
        </a:spcBef>
        <a:spcAft>
          <a:spcPct val="0"/>
        </a:spcAft>
        <a:defRPr sz="4400">
          <a:solidFill>
            <a:schemeClr val="tx1"/>
          </a:solidFill>
          <a:latin typeface="Calibri" pitchFamily="34" charset="0"/>
          <a:ea typeface="新細明體" charset="-120"/>
        </a:defRPr>
      </a:lvl4pPr>
      <a:lvl5pPr algn="ctr" rtl="0" eaLnBrk="0" fontAlgn="base" hangingPunct="0">
        <a:spcBef>
          <a:spcPct val="0"/>
        </a:spcBef>
        <a:spcAft>
          <a:spcPct val="0"/>
        </a:spcAft>
        <a:defRPr sz="4400">
          <a:solidFill>
            <a:schemeClr val="tx1"/>
          </a:solidFill>
          <a:latin typeface="Calibri" pitchFamily="34" charset="0"/>
          <a:ea typeface="新細明體" charset="-120"/>
        </a:defRPr>
      </a:lvl5pPr>
      <a:lvl6pPr marL="457200" algn="ctr" rtl="0" eaLnBrk="1" fontAlgn="base" hangingPunct="1">
        <a:spcBef>
          <a:spcPct val="0"/>
        </a:spcBef>
        <a:spcAft>
          <a:spcPct val="0"/>
        </a:spcAft>
        <a:defRPr sz="4400">
          <a:solidFill>
            <a:schemeClr val="tx1"/>
          </a:solidFill>
          <a:latin typeface="Calibri" pitchFamily="34" charset="0"/>
          <a:ea typeface="新細明體" charset="-120"/>
        </a:defRPr>
      </a:lvl6pPr>
      <a:lvl7pPr marL="914400" algn="ctr" rtl="0" eaLnBrk="1" fontAlgn="base" hangingPunct="1">
        <a:spcBef>
          <a:spcPct val="0"/>
        </a:spcBef>
        <a:spcAft>
          <a:spcPct val="0"/>
        </a:spcAft>
        <a:defRPr sz="4400">
          <a:solidFill>
            <a:schemeClr val="tx1"/>
          </a:solidFill>
          <a:latin typeface="Calibri" pitchFamily="34" charset="0"/>
          <a:ea typeface="新細明體" charset="-120"/>
        </a:defRPr>
      </a:lvl7pPr>
      <a:lvl8pPr marL="1371600" algn="ctr" rtl="0" eaLnBrk="1" fontAlgn="base" hangingPunct="1">
        <a:spcBef>
          <a:spcPct val="0"/>
        </a:spcBef>
        <a:spcAft>
          <a:spcPct val="0"/>
        </a:spcAft>
        <a:defRPr sz="4400">
          <a:solidFill>
            <a:schemeClr val="tx1"/>
          </a:solidFill>
          <a:latin typeface="Calibri" pitchFamily="34" charset="0"/>
          <a:ea typeface="新細明體" charset="-120"/>
        </a:defRPr>
      </a:lvl8pPr>
      <a:lvl9pPr marL="1828800" algn="ctr" rtl="0" eaLnBrk="1" fontAlgn="base" hangingPunct="1">
        <a:spcBef>
          <a:spcPct val="0"/>
        </a:spcBef>
        <a:spcAft>
          <a:spcPct val="0"/>
        </a:spcAft>
        <a:defRPr sz="4400">
          <a:solidFill>
            <a:schemeClr val="tx1"/>
          </a:solidFill>
          <a:latin typeface="Calibri" pitchFamily="34" charset="0"/>
          <a:ea typeface="新細明體" charset="-12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4098" name="Rectangle 2">
            <a:extLst>
              <a:ext uri="{FF2B5EF4-FFF2-40B4-BE49-F238E27FC236}">
                <a16:creationId xmlns:a16="http://schemas.microsoft.com/office/drawing/2014/main" id="{06EF3818-E4D4-4953-912F-B01004B0A9A1}"/>
              </a:ext>
            </a:extLst>
          </p:cNvPr>
          <p:cNvSpPr>
            <a:spLocks noGrp="1" noChangeArrowheads="1"/>
          </p:cNvSpPr>
          <p:nvPr>
            <p:ph type="title"/>
          </p:nvPr>
        </p:nvSpPr>
        <p:spPr bwMode="auto">
          <a:xfrm>
            <a:off x="609600" y="274638"/>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GB" altLang="en-US"/>
              <a:t>Click to edit Master title style</a:t>
            </a:r>
          </a:p>
        </p:txBody>
      </p:sp>
      <p:sp>
        <p:nvSpPr>
          <p:cNvPr id="4099" name="Rectangle 3">
            <a:extLst>
              <a:ext uri="{FF2B5EF4-FFF2-40B4-BE49-F238E27FC236}">
                <a16:creationId xmlns:a16="http://schemas.microsoft.com/office/drawing/2014/main" id="{38DA8515-9227-4193-BAE2-D4F0FB5610AB}"/>
              </a:ext>
            </a:extLst>
          </p:cNvPr>
          <p:cNvSpPr>
            <a:spLocks noGrp="1" noChangeArrowheads="1"/>
          </p:cNvSpPr>
          <p:nvPr>
            <p:ph type="body" idx="1"/>
          </p:nvPr>
        </p:nvSpPr>
        <p:spPr bwMode="auto">
          <a:xfrm>
            <a:off x="609600" y="1600201"/>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GB" altLang="en-US"/>
              <a:t>Click to edit Master text styles</a:t>
            </a:r>
          </a:p>
          <a:p>
            <a:pPr lvl="1"/>
            <a:r>
              <a:rPr lang="en-GB" altLang="en-US"/>
              <a:t>Second level</a:t>
            </a:r>
          </a:p>
          <a:p>
            <a:pPr lvl="2"/>
            <a:r>
              <a:rPr lang="en-GB" altLang="en-US"/>
              <a:t>Third level</a:t>
            </a:r>
          </a:p>
          <a:p>
            <a:pPr lvl="3"/>
            <a:r>
              <a:rPr lang="en-GB" altLang="en-US"/>
              <a:t>Fourth level</a:t>
            </a:r>
          </a:p>
          <a:p>
            <a:pPr lvl="4"/>
            <a:r>
              <a:rPr lang="en-GB" altLang="en-US"/>
              <a:t>Fifth level</a:t>
            </a:r>
          </a:p>
        </p:txBody>
      </p:sp>
      <p:sp>
        <p:nvSpPr>
          <p:cNvPr id="1028" name="Rectangle 4">
            <a:extLst>
              <a:ext uri="{FF2B5EF4-FFF2-40B4-BE49-F238E27FC236}">
                <a16:creationId xmlns:a16="http://schemas.microsoft.com/office/drawing/2014/main" id="{24FED5A6-8F59-4D4E-A785-9B54A3463973}"/>
              </a:ext>
            </a:extLst>
          </p:cNvPr>
          <p:cNvSpPr>
            <a:spLocks noGrp="1" noChangeArrowheads="1"/>
          </p:cNvSpPr>
          <p:nvPr>
            <p:ph type="dt" sz="half" idx="2"/>
          </p:nvPr>
        </p:nvSpPr>
        <p:spPr bwMode="auto">
          <a:xfrm>
            <a:off x="609600" y="6245225"/>
            <a:ext cx="2844800" cy="476250"/>
          </a:xfrm>
          <a:prstGeom prst="rect">
            <a:avLst/>
          </a:prstGeom>
          <a:noFill/>
          <a:ln>
            <a:noFill/>
          </a:ln>
          <a:effectLst/>
        </p:spPr>
        <p:txBody>
          <a:bodyPr vert="horz" wrap="square" lIns="91440" tIns="45720" rIns="91440" bIns="45720" numCol="1" anchor="t" anchorCtr="0" compatLnSpc="1">
            <a:prstTxWarp prst="textNoShape">
              <a:avLst/>
            </a:prstTxWarp>
          </a:bodyPr>
          <a:lstStyle>
            <a:lvl1pPr eaLnBrk="1" hangingPunct="1">
              <a:defRPr kumimoji="0" sz="1400">
                <a:solidFill>
                  <a:srgbClr val="1E2128"/>
                </a:solidFill>
                <a:latin typeface="Arial" charset="0"/>
                <a:ea typeface="SimSun" panose="02010600030101010101" pitchFamily="2" charset="-122"/>
              </a:defRPr>
            </a:lvl1pPr>
          </a:lstStyle>
          <a:p>
            <a:pPr>
              <a:defRPr/>
            </a:pPr>
            <a:endParaRPr lang="en-GB"/>
          </a:p>
        </p:txBody>
      </p:sp>
      <p:sp>
        <p:nvSpPr>
          <p:cNvPr id="1029" name="Rectangle 5">
            <a:extLst>
              <a:ext uri="{FF2B5EF4-FFF2-40B4-BE49-F238E27FC236}">
                <a16:creationId xmlns:a16="http://schemas.microsoft.com/office/drawing/2014/main" id="{804897A0-01A8-4B98-8C82-D98F7CC5DAF3}"/>
              </a:ext>
            </a:extLst>
          </p:cNvPr>
          <p:cNvSpPr>
            <a:spLocks noGrp="1" noChangeArrowheads="1"/>
          </p:cNvSpPr>
          <p:nvPr>
            <p:ph type="ftr" sz="quarter" idx="3"/>
          </p:nvPr>
        </p:nvSpPr>
        <p:spPr bwMode="auto">
          <a:xfrm>
            <a:off x="4165600" y="6245225"/>
            <a:ext cx="3860800" cy="476250"/>
          </a:xfrm>
          <a:prstGeom prst="rect">
            <a:avLst/>
          </a:prstGeom>
          <a:noFill/>
          <a:ln>
            <a:noFill/>
          </a:ln>
          <a:effectLst/>
        </p:spPr>
        <p:txBody>
          <a:bodyPr vert="horz" wrap="square" lIns="91440" tIns="45720" rIns="91440" bIns="45720" numCol="1" anchor="t" anchorCtr="0" compatLnSpc="1">
            <a:prstTxWarp prst="textNoShape">
              <a:avLst/>
            </a:prstTxWarp>
          </a:bodyPr>
          <a:lstStyle>
            <a:lvl1pPr algn="ctr" eaLnBrk="1" hangingPunct="1">
              <a:defRPr kumimoji="0" sz="1400">
                <a:solidFill>
                  <a:srgbClr val="1E2128"/>
                </a:solidFill>
                <a:latin typeface="Arial" charset="0"/>
                <a:ea typeface="SimSun" panose="02010600030101010101" pitchFamily="2" charset="-122"/>
              </a:defRPr>
            </a:lvl1pPr>
          </a:lstStyle>
          <a:p>
            <a:pPr>
              <a:defRPr/>
            </a:pPr>
            <a:endParaRPr lang="en-GB"/>
          </a:p>
        </p:txBody>
      </p:sp>
      <p:sp>
        <p:nvSpPr>
          <p:cNvPr id="1030" name="Rectangle 6">
            <a:extLst>
              <a:ext uri="{FF2B5EF4-FFF2-40B4-BE49-F238E27FC236}">
                <a16:creationId xmlns:a16="http://schemas.microsoft.com/office/drawing/2014/main" id="{8B82297A-D68D-4E2D-8D86-8D056765AEF5}"/>
              </a:ext>
            </a:extLst>
          </p:cNvPr>
          <p:cNvSpPr>
            <a:spLocks noGrp="1" noChangeArrowheads="1"/>
          </p:cNvSpPr>
          <p:nvPr>
            <p:ph type="sldNum" sz="quarter" idx="4"/>
          </p:nvPr>
        </p:nvSpPr>
        <p:spPr bwMode="auto">
          <a:xfrm>
            <a:off x="8737600" y="6245225"/>
            <a:ext cx="2844800" cy="476250"/>
          </a:xfrm>
          <a:prstGeom prst="rect">
            <a:avLst/>
          </a:prstGeom>
          <a:noFill/>
          <a:ln>
            <a:noFill/>
          </a:ln>
          <a:effectLst/>
        </p:spPr>
        <p:txBody>
          <a:bodyPr vert="horz" wrap="square" lIns="91440" tIns="45720" rIns="91440" bIns="45720" numCol="1" anchor="t" anchorCtr="0" compatLnSpc="1">
            <a:prstTxWarp prst="textNoShape">
              <a:avLst/>
            </a:prstTxWarp>
          </a:bodyPr>
          <a:lstStyle>
            <a:lvl1pPr algn="r" eaLnBrk="1" hangingPunct="1">
              <a:defRPr kumimoji="0" sz="1400">
                <a:solidFill>
                  <a:srgbClr val="1E2128"/>
                </a:solidFill>
                <a:ea typeface="SimSun" panose="02010600030101010101" pitchFamily="2" charset="-122"/>
              </a:defRPr>
            </a:lvl1pPr>
          </a:lstStyle>
          <a:p>
            <a:pPr>
              <a:defRPr/>
            </a:pPr>
            <a:fld id="{587B379E-840A-4251-B653-CCF702E0A3FC}" type="slidenum">
              <a:rPr lang="en-GB" altLang="en-US"/>
              <a:pPr>
                <a:defRPr/>
              </a:pPr>
              <a:t>‹#›</a:t>
            </a:fld>
            <a:endParaRPr lang="en-GB" altLang="en-US"/>
          </a:p>
        </p:txBody>
      </p:sp>
    </p:spTree>
  </p:cSld>
  <p:clrMap bg1="lt1" tx1="dk1" bg2="lt2" tx2="dk2" accent1="accent1" accent2="accent2" accent3="accent3" accent4="accent4" accent5="accent5" accent6="accent6" hlink="hlink" folHlink="folHlink"/>
  <p:sldLayoutIdLst>
    <p:sldLayoutId id="2147487423" r:id="rId1"/>
  </p:sldLayoutIdLst>
  <p:txStyles>
    <p:titleStyle>
      <a:lvl1pPr algn="ctr" rtl="0" eaLnBrk="0" fontAlgn="base" hangingPunct="0">
        <a:spcBef>
          <a:spcPct val="0"/>
        </a:spcBef>
        <a:spcAft>
          <a:spcPct val="0"/>
        </a:spcAft>
        <a:defRPr sz="4400">
          <a:solidFill>
            <a:schemeClr val="bg1"/>
          </a:solidFill>
          <a:latin typeface="+mj-lt"/>
          <a:ea typeface="+mj-ea"/>
          <a:cs typeface="+mj-cs"/>
        </a:defRPr>
      </a:lvl1pPr>
      <a:lvl2pPr algn="ctr" rtl="0" eaLnBrk="0" fontAlgn="base" hangingPunct="0">
        <a:spcBef>
          <a:spcPct val="0"/>
        </a:spcBef>
        <a:spcAft>
          <a:spcPct val="0"/>
        </a:spcAft>
        <a:defRPr sz="4400">
          <a:solidFill>
            <a:schemeClr val="bg1"/>
          </a:solidFill>
          <a:latin typeface="Arial" charset="0"/>
        </a:defRPr>
      </a:lvl2pPr>
      <a:lvl3pPr algn="ctr" rtl="0" eaLnBrk="0" fontAlgn="base" hangingPunct="0">
        <a:spcBef>
          <a:spcPct val="0"/>
        </a:spcBef>
        <a:spcAft>
          <a:spcPct val="0"/>
        </a:spcAft>
        <a:defRPr sz="4400">
          <a:solidFill>
            <a:schemeClr val="bg1"/>
          </a:solidFill>
          <a:latin typeface="Arial" charset="0"/>
        </a:defRPr>
      </a:lvl3pPr>
      <a:lvl4pPr algn="ctr" rtl="0" eaLnBrk="0" fontAlgn="base" hangingPunct="0">
        <a:spcBef>
          <a:spcPct val="0"/>
        </a:spcBef>
        <a:spcAft>
          <a:spcPct val="0"/>
        </a:spcAft>
        <a:defRPr sz="4400">
          <a:solidFill>
            <a:schemeClr val="bg1"/>
          </a:solidFill>
          <a:latin typeface="Arial" charset="0"/>
        </a:defRPr>
      </a:lvl4pPr>
      <a:lvl5pPr algn="ctr" rtl="0" eaLnBrk="0" fontAlgn="base" hangingPunct="0">
        <a:spcBef>
          <a:spcPct val="0"/>
        </a:spcBef>
        <a:spcAft>
          <a:spcPct val="0"/>
        </a:spcAft>
        <a:defRPr sz="4400">
          <a:solidFill>
            <a:schemeClr val="bg1"/>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bg1"/>
          </a:solidFill>
          <a:latin typeface="+mn-lt"/>
          <a:ea typeface="+mn-ea"/>
          <a:cs typeface="+mn-cs"/>
        </a:defRPr>
      </a:lvl1pPr>
      <a:lvl2pPr marL="742950" indent="-285750" algn="l" rtl="0" eaLnBrk="0" fontAlgn="base" hangingPunct="0">
        <a:spcBef>
          <a:spcPct val="20000"/>
        </a:spcBef>
        <a:spcAft>
          <a:spcPct val="0"/>
        </a:spcAft>
        <a:buChar char="–"/>
        <a:defRPr sz="2800">
          <a:solidFill>
            <a:schemeClr val="bg1"/>
          </a:solidFill>
          <a:latin typeface="+mn-lt"/>
        </a:defRPr>
      </a:lvl2pPr>
      <a:lvl3pPr marL="1143000" indent="-228600" algn="l" rtl="0" eaLnBrk="0" fontAlgn="base" hangingPunct="0">
        <a:spcBef>
          <a:spcPct val="20000"/>
        </a:spcBef>
        <a:spcAft>
          <a:spcPct val="0"/>
        </a:spcAft>
        <a:buChar char="•"/>
        <a:defRPr sz="2400">
          <a:solidFill>
            <a:schemeClr val="bg1"/>
          </a:solidFill>
          <a:latin typeface="+mn-lt"/>
        </a:defRPr>
      </a:lvl3pPr>
      <a:lvl4pPr marL="1600200" indent="-228600" algn="l" rtl="0" eaLnBrk="0" fontAlgn="base" hangingPunct="0">
        <a:spcBef>
          <a:spcPct val="20000"/>
        </a:spcBef>
        <a:spcAft>
          <a:spcPct val="0"/>
        </a:spcAft>
        <a:buChar char="–"/>
        <a:defRPr sz="2000">
          <a:solidFill>
            <a:schemeClr val="bg1"/>
          </a:solidFill>
          <a:latin typeface="+mn-lt"/>
        </a:defRPr>
      </a:lvl4pPr>
      <a:lvl5pPr marL="2057400" indent="-228600" algn="l" rtl="0" eaLnBrk="0" fontAlgn="base" hangingPunct="0">
        <a:spcBef>
          <a:spcPct val="20000"/>
        </a:spcBef>
        <a:spcAft>
          <a:spcPct val="0"/>
        </a:spcAft>
        <a:buChar char="»"/>
        <a:defRPr sz="2000">
          <a:solidFill>
            <a:schemeClr val="bg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blipFill dpi="0" rotWithShape="0">
          <a:blip r:embed="rId15"/>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6CBF95B-5E08-479D-BA02-3DE6D3846A16}"/>
              </a:ext>
            </a:extLst>
          </p:cNvPr>
          <p:cNvSpPr>
            <a:spLocks noGrp="1"/>
          </p:cNvSpPr>
          <p:nvPr>
            <p:ph type="title"/>
          </p:nvPr>
        </p:nvSpPr>
        <p:spPr>
          <a:xfrm>
            <a:off x="609600" y="274638"/>
            <a:ext cx="10972800" cy="1143000"/>
          </a:xfrm>
          <a:prstGeom prst="rect">
            <a:avLst/>
          </a:prstGeom>
        </p:spPr>
        <p:txBody>
          <a:bodyPr vert="horz" lIns="91440" tIns="45720" rIns="91440" bIns="45720" rtlCol="0" anchor="ctr">
            <a:noAutofit/>
          </a:bodyPr>
          <a:lstStyle/>
          <a:p>
            <a:r>
              <a:rPr lang="zh-TW" altLang="en-US"/>
              <a:t>按一下以編輯母片標題樣式</a:t>
            </a:r>
            <a:endParaRPr lang="en-US" dirty="0"/>
          </a:p>
        </p:txBody>
      </p:sp>
      <p:sp>
        <p:nvSpPr>
          <p:cNvPr id="5123" name="Text Placeholder 2">
            <a:extLst>
              <a:ext uri="{FF2B5EF4-FFF2-40B4-BE49-F238E27FC236}">
                <a16:creationId xmlns:a16="http://schemas.microsoft.com/office/drawing/2014/main" id="{3A15394E-A3A5-4D19-8D5C-474C5B2BC40F}"/>
              </a:ext>
            </a:extLst>
          </p:cNvPr>
          <p:cNvSpPr>
            <a:spLocks noGrp="1"/>
          </p:cNvSpPr>
          <p:nvPr>
            <p:ph type="body" idx="1"/>
          </p:nvPr>
        </p:nvSpPr>
        <p:spPr bwMode="auto">
          <a:xfrm>
            <a:off x="609600" y="1600201"/>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Date Placeholder 3">
            <a:extLst>
              <a:ext uri="{FF2B5EF4-FFF2-40B4-BE49-F238E27FC236}">
                <a16:creationId xmlns:a16="http://schemas.microsoft.com/office/drawing/2014/main" id="{9CA93C6F-543D-4FE1-BF37-CF96F9478C0A}"/>
              </a:ext>
            </a:extLst>
          </p:cNvPr>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fontAlgn="auto">
              <a:spcBef>
                <a:spcPts val="0"/>
              </a:spcBef>
              <a:spcAft>
                <a:spcPts val="0"/>
              </a:spcAft>
              <a:defRPr kumimoji="0" sz="1200">
                <a:solidFill>
                  <a:prstClr val="black">
                    <a:tint val="75000"/>
                  </a:prstClr>
                </a:solidFill>
                <a:latin typeface="Tw Cen MT"/>
                <a:ea typeface="SimSun" panose="02010600030101010101" pitchFamily="2" charset="-122"/>
              </a:defRPr>
            </a:lvl1pPr>
          </a:lstStyle>
          <a:p>
            <a:pPr>
              <a:defRPr/>
            </a:pPr>
            <a:fld id="{53074F12-AA26-4AC8-9962-C36BB8F32554}" type="datetimeFigureOut">
              <a:rPr lang="en-US"/>
              <a:pPr>
                <a:defRPr/>
              </a:pPr>
              <a:t>4/15/2026</a:t>
            </a:fld>
            <a:endParaRPr lang="en-US"/>
          </a:p>
        </p:txBody>
      </p:sp>
      <p:sp>
        <p:nvSpPr>
          <p:cNvPr id="5" name="Footer Placeholder 4">
            <a:extLst>
              <a:ext uri="{FF2B5EF4-FFF2-40B4-BE49-F238E27FC236}">
                <a16:creationId xmlns:a16="http://schemas.microsoft.com/office/drawing/2014/main" id="{4EAFA478-F14A-43A6-82DA-DB64DC5C7A08}"/>
              </a:ext>
            </a:extLst>
          </p:cNvPr>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fontAlgn="auto">
              <a:spcBef>
                <a:spcPts val="0"/>
              </a:spcBef>
              <a:spcAft>
                <a:spcPts val="0"/>
              </a:spcAft>
              <a:defRPr kumimoji="0" sz="1200">
                <a:solidFill>
                  <a:prstClr val="black">
                    <a:tint val="75000"/>
                  </a:prstClr>
                </a:solidFill>
                <a:latin typeface="Tw Cen MT"/>
                <a:ea typeface="SimSun" panose="02010600030101010101" pitchFamily="2" charset="-122"/>
              </a:defRPr>
            </a:lvl1pPr>
          </a:lstStyle>
          <a:p>
            <a:pPr>
              <a:defRPr/>
            </a:pPr>
            <a:endParaRPr lang="en-US"/>
          </a:p>
        </p:txBody>
      </p:sp>
      <p:sp>
        <p:nvSpPr>
          <p:cNvPr id="6" name="Slide Number Placeholder 5">
            <a:extLst>
              <a:ext uri="{FF2B5EF4-FFF2-40B4-BE49-F238E27FC236}">
                <a16:creationId xmlns:a16="http://schemas.microsoft.com/office/drawing/2014/main" id="{E3931C69-65CB-4442-B317-4D8A30651681}"/>
              </a:ext>
            </a:extLst>
          </p:cNvPr>
          <p:cNvSpPr>
            <a:spLocks noGrp="1"/>
          </p:cNvSpPr>
          <p:nvPr>
            <p:ph type="sldNum" sz="quarter" idx="4"/>
          </p:nvPr>
        </p:nvSpPr>
        <p:spPr>
          <a:xfrm>
            <a:off x="8737600" y="6356351"/>
            <a:ext cx="2844800" cy="365125"/>
          </a:xfrm>
          <a:prstGeom prst="rect">
            <a:avLst/>
          </a:prstGeom>
        </p:spPr>
        <p:txBody>
          <a:bodyPr vert="horz" wrap="square" lIns="91440" tIns="45720" rIns="91440" bIns="45720" numCol="1" anchor="ctr" anchorCtr="0" compatLnSpc="1">
            <a:prstTxWarp prst="textNoShape">
              <a:avLst/>
            </a:prstTxWarp>
          </a:bodyPr>
          <a:lstStyle>
            <a:lvl1pPr algn="r">
              <a:defRPr kumimoji="0" sz="1200">
                <a:solidFill>
                  <a:srgbClr val="898989"/>
                </a:solidFill>
                <a:latin typeface="Tw Cen MT" panose="020B0602020104020603" pitchFamily="34" charset="0"/>
                <a:ea typeface="SimSun" panose="02010600030101010101" pitchFamily="2" charset="-122"/>
              </a:defRPr>
            </a:lvl1pPr>
          </a:lstStyle>
          <a:p>
            <a:pPr>
              <a:defRPr/>
            </a:pPr>
            <a:fld id="{39058A89-D573-4B72-BDC4-523AABB94C71}" type="slidenum">
              <a:rPr lang="en-US" altLang="zh-TW"/>
              <a:pPr>
                <a:defRPr/>
              </a:pPr>
              <a:t>‹#›</a:t>
            </a:fld>
            <a:endParaRPr lang="en-US" altLang="zh-TW"/>
          </a:p>
        </p:txBody>
      </p:sp>
    </p:spTree>
  </p:cSld>
  <p:clrMap bg1="lt1" tx1="dk1" bg2="lt2" tx2="dk2" accent1="accent1" accent2="accent2" accent3="accent3" accent4="accent4" accent5="accent5" accent6="accent6" hlink="hlink" folHlink="folHlink"/>
  <p:sldLayoutIdLst>
    <p:sldLayoutId id="2147487424" r:id="rId1"/>
    <p:sldLayoutId id="2147487425" r:id="rId2"/>
    <p:sldLayoutId id="2147487426" r:id="rId3"/>
    <p:sldLayoutId id="2147487427" r:id="rId4"/>
    <p:sldLayoutId id="2147487428" r:id="rId5"/>
    <p:sldLayoutId id="2147487429" r:id="rId6"/>
    <p:sldLayoutId id="2147487430" r:id="rId7"/>
    <p:sldLayoutId id="2147487431" r:id="rId8"/>
    <p:sldLayoutId id="2147487432" r:id="rId9"/>
    <p:sldLayoutId id="2147487433" r:id="rId10"/>
    <p:sldLayoutId id="2147487434" r:id="rId11"/>
    <p:sldLayoutId id="2147487435" r:id="rId12"/>
    <p:sldLayoutId id="2147487436" r:id="rId13"/>
  </p:sldLayoutIdLst>
  <p:txStyles>
    <p:titleStyle>
      <a:lvl1pPr algn="ctr" rtl="0" eaLnBrk="0" fontAlgn="base" hangingPunct="0">
        <a:spcBef>
          <a:spcPct val="0"/>
        </a:spcBef>
        <a:spcAft>
          <a:spcPct val="0"/>
        </a:spcAft>
        <a:defRPr sz="4400" b="1" kern="1200">
          <a:solidFill>
            <a:srgbClr val="262626"/>
          </a:solidFill>
          <a:effectLst>
            <a:outerShdw blurRad="38100" dist="38100" dir="2700000" algn="tl">
              <a:srgbClr val="000000">
                <a:alpha val="43137"/>
              </a:srgbClr>
            </a:outerShdw>
          </a:effectLst>
          <a:latin typeface="Microsoft New Tai Lue" pitchFamily="34" charset="0"/>
          <a:ea typeface="Microsoft Himalaya" pitchFamily="2" charset="0"/>
          <a:cs typeface="Microsoft New Tai Lue" pitchFamily="34" charset="0"/>
        </a:defRPr>
      </a:lvl1pPr>
      <a:lvl2pPr algn="ctr" rtl="0" eaLnBrk="0" fontAlgn="base" hangingPunct="0">
        <a:spcBef>
          <a:spcPct val="0"/>
        </a:spcBef>
        <a:spcAft>
          <a:spcPct val="0"/>
        </a:spcAft>
        <a:defRPr sz="4400" b="1">
          <a:solidFill>
            <a:srgbClr val="262626"/>
          </a:solidFill>
          <a:latin typeface="Microsoft New Tai Lue" pitchFamily="34" charset="0"/>
          <a:ea typeface="Microsoft Himalaya" pitchFamily="2" charset="0"/>
          <a:cs typeface="Microsoft New Tai Lue" pitchFamily="34" charset="0"/>
        </a:defRPr>
      </a:lvl2pPr>
      <a:lvl3pPr algn="ctr" rtl="0" eaLnBrk="0" fontAlgn="base" hangingPunct="0">
        <a:spcBef>
          <a:spcPct val="0"/>
        </a:spcBef>
        <a:spcAft>
          <a:spcPct val="0"/>
        </a:spcAft>
        <a:defRPr sz="4400" b="1">
          <a:solidFill>
            <a:srgbClr val="262626"/>
          </a:solidFill>
          <a:latin typeface="Microsoft New Tai Lue" pitchFamily="34" charset="0"/>
          <a:ea typeface="Microsoft Himalaya" pitchFamily="2" charset="0"/>
          <a:cs typeface="Microsoft New Tai Lue" pitchFamily="34" charset="0"/>
        </a:defRPr>
      </a:lvl3pPr>
      <a:lvl4pPr algn="ctr" rtl="0" eaLnBrk="0" fontAlgn="base" hangingPunct="0">
        <a:spcBef>
          <a:spcPct val="0"/>
        </a:spcBef>
        <a:spcAft>
          <a:spcPct val="0"/>
        </a:spcAft>
        <a:defRPr sz="4400" b="1">
          <a:solidFill>
            <a:srgbClr val="262626"/>
          </a:solidFill>
          <a:latin typeface="Microsoft New Tai Lue" pitchFamily="34" charset="0"/>
          <a:ea typeface="Microsoft Himalaya" pitchFamily="2" charset="0"/>
          <a:cs typeface="Microsoft New Tai Lue" pitchFamily="34" charset="0"/>
        </a:defRPr>
      </a:lvl4pPr>
      <a:lvl5pPr algn="ctr" rtl="0" eaLnBrk="0" fontAlgn="base" hangingPunct="0">
        <a:spcBef>
          <a:spcPct val="0"/>
        </a:spcBef>
        <a:spcAft>
          <a:spcPct val="0"/>
        </a:spcAft>
        <a:defRPr sz="4400" b="1">
          <a:solidFill>
            <a:srgbClr val="262626"/>
          </a:solidFill>
          <a:latin typeface="Microsoft New Tai Lue" pitchFamily="34" charset="0"/>
          <a:ea typeface="Microsoft Himalaya" pitchFamily="2" charset="0"/>
          <a:cs typeface="Microsoft New Tai Lue" pitchFamily="34" charset="0"/>
        </a:defRPr>
      </a:lvl5pPr>
      <a:lvl6pPr marL="457200" algn="ctr" rtl="0" fontAlgn="base">
        <a:spcBef>
          <a:spcPct val="0"/>
        </a:spcBef>
        <a:spcAft>
          <a:spcPct val="0"/>
        </a:spcAft>
        <a:defRPr sz="4400" b="1">
          <a:solidFill>
            <a:srgbClr val="262626"/>
          </a:solidFill>
          <a:latin typeface="Microsoft New Tai Lue" pitchFamily="34" charset="0"/>
          <a:ea typeface="Microsoft Himalaya" pitchFamily="2" charset="0"/>
          <a:cs typeface="Microsoft New Tai Lue" pitchFamily="34" charset="0"/>
        </a:defRPr>
      </a:lvl6pPr>
      <a:lvl7pPr marL="914400" algn="ctr" rtl="0" fontAlgn="base">
        <a:spcBef>
          <a:spcPct val="0"/>
        </a:spcBef>
        <a:spcAft>
          <a:spcPct val="0"/>
        </a:spcAft>
        <a:defRPr sz="4400" b="1">
          <a:solidFill>
            <a:srgbClr val="262626"/>
          </a:solidFill>
          <a:latin typeface="Microsoft New Tai Lue" pitchFamily="34" charset="0"/>
          <a:ea typeface="Microsoft Himalaya" pitchFamily="2" charset="0"/>
          <a:cs typeface="Microsoft New Tai Lue" pitchFamily="34" charset="0"/>
        </a:defRPr>
      </a:lvl7pPr>
      <a:lvl8pPr marL="1371600" algn="ctr" rtl="0" fontAlgn="base">
        <a:spcBef>
          <a:spcPct val="0"/>
        </a:spcBef>
        <a:spcAft>
          <a:spcPct val="0"/>
        </a:spcAft>
        <a:defRPr sz="4400" b="1">
          <a:solidFill>
            <a:srgbClr val="262626"/>
          </a:solidFill>
          <a:latin typeface="Microsoft New Tai Lue" pitchFamily="34" charset="0"/>
          <a:ea typeface="Microsoft Himalaya" pitchFamily="2" charset="0"/>
          <a:cs typeface="Microsoft New Tai Lue" pitchFamily="34" charset="0"/>
        </a:defRPr>
      </a:lvl8pPr>
      <a:lvl9pPr marL="1828800" algn="ctr" rtl="0" fontAlgn="base">
        <a:spcBef>
          <a:spcPct val="0"/>
        </a:spcBef>
        <a:spcAft>
          <a:spcPct val="0"/>
        </a:spcAft>
        <a:defRPr sz="4400" b="1">
          <a:solidFill>
            <a:srgbClr val="262626"/>
          </a:solidFill>
          <a:latin typeface="Microsoft New Tai Lue" pitchFamily="34" charset="0"/>
          <a:ea typeface="Microsoft Himalaya" pitchFamily="2" charset="0"/>
          <a:cs typeface="Microsoft New Tai Lue"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2800" kern="1200">
          <a:solidFill>
            <a:srgbClr val="404040"/>
          </a:solidFill>
          <a:latin typeface="Microsoft New Tai Lue" pitchFamily="34" charset="0"/>
          <a:ea typeface="Microsoft New Tai Lue" pitchFamily="34" charset="0"/>
          <a:cs typeface="Microsoft New Tai Lue" pitchFamily="34" charset="0"/>
        </a:defRPr>
      </a:lvl1pPr>
      <a:lvl2pPr marL="742950" indent="-285750" algn="l" rtl="0" eaLnBrk="0" fontAlgn="base" hangingPunct="0">
        <a:spcBef>
          <a:spcPct val="20000"/>
        </a:spcBef>
        <a:spcAft>
          <a:spcPct val="0"/>
        </a:spcAft>
        <a:buFont typeface="Arial" panose="020B0604020202020204" pitchFamily="34" charset="0"/>
        <a:buChar char="–"/>
        <a:defRPr sz="2400" kern="1200">
          <a:solidFill>
            <a:srgbClr val="404040"/>
          </a:solidFill>
          <a:latin typeface="Microsoft New Tai Lue" pitchFamily="34" charset="0"/>
          <a:ea typeface="Microsoft New Tai Lue" pitchFamily="34" charset="0"/>
          <a:cs typeface="Microsoft New Tai Lue" pitchFamily="34" charset="0"/>
        </a:defRPr>
      </a:lvl2pPr>
      <a:lvl3pPr marL="1143000" indent="-228600" algn="l" rtl="0" eaLnBrk="0" fontAlgn="base" hangingPunct="0">
        <a:spcBef>
          <a:spcPct val="20000"/>
        </a:spcBef>
        <a:spcAft>
          <a:spcPct val="0"/>
        </a:spcAft>
        <a:buFont typeface="Arial" panose="020B0604020202020204" pitchFamily="34" charset="0"/>
        <a:buChar char="•"/>
        <a:defRPr sz="2000" kern="1200">
          <a:solidFill>
            <a:srgbClr val="404040"/>
          </a:solidFill>
          <a:latin typeface="Microsoft New Tai Lue" pitchFamily="34" charset="0"/>
          <a:ea typeface="Microsoft New Tai Lue" pitchFamily="34" charset="0"/>
          <a:cs typeface="Microsoft New Tai Lue" pitchFamily="34" charset="0"/>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rgbClr val="404040"/>
          </a:solidFill>
          <a:latin typeface="Microsoft New Tai Lue" pitchFamily="34" charset="0"/>
          <a:ea typeface="Microsoft New Tai Lue" pitchFamily="34" charset="0"/>
          <a:cs typeface="Microsoft New Tai Lue" pitchFamily="34" charset="0"/>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rgbClr val="404040"/>
          </a:solidFill>
          <a:latin typeface="Microsoft New Tai Lue" pitchFamily="34" charset="0"/>
          <a:ea typeface="Microsoft New Tai Lue" pitchFamily="34" charset="0"/>
          <a:cs typeface="Microsoft New Tai Lue"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blipFill dpi="0" rotWithShape="0">
          <a:blip r:embed="rId10"/>
          <a:srcRect/>
          <a:stretch>
            <a:fillRect/>
          </a:stretch>
        </a:blipFill>
        <a:effectLst/>
      </p:bgPr>
    </p:bg>
    <p:spTree>
      <p:nvGrpSpPr>
        <p:cNvPr id="1" name=""/>
        <p:cNvGrpSpPr/>
        <p:nvPr/>
      </p:nvGrpSpPr>
      <p:grpSpPr>
        <a:xfrm>
          <a:off x="0" y="0"/>
          <a:ext cx="0" cy="0"/>
          <a:chOff x="0" y="0"/>
          <a:chExt cx="0" cy="0"/>
        </a:xfrm>
      </p:grpSpPr>
      <p:sp>
        <p:nvSpPr>
          <p:cNvPr id="6146" name="标题占位符 1">
            <a:extLst>
              <a:ext uri="{FF2B5EF4-FFF2-40B4-BE49-F238E27FC236}">
                <a16:creationId xmlns:a16="http://schemas.microsoft.com/office/drawing/2014/main" id="{ACFA6697-6C99-4C1E-AC3D-60DCFF68ABB8}"/>
              </a:ext>
            </a:extLst>
          </p:cNvPr>
          <p:cNvSpPr>
            <a:spLocks noGrp="1"/>
          </p:cNvSpPr>
          <p:nvPr>
            <p:ph type="title"/>
          </p:nvPr>
        </p:nvSpPr>
        <p:spPr bwMode="auto">
          <a:xfrm>
            <a:off x="609600" y="274638"/>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altLang="en-US"/>
              <a:t>单击此处编辑母版标题样式</a:t>
            </a:r>
          </a:p>
        </p:txBody>
      </p:sp>
      <p:sp>
        <p:nvSpPr>
          <p:cNvPr id="6147" name="文本占位符 2">
            <a:extLst>
              <a:ext uri="{FF2B5EF4-FFF2-40B4-BE49-F238E27FC236}">
                <a16:creationId xmlns:a16="http://schemas.microsoft.com/office/drawing/2014/main" id="{ACE71473-244F-4F2C-A238-6BEEC9656B8E}"/>
              </a:ext>
            </a:extLst>
          </p:cNvPr>
          <p:cNvSpPr>
            <a:spLocks noGrp="1"/>
          </p:cNvSpPr>
          <p:nvPr>
            <p:ph type="body" idx="1"/>
          </p:nvPr>
        </p:nvSpPr>
        <p:spPr bwMode="auto">
          <a:xfrm>
            <a:off x="609600" y="1600201"/>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id="{047807FD-BFF7-4DD0-A14D-0E968546875E}"/>
              </a:ext>
            </a:extLst>
          </p:cNvPr>
          <p:cNvSpPr>
            <a:spLocks noGrp="1"/>
          </p:cNvSpPr>
          <p:nvPr>
            <p:ph type="dt" sz="half" idx="2"/>
          </p:nvPr>
        </p:nvSpPr>
        <p:spPr>
          <a:xfrm>
            <a:off x="609600" y="6356351"/>
            <a:ext cx="2844800" cy="365125"/>
          </a:xfrm>
          <a:prstGeom prst="rect">
            <a:avLst/>
          </a:prstGeom>
        </p:spPr>
        <p:txBody>
          <a:bodyPr vert="horz" wrap="square" lIns="91440" tIns="45720" rIns="91440" bIns="45720" numCol="1" anchor="ctr" anchorCtr="0" compatLnSpc="1">
            <a:prstTxWarp prst="textNoShape">
              <a:avLst/>
            </a:prstTxWarp>
          </a:bodyPr>
          <a:lstStyle>
            <a:lvl1pPr eaLnBrk="1" hangingPunct="1">
              <a:defRPr kumimoji="0" sz="1200">
                <a:solidFill>
                  <a:srgbClr val="898989"/>
                </a:solidFill>
                <a:latin typeface="Calibri" panose="020F0502020204030204" pitchFamily="34" charset="0"/>
                <a:ea typeface="SimSun" panose="02010600030101010101" pitchFamily="2" charset="-122"/>
              </a:defRPr>
            </a:lvl1pPr>
          </a:lstStyle>
          <a:p>
            <a:pPr>
              <a:defRPr/>
            </a:pPr>
            <a:fld id="{64FE1965-AA16-400D-88D8-4D8B2CA7DE73}" type="datetimeFigureOut">
              <a:rPr lang="zh-CN" altLang="en-US"/>
              <a:pPr>
                <a:defRPr/>
              </a:pPr>
              <a:t>2026/4/15</a:t>
            </a:fld>
            <a:endParaRPr lang="zh-CN" altLang="en-US"/>
          </a:p>
        </p:txBody>
      </p:sp>
      <p:sp>
        <p:nvSpPr>
          <p:cNvPr id="5" name="页脚占位符 4">
            <a:extLst>
              <a:ext uri="{FF2B5EF4-FFF2-40B4-BE49-F238E27FC236}">
                <a16:creationId xmlns:a16="http://schemas.microsoft.com/office/drawing/2014/main" id="{A20C14E6-9E91-4A55-B925-1479926D81EE}"/>
              </a:ext>
            </a:extLst>
          </p:cNvPr>
          <p:cNvSpPr>
            <a:spLocks noGrp="1"/>
          </p:cNvSpPr>
          <p:nvPr>
            <p:ph type="ftr" sz="quarter" idx="3"/>
          </p:nvPr>
        </p:nvSpPr>
        <p:spPr>
          <a:xfrm>
            <a:off x="4165600" y="6356351"/>
            <a:ext cx="3860800" cy="365125"/>
          </a:xfrm>
          <a:prstGeom prst="rect">
            <a:avLst/>
          </a:prstGeom>
        </p:spPr>
        <p:txBody>
          <a:bodyPr vert="horz" wrap="square" lIns="91440" tIns="45720" rIns="91440" bIns="45720" numCol="1" anchor="ctr" anchorCtr="0" compatLnSpc="1">
            <a:prstTxWarp prst="textNoShape">
              <a:avLst/>
            </a:prstTxWarp>
          </a:bodyPr>
          <a:lstStyle>
            <a:lvl1pPr algn="ctr" eaLnBrk="1" hangingPunct="1">
              <a:defRPr kumimoji="0" sz="1200">
                <a:solidFill>
                  <a:srgbClr val="898989"/>
                </a:solidFill>
                <a:latin typeface="Calibri" panose="020F0502020204030204" pitchFamily="34" charset="0"/>
                <a:ea typeface="SimSun" panose="02010600030101010101" pitchFamily="2" charset="-122"/>
              </a:defRPr>
            </a:lvl1pPr>
          </a:lstStyle>
          <a:p>
            <a:pPr>
              <a:defRPr/>
            </a:pPr>
            <a:endParaRPr lang="zh-CN" altLang="en-US"/>
          </a:p>
        </p:txBody>
      </p:sp>
      <p:sp>
        <p:nvSpPr>
          <p:cNvPr id="6" name="灯片编号占位符 5">
            <a:extLst>
              <a:ext uri="{FF2B5EF4-FFF2-40B4-BE49-F238E27FC236}">
                <a16:creationId xmlns:a16="http://schemas.microsoft.com/office/drawing/2014/main" id="{DFE2D5DA-8621-44F9-811E-72EF5CB2C6F4}"/>
              </a:ext>
            </a:extLst>
          </p:cNvPr>
          <p:cNvSpPr>
            <a:spLocks noGrp="1"/>
          </p:cNvSpPr>
          <p:nvPr>
            <p:ph type="sldNum" sz="quarter" idx="4"/>
          </p:nvPr>
        </p:nvSpPr>
        <p:spPr>
          <a:xfrm>
            <a:off x="8737600" y="6356351"/>
            <a:ext cx="28448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kumimoji="0" sz="1200">
                <a:solidFill>
                  <a:srgbClr val="898989"/>
                </a:solidFill>
                <a:latin typeface="Calibri" panose="020F0502020204030204" pitchFamily="34" charset="0"/>
                <a:ea typeface="SimSun" panose="02010600030101010101" pitchFamily="2" charset="-122"/>
              </a:defRPr>
            </a:lvl1pPr>
          </a:lstStyle>
          <a:p>
            <a:pPr>
              <a:defRPr/>
            </a:pPr>
            <a:fld id="{D5B201C1-CFAE-4B93-87AB-733F1FCA519F}" type="slidenum">
              <a:rPr lang="zh-CN" altLang="en-US"/>
              <a:pPr>
                <a:defRPr/>
              </a:pPr>
              <a:t>‹#›</a:t>
            </a:fld>
            <a:endParaRPr lang="zh-CN" altLang="en-US"/>
          </a:p>
        </p:txBody>
      </p:sp>
    </p:spTree>
  </p:cSld>
  <p:clrMap bg1="lt1" tx1="dk1" bg2="lt2" tx2="dk2" accent1="accent1" accent2="accent2" accent3="accent3" accent4="accent4" accent5="accent5" accent6="accent6" hlink="hlink" folHlink="folHlink"/>
  <p:sldLayoutIdLst>
    <p:sldLayoutId id="2147487437" r:id="rId1"/>
    <p:sldLayoutId id="2147487438" r:id="rId2"/>
    <p:sldLayoutId id="2147487439" r:id="rId3"/>
    <p:sldLayoutId id="2147487440" r:id="rId4"/>
    <p:sldLayoutId id="2147487441" r:id="rId5"/>
    <p:sldLayoutId id="2147487442" r:id="rId6"/>
    <p:sldLayoutId id="2147487443" r:id="rId7"/>
    <p:sldLayoutId id="2147487444" r:id="rId8"/>
  </p:sldLayoutIdLst>
  <p:txStyles>
    <p:titleStyle>
      <a:lvl1pPr algn="ctr" rtl="0" eaLnBrk="0" fontAlgn="base" hangingPunct="0">
        <a:spcBef>
          <a:spcPct val="0"/>
        </a:spcBef>
        <a:spcAft>
          <a:spcPct val="0"/>
        </a:spcAft>
        <a:defRPr sz="4400" kern="1200">
          <a:solidFill>
            <a:schemeClr val="tx1"/>
          </a:solidFill>
          <a:latin typeface="+mj-lt"/>
          <a:ea typeface="SimSun" panose="02010600030101010101" pitchFamily="2" charset="-122"/>
          <a:cs typeface="+mj-cs"/>
        </a:defRPr>
      </a:lvl1pPr>
      <a:lvl2pPr algn="ctr" rtl="0" eaLnBrk="0" fontAlgn="base" hangingPunct="0">
        <a:spcBef>
          <a:spcPct val="0"/>
        </a:spcBef>
        <a:spcAft>
          <a:spcPct val="0"/>
        </a:spcAft>
        <a:defRPr sz="4400">
          <a:solidFill>
            <a:schemeClr val="tx1"/>
          </a:solidFill>
          <a:latin typeface="Calibri" pitchFamily="34" charset="0"/>
          <a:ea typeface="SimSun" panose="02010600030101010101" pitchFamily="2" charset="-122"/>
        </a:defRPr>
      </a:lvl2pPr>
      <a:lvl3pPr algn="ctr" rtl="0" eaLnBrk="0" fontAlgn="base" hangingPunct="0">
        <a:spcBef>
          <a:spcPct val="0"/>
        </a:spcBef>
        <a:spcAft>
          <a:spcPct val="0"/>
        </a:spcAft>
        <a:defRPr sz="4400">
          <a:solidFill>
            <a:schemeClr val="tx1"/>
          </a:solidFill>
          <a:latin typeface="Calibri" pitchFamily="34" charset="0"/>
          <a:ea typeface="SimSun" panose="02010600030101010101" pitchFamily="2" charset="-122"/>
        </a:defRPr>
      </a:lvl3pPr>
      <a:lvl4pPr algn="ctr" rtl="0" eaLnBrk="0" fontAlgn="base" hangingPunct="0">
        <a:spcBef>
          <a:spcPct val="0"/>
        </a:spcBef>
        <a:spcAft>
          <a:spcPct val="0"/>
        </a:spcAft>
        <a:defRPr sz="4400">
          <a:solidFill>
            <a:schemeClr val="tx1"/>
          </a:solidFill>
          <a:latin typeface="Calibri" pitchFamily="34" charset="0"/>
          <a:ea typeface="SimSun" panose="02010600030101010101" pitchFamily="2" charset="-122"/>
        </a:defRPr>
      </a:lvl4pPr>
      <a:lvl5pPr algn="ctr" rtl="0" eaLnBrk="0" fontAlgn="base" hangingPunct="0">
        <a:spcBef>
          <a:spcPct val="0"/>
        </a:spcBef>
        <a:spcAft>
          <a:spcPct val="0"/>
        </a:spcAft>
        <a:defRPr sz="4400">
          <a:solidFill>
            <a:schemeClr val="tx1"/>
          </a:solidFill>
          <a:latin typeface="Calibri" pitchFamily="34" charset="0"/>
          <a:ea typeface="SimSun" panose="02010600030101010101" pitchFamily="2" charset="-122"/>
        </a:defRPr>
      </a:lvl5pPr>
      <a:lvl6pPr marL="457200" algn="ctr" rtl="0" fontAlgn="base">
        <a:spcBef>
          <a:spcPct val="0"/>
        </a:spcBef>
        <a:spcAft>
          <a:spcPct val="0"/>
        </a:spcAft>
        <a:defRPr sz="4400">
          <a:solidFill>
            <a:schemeClr val="tx1"/>
          </a:solidFill>
          <a:latin typeface="Calibri" pitchFamily="34" charset="0"/>
          <a:ea typeface="宋体" charset="-122"/>
        </a:defRPr>
      </a:lvl6pPr>
      <a:lvl7pPr marL="914400" algn="ctr" rtl="0" fontAlgn="base">
        <a:spcBef>
          <a:spcPct val="0"/>
        </a:spcBef>
        <a:spcAft>
          <a:spcPct val="0"/>
        </a:spcAft>
        <a:defRPr sz="4400">
          <a:solidFill>
            <a:schemeClr val="tx1"/>
          </a:solidFill>
          <a:latin typeface="Calibri" pitchFamily="34" charset="0"/>
          <a:ea typeface="宋体" charset="-122"/>
        </a:defRPr>
      </a:lvl7pPr>
      <a:lvl8pPr marL="1371600" algn="ctr" rtl="0" fontAlgn="base">
        <a:spcBef>
          <a:spcPct val="0"/>
        </a:spcBef>
        <a:spcAft>
          <a:spcPct val="0"/>
        </a:spcAft>
        <a:defRPr sz="4400">
          <a:solidFill>
            <a:schemeClr val="tx1"/>
          </a:solidFill>
          <a:latin typeface="Calibri" pitchFamily="34" charset="0"/>
          <a:ea typeface="宋体" charset="-122"/>
        </a:defRPr>
      </a:lvl8pPr>
      <a:lvl9pPr marL="1828800" algn="ctr" rtl="0" fontAlgn="base">
        <a:spcBef>
          <a:spcPct val="0"/>
        </a:spcBef>
        <a:spcAft>
          <a:spcPct val="0"/>
        </a:spcAft>
        <a:defRPr sz="4400">
          <a:solidFill>
            <a:schemeClr val="tx1"/>
          </a:solidFill>
          <a:latin typeface="Calibri" pitchFamily="34" charset="0"/>
          <a:ea typeface="宋体" charset="-122"/>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SimSun" panose="02010600030101010101" pitchFamily="2" charset="-122"/>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SimSun" panose="02010600030101010101" pitchFamily="2" charset="-122"/>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SimSun" panose="02010600030101010101" pitchFamily="2" charset="-122"/>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SimSun" panose="02010600030101010101" pitchFamily="2" charset="-122"/>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SimSun" panose="02010600030101010101" pitchFamily="2" charset="-122"/>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6.xml"/><Relationship Id="rId4" Type="http://schemas.openxmlformats.org/officeDocument/2006/relationships/image" Target="../media/image20.jpeg"/></Relationships>
</file>

<file path=ppt/slides/_rels/slide2.xml.rels><?xml version="1.0" encoding="UTF-8" standalone="yes"?>
<Relationships xmlns="http://schemas.openxmlformats.org/package/2006/relationships"><Relationship Id="rId8" Type="http://schemas.openxmlformats.org/officeDocument/2006/relationships/slide" Target="slide31.xml"/><Relationship Id="rId3" Type="http://schemas.openxmlformats.org/officeDocument/2006/relationships/image" Target="../media/image21.png"/><Relationship Id="rId7" Type="http://schemas.openxmlformats.org/officeDocument/2006/relationships/slide" Target="slide28.xml"/><Relationship Id="rId2" Type="http://schemas.openxmlformats.org/officeDocument/2006/relationships/notesSlide" Target="../notesSlides/notesSlide1.xml"/><Relationship Id="rId1" Type="http://schemas.openxmlformats.org/officeDocument/2006/relationships/slideLayout" Target="../slideLayouts/slideLayout6.xml"/><Relationship Id="rId6" Type="http://schemas.openxmlformats.org/officeDocument/2006/relationships/slide" Target="slide19.xml"/><Relationship Id="rId5" Type="http://schemas.openxmlformats.org/officeDocument/2006/relationships/slide" Target="slide8.xml"/><Relationship Id="rId10" Type="http://schemas.openxmlformats.org/officeDocument/2006/relationships/slide" Target="slide99.xml"/><Relationship Id="rId4" Type="http://schemas.openxmlformats.org/officeDocument/2006/relationships/slide" Target="slide3.xml"/><Relationship Id="rId9" Type="http://schemas.openxmlformats.org/officeDocument/2006/relationships/slide" Target="slide44.xml"/></Relationships>
</file>

<file path=ppt/slides/_rels/slide3.xml.rels><?xml version="1.0" encoding="UTF-8" standalone="yes"?>
<Relationships xmlns="http://schemas.openxmlformats.org/package/2006/relationships"><Relationship Id="rId3" Type="http://schemas.openxmlformats.org/officeDocument/2006/relationships/image" Target="../media/image22.png"/><Relationship Id="rId7" Type="http://schemas.openxmlformats.org/officeDocument/2006/relationships/image" Target="../media/image23.png"/><Relationship Id="rId2" Type="http://schemas.openxmlformats.org/officeDocument/2006/relationships/notesSlide" Target="../notesSlides/notesSlide2.xml"/><Relationship Id="rId1" Type="http://schemas.openxmlformats.org/officeDocument/2006/relationships/slideLayout" Target="../slideLayouts/slideLayout6.xml"/><Relationship Id="rId6" Type="http://schemas.openxmlformats.org/officeDocument/2006/relationships/image" Target="../media/image21.png"/><Relationship Id="rId5" Type="http://schemas.openxmlformats.org/officeDocument/2006/relationships/image" Target="../media/image3.png"/><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tags" Target="../tags/tag1.xml"/></Relationships>
</file>

<file path=ppt/slides/_rels/slide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slideLayout" Target="../slideLayouts/slideLayout6.xml"/><Relationship Id="rId1" Type="http://schemas.openxmlformats.org/officeDocument/2006/relationships/tags" Target="../tags/tag2.xml"/><Relationship Id="rId6" Type="http://schemas.openxmlformats.org/officeDocument/2006/relationships/image" Target="../media/image25.png"/><Relationship Id="rId5" Type="http://schemas.openxmlformats.org/officeDocument/2006/relationships/image" Target="../media/image3.png"/><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slideLayout" Target="../slideLayouts/slideLayout6.xml"/><Relationship Id="rId1" Type="http://schemas.openxmlformats.org/officeDocument/2006/relationships/tags" Target="../tags/tag3.xml"/><Relationship Id="rId5" Type="http://schemas.openxmlformats.org/officeDocument/2006/relationships/image" Target="../media/image3.png"/><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slideLayout" Target="../slideLayouts/slideLayout6.xml"/><Relationship Id="rId1" Type="http://schemas.openxmlformats.org/officeDocument/2006/relationships/tags" Target="../tags/tag4.xml"/><Relationship Id="rId5" Type="http://schemas.openxmlformats.org/officeDocument/2006/relationships/image" Target="../media/image3.png"/><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6.xml"/><Relationship Id="rId5" Type="http://schemas.openxmlformats.org/officeDocument/2006/relationships/image" Target="../media/image28.png"/><Relationship Id="rId4" Type="http://schemas.openxmlformats.org/officeDocument/2006/relationships/image" Target="../media/image3.png"/></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6.xml"/><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6.xml"/><Relationship Id="rId4" Type="http://schemas.openxmlformats.org/officeDocument/2006/relationships/image" Target="../media/image3.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3.xml"/></Relationships>
</file>

<file path=ppt/slides/_rels/slide13.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29.png"/><Relationship Id="rId7" Type="http://schemas.openxmlformats.org/officeDocument/2006/relationships/diagramColors" Target="../diagrams/colors1.xml"/><Relationship Id="rId2" Type="http://schemas.openxmlformats.org/officeDocument/2006/relationships/notesSlide" Target="../notesSlides/notesSlide6.xml"/><Relationship Id="rId1" Type="http://schemas.openxmlformats.org/officeDocument/2006/relationships/slideLayout" Target="../slideLayouts/slideLayout23.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14.xml.rels><?xml version="1.0" encoding="UTF-8" standalone="yes"?>
<Relationships xmlns="http://schemas.openxmlformats.org/package/2006/relationships"><Relationship Id="rId8" Type="http://schemas.openxmlformats.org/officeDocument/2006/relationships/diagramColors" Target="../diagrams/colors2.xml"/><Relationship Id="rId3" Type="http://schemas.openxmlformats.org/officeDocument/2006/relationships/image" Target="../media/image30.jpeg"/><Relationship Id="rId7" Type="http://schemas.openxmlformats.org/officeDocument/2006/relationships/diagramQuickStyle" Target="../diagrams/quickStyle2.xml"/><Relationship Id="rId2" Type="http://schemas.openxmlformats.org/officeDocument/2006/relationships/notesSlide" Target="../notesSlides/notesSlide7.xml"/><Relationship Id="rId1" Type="http://schemas.openxmlformats.org/officeDocument/2006/relationships/slideLayout" Target="../slideLayouts/slideLayout25.xml"/><Relationship Id="rId6" Type="http://schemas.openxmlformats.org/officeDocument/2006/relationships/diagramLayout" Target="../diagrams/layout2.xml"/><Relationship Id="rId5" Type="http://schemas.openxmlformats.org/officeDocument/2006/relationships/diagramData" Target="../diagrams/data2.xml"/><Relationship Id="rId4" Type="http://schemas.openxmlformats.org/officeDocument/2006/relationships/image" Target="../media/image29.png"/><Relationship Id="rId9" Type="http://schemas.microsoft.com/office/2007/relationships/diagramDrawing" Target="../diagrams/drawing2.xml"/></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6.xml"/><Relationship Id="rId4" Type="http://schemas.openxmlformats.org/officeDocument/2006/relationships/image" Target="../media/image3.png"/></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6.xml"/><Relationship Id="rId4" Type="http://schemas.openxmlformats.org/officeDocument/2006/relationships/image" Target="../media/image3.pn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6.xml"/><Relationship Id="rId1" Type="http://schemas.openxmlformats.org/officeDocument/2006/relationships/tags" Target="../tags/tag5.xml"/><Relationship Id="rId5" Type="http://schemas.openxmlformats.org/officeDocument/2006/relationships/image" Target="../media/image3.png"/><Relationship Id="rId4" Type="http://schemas.openxmlformats.org/officeDocument/2006/relationships/image" Target="../media/image2.pn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6.xml"/><Relationship Id="rId1" Type="http://schemas.openxmlformats.org/officeDocument/2006/relationships/tags" Target="../tags/tag6.xml"/><Relationship Id="rId5" Type="http://schemas.openxmlformats.org/officeDocument/2006/relationships/image" Target="../media/image3.png"/><Relationship Id="rId4" Type="http://schemas.openxmlformats.org/officeDocument/2006/relationships/image" Target="../media/image2.png"/></Relationships>
</file>

<file path=ppt/slides/_rels/slide1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3.xml"/><Relationship Id="rId1" Type="http://schemas.openxmlformats.org/officeDocument/2006/relationships/slideLayout" Target="../slideLayouts/slideLayout6.xml"/><Relationship Id="rId4" Type="http://schemas.openxmlformats.org/officeDocument/2006/relationships/image" Target="../media/image3.png"/></Relationships>
</file>

<file path=ppt/slides/_rels/slide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4.xml"/><Relationship Id="rId1" Type="http://schemas.openxmlformats.org/officeDocument/2006/relationships/slideLayout" Target="../slideLayouts/slideLayout6.xml"/><Relationship Id="rId5" Type="http://schemas.openxmlformats.org/officeDocument/2006/relationships/image" Target="../media/image32.png"/><Relationship Id="rId4" Type="http://schemas.openxmlformats.org/officeDocument/2006/relationships/image" Target="../media/image3.png"/></Relationships>
</file>

<file path=ppt/slides/_rels/slide22.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slideLayout" Target="../slideLayouts/slideLayout6.xml"/><Relationship Id="rId1" Type="http://schemas.openxmlformats.org/officeDocument/2006/relationships/tags" Target="../tags/tag7.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6.xml"/><Relationship Id="rId1" Type="http://schemas.openxmlformats.org/officeDocument/2006/relationships/tags" Target="../tags/tag8.xml"/><Relationship Id="rId4" Type="http://schemas.openxmlformats.org/officeDocument/2006/relationships/image" Target="../media/image3.png"/></Relationships>
</file>

<file path=ppt/slides/_rels/slide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6.xml"/><Relationship Id="rId1" Type="http://schemas.openxmlformats.org/officeDocument/2006/relationships/tags" Target="../tags/tag9.xml"/><Relationship Id="rId4" Type="http://schemas.openxmlformats.org/officeDocument/2006/relationships/image" Target="../media/image3.png"/></Relationships>
</file>

<file path=ppt/slides/_rels/slide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6.xml"/><Relationship Id="rId1" Type="http://schemas.openxmlformats.org/officeDocument/2006/relationships/tags" Target="../tags/tag10.xml"/><Relationship Id="rId5" Type="http://schemas.openxmlformats.org/officeDocument/2006/relationships/hyperlink" Target="http://www.dysh.tyc.edu.tw/ischool/publish_page/55/" TargetMode="External"/><Relationship Id="rId4" Type="http://schemas.openxmlformats.org/officeDocument/2006/relationships/image" Target="../media/image3.png"/></Relationships>
</file>

<file path=ppt/slides/_rels/slide2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6.xml"/><Relationship Id="rId1" Type="http://schemas.openxmlformats.org/officeDocument/2006/relationships/tags" Target="../tags/tag11.xml"/><Relationship Id="rId4" Type="http://schemas.openxmlformats.org/officeDocument/2006/relationships/image" Target="../media/image3.png"/></Relationships>
</file>

<file path=ppt/slides/_rels/slide2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6.xml"/><Relationship Id="rId1" Type="http://schemas.openxmlformats.org/officeDocument/2006/relationships/tags" Target="../tags/tag12.xml"/><Relationship Id="rId5" Type="http://schemas.openxmlformats.org/officeDocument/2006/relationships/hyperlink" Target="https://www.lysh.tyc.edu.tw/" TargetMode="External"/><Relationship Id="rId4" Type="http://schemas.openxmlformats.org/officeDocument/2006/relationships/image" Target="../media/image3.png"/></Relationships>
</file>

<file path=ppt/slides/_rels/slide2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3.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3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 Target="slide2.xml"/><Relationship Id="rId5" Type="http://schemas.openxmlformats.org/officeDocument/2006/relationships/image" Target="../media/image35.png"/><Relationship Id="rId4" Type="http://schemas.openxmlformats.org/officeDocument/2006/relationships/image" Target="../media/image34.png"/></Relationships>
</file>

<file path=ppt/slides/_rels/slide3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diagramLayout" Target="../diagrams/layout4.xml"/><Relationship Id="rId7" Type="http://schemas.openxmlformats.org/officeDocument/2006/relationships/image" Target="../media/image2.png"/><Relationship Id="rId2" Type="http://schemas.openxmlformats.org/officeDocument/2006/relationships/diagramData" Target="../diagrams/data4.xml"/><Relationship Id="rId1" Type="http://schemas.openxmlformats.org/officeDocument/2006/relationships/slideLayout" Target="../slideLayouts/slideLayout6.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34.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diagramLayout" Target="../diagrams/layout5.xml"/><Relationship Id="rId7" Type="http://schemas.openxmlformats.org/officeDocument/2006/relationships/image" Target="../media/image2.png"/><Relationship Id="rId2" Type="http://schemas.openxmlformats.org/officeDocument/2006/relationships/diagramData" Target="../diagrams/data5.xml"/><Relationship Id="rId1" Type="http://schemas.openxmlformats.org/officeDocument/2006/relationships/slideLayout" Target="../slideLayouts/slideLayout6.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3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6.xml"/><Relationship Id="rId4" Type="http://schemas.openxmlformats.org/officeDocument/2006/relationships/image" Target="../media/image36.jpeg"/></Relationships>
</file>

<file path=ppt/slides/_rels/slide3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6.xml"/><Relationship Id="rId4" Type="http://schemas.openxmlformats.org/officeDocument/2006/relationships/image" Target="../media/image36.jpeg"/></Relationships>
</file>

<file path=ppt/slides/_rels/slide3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6.xml"/><Relationship Id="rId4" Type="http://schemas.openxmlformats.org/officeDocument/2006/relationships/image" Target="../media/image36.jpeg"/></Relationships>
</file>

<file path=ppt/slides/_rels/slide3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6.jpeg"/><Relationship Id="rId1" Type="http://schemas.openxmlformats.org/officeDocument/2006/relationships/slideLayout" Target="../slideLayouts/slideLayout6.xml"/><Relationship Id="rId4" Type="http://schemas.openxmlformats.org/officeDocument/2006/relationships/image" Target="../media/image3.png"/></Relationships>
</file>

<file path=ppt/slides/_rels/slide4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6.jpeg"/><Relationship Id="rId1" Type="http://schemas.openxmlformats.org/officeDocument/2006/relationships/slideLayout" Target="../slideLayouts/slideLayout6.xml"/><Relationship Id="rId4" Type="http://schemas.openxmlformats.org/officeDocument/2006/relationships/image" Target="../media/image3.png"/></Relationships>
</file>

<file path=ppt/slides/_rels/slide4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7.png"/><Relationship Id="rId1" Type="http://schemas.openxmlformats.org/officeDocument/2006/relationships/slideLayout" Target="../slideLayouts/slideLayout6.xml"/><Relationship Id="rId4" Type="http://schemas.openxmlformats.org/officeDocument/2006/relationships/image" Target="../media/image3.png"/></Relationships>
</file>

<file path=ppt/slides/_rels/slide44.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38.jpeg"/><Relationship Id="rId1" Type="http://schemas.openxmlformats.org/officeDocument/2006/relationships/slideLayout" Target="../slideLayouts/slideLayout25.xml"/><Relationship Id="rId4" Type="http://schemas.openxmlformats.org/officeDocument/2006/relationships/image" Target="../media/image39.jpeg"/></Relationships>
</file>

<file path=ppt/slides/_rels/slide45.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5.xml"/></Relationships>
</file>

<file path=ppt/slides/_rels/slide46.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image" Target="../media/image29.png"/><Relationship Id="rId1" Type="http://schemas.openxmlformats.org/officeDocument/2006/relationships/slideLayout" Target="../slideLayouts/slideLayout25.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47.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image" Target="../media/image30.jpeg"/><Relationship Id="rId1" Type="http://schemas.openxmlformats.org/officeDocument/2006/relationships/slideLayout" Target="../slideLayouts/slideLayout25.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48.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image" Target="../media/image30.jpeg"/><Relationship Id="rId1" Type="http://schemas.openxmlformats.org/officeDocument/2006/relationships/slideLayout" Target="../slideLayouts/slideLayout25.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_rels/slide49.xml.rels><?xml version="1.0" encoding="UTF-8" standalone="yes"?>
<Relationships xmlns="http://schemas.openxmlformats.org/package/2006/relationships"><Relationship Id="rId8" Type="http://schemas.microsoft.com/office/2007/relationships/diagramDrawing" Target="../diagrams/drawing9.xml"/><Relationship Id="rId3" Type="http://schemas.openxmlformats.org/officeDocument/2006/relationships/image" Target="../media/image30.jpeg"/><Relationship Id="rId7" Type="http://schemas.openxmlformats.org/officeDocument/2006/relationships/diagramColors" Target="../diagrams/colors9.xml"/><Relationship Id="rId2" Type="http://schemas.openxmlformats.org/officeDocument/2006/relationships/notesSlide" Target="../notesSlides/notesSlide15.xml"/><Relationship Id="rId1" Type="http://schemas.openxmlformats.org/officeDocument/2006/relationships/slideLayout" Target="../slideLayouts/slideLayout25.xml"/><Relationship Id="rId6" Type="http://schemas.openxmlformats.org/officeDocument/2006/relationships/diagramQuickStyle" Target="../diagrams/quickStyle9.xml"/><Relationship Id="rId5" Type="http://schemas.openxmlformats.org/officeDocument/2006/relationships/diagramLayout" Target="../diagrams/layout9.xml"/><Relationship Id="rId4" Type="http://schemas.openxmlformats.org/officeDocument/2006/relationships/diagramData" Target="../diagrams/data9.xml"/><Relationship Id="rId9" Type="http://schemas.openxmlformats.org/officeDocument/2006/relationships/image" Target="../media/image29.png"/></Relationships>
</file>

<file path=ppt/slides/_rels/slide50.xml.rels><?xml version="1.0" encoding="UTF-8" standalone="yes"?>
<Relationships xmlns="http://schemas.openxmlformats.org/package/2006/relationships"><Relationship Id="rId3" Type="http://schemas.openxmlformats.org/officeDocument/2006/relationships/diagramLayout" Target="../diagrams/layout10.xml"/><Relationship Id="rId7" Type="http://schemas.openxmlformats.org/officeDocument/2006/relationships/image" Target="../media/image29.png"/><Relationship Id="rId2" Type="http://schemas.openxmlformats.org/officeDocument/2006/relationships/diagramData" Target="../diagrams/data10.xml"/><Relationship Id="rId1" Type="http://schemas.openxmlformats.org/officeDocument/2006/relationships/slideLayout" Target="../slideLayouts/slideLayout25.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51.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6.xml"/><Relationship Id="rId1" Type="http://schemas.openxmlformats.org/officeDocument/2006/relationships/slideLayout" Target="../slideLayouts/slideLayout38.xml"/></Relationships>
</file>

<file path=ppt/slides/_rels/slide5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5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21.png"/></Relationships>
</file>

<file path=ppt/slides/_rels/slide5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21.png"/></Relationships>
</file>

<file path=ppt/slides/_rels/slide55.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image" Target="../media/image30.jpeg"/><Relationship Id="rId1" Type="http://schemas.openxmlformats.org/officeDocument/2006/relationships/slideLayout" Target="../slideLayouts/slideLayout25.xml"/><Relationship Id="rId4" Type="http://schemas.openxmlformats.org/officeDocument/2006/relationships/image" Target="../media/image29.png"/></Relationships>
</file>

<file path=ppt/slides/_rels/slide5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57.xml.rels><?xml version="1.0" encoding="UTF-8" standalone="yes"?>
<Relationships xmlns="http://schemas.openxmlformats.org/package/2006/relationships"><Relationship Id="rId8" Type="http://schemas.openxmlformats.org/officeDocument/2006/relationships/diagramLayout" Target="../diagrams/layout12.xml"/><Relationship Id="rId3" Type="http://schemas.openxmlformats.org/officeDocument/2006/relationships/diagramLayout" Target="../diagrams/layout11.xml"/><Relationship Id="rId7" Type="http://schemas.openxmlformats.org/officeDocument/2006/relationships/diagramData" Target="../diagrams/data12.xml"/><Relationship Id="rId2" Type="http://schemas.openxmlformats.org/officeDocument/2006/relationships/diagramData" Target="../diagrams/data11.xml"/><Relationship Id="rId1" Type="http://schemas.openxmlformats.org/officeDocument/2006/relationships/slideLayout" Target="../slideLayouts/slideLayout6.xml"/><Relationship Id="rId6" Type="http://schemas.microsoft.com/office/2007/relationships/diagramDrawing" Target="../diagrams/drawing11.xml"/><Relationship Id="rId11" Type="http://schemas.microsoft.com/office/2007/relationships/diagramDrawing" Target="../diagrams/drawing12.xml"/><Relationship Id="rId5" Type="http://schemas.openxmlformats.org/officeDocument/2006/relationships/diagramColors" Target="../diagrams/colors11.xml"/><Relationship Id="rId10" Type="http://schemas.openxmlformats.org/officeDocument/2006/relationships/diagramColors" Target="../diagrams/colors12.xml"/><Relationship Id="rId4" Type="http://schemas.openxmlformats.org/officeDocument/2006/relationships/diagramQuickStyle" Target="../diagrams/quickStyle11.xml"/><Relationship Id="rId9" Type="http://schemas.openxmlformats.org/officeDocument/2006/relationships/diagramQuickStyle" Target="../diagrams/quickStyle12.xml"/></Relationships>
</file>

<file path=ppt/slides/_rels/slide58.xml.rels><?xml version="1.0" encoding="UTF-8" standalone="yes"?>
<Relationships xmlns="http://schemas.openxmlformats.org/package/2006/relationships"><Relationship Id="rId8" Type="http://schemas.openxmlformats.org/officeDocument/2006/relationships/diagramLayout" Target="../diagrams/layout14.xml"/><Relationship Id="rId3" Type="http://schemas.openxmlformats.org/officeDocument/2006/relationships/diagramLayout" Target="../diagrams/layout13.xml"/><Relationship Id="rId7" Type="http://schemas.openxmlformats.org/officeDocument/2006/relationships/diagramData" Target="../diagrams/data14.xml"/><Relationship Id="rId2" Type="http://schemas.openxmlformats.org/officeDocument/2006/relationships/diagramData" Target="../diagrams/data13.xml"/><Relationship Id="rId1" Type="http://schemas.openxmlformats.org/officeDocument/2006/relationships/slideLayout" Target="../slideLayouts/slideLayout6.xml"/><Relationship Id="rId6" Type="http://schemas.microsoft.com/office/2007/relationships/diagramDrawing" Target="../diagrams/drawing13.xml"/><Relationship Id="rId11" Type="http://schemas.microsoft.com/office/2007/relationships/diagramDrawing" Target="../diagrams/drawing14.xml"/><Relationship Id="rId5" Type="http://schemas.openxmlformats.org/officeDocument/2006/relationships/diagramColors" Target="../diagrams/colors13.xml"/><Relationship Id="rId10" Type="http://schemas.openxmlformats.org/officeDocument/2006/relationships/diagramColors" Target="../diagrams/colors14.xml"/><Relationship Id="rId4" Type="http://schemas.openxmlformats.org/officeDocument/2006/relationships/diagramQuickStyle" Target="../diagrams/quickStyle13.xml"/><Relationship Id="rId9" Type="http://schemas.openxmlformats.org/officeDocument/2006/relationships/diagramQuickStyle" Target="../diagrams/quickStyle14.xml"/></Relationships>
</file>

<file path=ppt/slides/_rels/slide59.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image" Target="../media/image41.png"/><Relationship Id="rId1" Type="http://schemas.openxmlformats.org/officeDocument/2006/relationships/slideLayout" Target="../slideLayouts/slideLayout6.xml"/><Relationship Id="rId4" Type="http://schemas.openxmlformats.org/officeDocument/2006/relationships/image" Target="../media/image43.png"/></Relationships>
</file>

<file path=ppt/slides/_rels/slide6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2.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diagramData" Target="../diagrams/data15.xml"/><Relationship Id="rId7" Type="http://schemas.microsoft.com/office/2007/relationships/diagramDrawing" Target="../diagrams/drawing15.xml"/><Relationship Id="rId2" Type="http://schemas.openxmlformats.org/officeDocument/2006/relationships/notesSlide" Target="../notesSlides/notesSlide17.xml"/><Relationship Id="rId1" Type="http://schemas.openxmlformats.org/officeDocument/2006/relationships/slideLayout" Target="../slideLayouts/slideLayout6.xml"/><Relationship Id="rId6" Type="http://schemas.openxmlformats.org/officeDocument/2006/relationships/diagramColors" Target="../diagrams/colors15.xml"/><Relationship Id="rId5" Type="http://schemas.openxmlformats.org/officeDocument/2006/relationships/diagramQuickStyle" Target="../diagrams/quickStyle15.xml"/><Relationship Id="rId4" Type="http://schemas.openxmlformats.org/officeDocument/2006/relationships/diagramLayout" Target="../diagrams/layout15.xml"/><Relationship Id="rId9" Type="http://schemas.openxmlformats.org/officeDocument/2006/relationships/image" Target="../media/image3.png"/></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6.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6.xml"/></Relationships>
</file>

<file path=ppt/slides/_rels/slide67.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6.xml"/></Relationships>
</file>

<file path=ppt/slides/_rels/slide6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6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8.xml"/><Relationship Id="rId1" Type="http://schemas.openxmlformats.org/officeDocument/2006/relationships/slideLayout" Target="../slideLayouts/slideLayout6.xml"/><Relationship Id="rId5" Type="http://schemas.openxmlformats.org/officeDocument/2006/relationships/image" Target="../media/image46.png"/><Relationship Id="rId4" Type="http://schemas.openxmlformats.org/officeDocument/2006/relationships/image" Target="../media/image3.png"/></Relationships>
</file>

<file path=ppt/slides/_rels/slide72.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6.xml"/></Relationships>
</file>

<file path=ppt/slides/_rels/slide73.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6.xml"/><Relationship Id="rId1" Type="http://schemas.openxmlformats.org/officeDocument/2006/relationships/tags" Target="../tags/tag13.xml"/><Relationship Id="rId4" Type="http://schemas.openxmlformats.org/officeDocument/2006/relationships/image" Target="../media/image48.png"/></Relationships>
</file>

<file path=ppt/slides/_rels/slide74.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6.xml"/><Relationship Id="rId1" Type="http://schemas.openxmlformats.org/officeDocument/2006/relationships/tags" Target="../tags/tag14.xml"/><Relationship Id="rId5" Type="http://schemas.openxmlformats.org/officeDocument/2006/relationships/image" Target="../media/image47.jpeg"/><Relationship Id="rId4" Type="http://schemas.openxmlformats.org/officeDocument/2006/relationships/image" Target="../media/image49.jpeg"/></Relationships>
</file>

<file path=ppt/slides/_rels/slide75.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6.xml"/><Relationship Id="rId1" Type="http://schemas.openxmlformats.org/officeDocument/2006/relationships/tags" Target="../tags/tag15.xml"/><Relationship Id="rId5" Type="http://schemas.openxmlformats.org/officeDocument/2006/relationships/image" Target="../media/image51.jpeg"/><Relationship Id="rId4" Type="http://schemas.openxmlformats.org/officeDocument/2006/relationships/image" Target="../media/image50.jpeg"/></Relationships>
</file>

<file path=ppt/slides/_rels/slide76.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6.xml"/><Relationship Id="rId1" Type="http://schemas.openxmlformats.org/officeDocument/2006/relationships/tags" Target="../tags/tag16.xml"/><Relationship Id="rId4" Type="http://schemas.openxmlformats.org/officeDocument/2006/relationships/image" Target="../media/image52.jpeg"/></Relationships>
</file>

<file path=ppt/slides/_rels/slide77.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23.xml"/><Relationship Id="rId1" Type="http://schemas.openxmlformats.org/officeDocument/2006/relationships/slideLayout" Target="../slideLayouts/slideLayout6.xml"/></Relationships>
</file>

<file path=ppt/slides/_rels/slide78.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24.xml"/><Relationship Id="rId1" Type="http://schemas.openxmlformats.org/officeDocument/2006/relationships/slideLayout" Target="../slideLayouts/slideLayout6.xml"/><Relationship Id="rId4" Type="http://schemas.openxmlformats.org/officeDocument/2006/relationships/image" Target="../media/image55.jpeg"/></Relationships>
</file>

<file path=ppt/slides/_rels/slide79.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25.xml"/><Relationship Id="rId1" Type="http://schemas.openxmlformats.org/officeDocument/2006/relationships/slideLayout" Target="../slideLayouts/slideLayout6.xml"/><Relationship Id="rId4" Type="http://schemas.openxmlformats.org/officeDocument/2006/relationships/image" Target="../media/image57.jpeg"/></Relationships>
</file>

<file path=ppt/slides/_rels/slide80.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26.xml"/><Relationship Id="rId1" Type="http://schemas.openxmlformats.org/officeDocument/2006/relationships/slideLayout" Target="../slideLayouts/slideLayout6.xml"/></Relationships>
</file>

<file path=ppt/slides/_rels/slide81.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27.xml"/><Relationship Id="rId1" Type="http://schemas.openxmlformats.org/officeDocument/2006/relationships/slideLayout" Target="../slideLayouts/slideLayout6.xml"/><Relationship Id="rId4" Type="http://schemas.openxmlformats.org/officeDocument/2006/relationships/image" Target="../media/image60.jpeg"/></Relationships>
</file>

<file path=ppt/slides/_rels/slide82.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28.xml"/><Relationship Id="rId1" Type="http://schemas.openxmlformats.org/officeDocument/2006/relationships/slideLayout" Target="../slideLayouts/slideLayout6.xml"/><Relationship Id="rId4" Type="http://schemas.openxmlformats.org/officeDocument/2006/relationships/image" Target="../media/image62.jpeg"/></Relationships>
</file>

<file path=ppt/slides/_rels/slide83.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29.xml"/><Relationship Id="rId1" Type="http://schemas.openxmlformats.org/officeDocument/2006/relationships/slideLayout" Target="../slideLayouts/slideLayout6.xml"/></Relationships>
</file>

<file path=ppt/slides/_rels/slide84.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30.xml"/><Relationship Id="rId1" Type="http://schemas.openxmlformats.org/officeDocument/2006/relationships/slideLayout" Target="../slideLayouts/slideLayout6.xml"/><Relationship Id="rId4" Type="http://schemas.openxmlformats.org/officeDocument/2006/relationships/image" Target="../media/image65.jpeg"/></Relationships>
</file>

<file path=ppt/slides/_rels/slide85.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31.xml"/><Relationship Id="rId1" Type="http://schemas.openxmlformats.org/officeDocument/2006/relationships/slideLayout" Target="../slideLayouts/slideLayout6.xml"/><Relationship Id="rId4" Type="http://schemas.openxmlformats.org/officeDocument/2006/relationships/image" Target="../media/image67.jpeg"/></Relationships>
</file>

<file path=ppt/slides/_rels/slide86.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32.xml"/><Relationship Id="rId1" Type="http://schemas.openxmlformats.org/officeDocument/2006/relationships/slideLayout" Target="../slideLayouts/slideLayout6.xml"/></Relationships>
</file>

<file path=ppt/slides/_rels/slide87.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33.xml"/><Relationship Id="rId1" Type="http://schemas.openxmlformats.org/officeDocument/2006/relationships/slideLayout" Target="../slideLayouts/slideLayout6.xml"/><Relationship Id="rId4" Type="http://schemas.openxmlformats.org/officeDocument/2006/relationships/image" Target="../media/image70.jpeg"/></Relationships>
</file>

<file path=ppt/slides/_rels/slide88.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34.xml"/><Relationship Id="rId1" Type="http://schemas.openxmlformats.org/officeDocument/2006/relationships/slideLayout" Target="../slideLayouts/slideLayout6.xml"/><Relationship Id="rId4" Type="http://schemas.openxmlformats.org/officeDocument/2006/relationships/image" Target="../media/image72.jpeg"/></Relationships>
</file>

<file path=ppt/slides/_rels/slide89.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35.xml"/><Relationship Id="rId1" Type="http://schemas.openxmlformats.org/officeDocument/2006/relationships/slideLayout" Target="../slideLayouts/slideLayout6.xml"/></Relationships>
</file>

<file path=ppt/slides/_rels/slide90.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36.xml"/><Relationship Id="rId1" Type="http://schemas.openxmlformats.org/officeDocument/2006/relationships/slideLayout" Target="../slideLayouts/slideLayout6.xml"/><Relationship Id="rId4" Type="http://schemas.openxmlformats.org/officeDocument/2006/relationships/image" Target="../media/image75.jpeg"/></Relationships>
</file>

<file path=ppt/slides/_rels/slide91.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37.xml"/><Relationship Id="rId1" Type="http://schemas.openxmlformats.org/officeDocument/2006/relationships/slideLayout" Target="../slideLayouts/slideLayout6.xml"/><Relationship Id="rId4" Type="http://schemas.openxmlformats.org/officeDocument/2006/relationships/image" Target="../media/image77.jpeg"/></Relationships>
</file>

<file path=ppt/slides/_rels/slide92.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notesSlide" Target="../notesSlides/notesSlide38.xml"/><Relationship Id="rId1" Type="http://schemas.openxmlformats.org/officeDocument/2006/relationships/slideLayout" Target="../slideLayouts/slideLayout6.xml"/></Relationships>
</file>

<file path=ppt/slides/_rels/slide93.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notesSlide" Target="../notesSlides/notesSlide39.xml"/><Relationship Id="rId1" Type="http://schemas.openxmlformats.org/officeDocument/2006/relationships/slideLayout" Target="../slideLayouts/slideLayout6.xml"/></Relationships>
</file>

<file path=ppt/slides/_rels/slide94.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notesSlide" Target="../notesSlides/notesSlide40.xml"/><Relationship Id="rId1" Type="http://schemas.openxmlformats.org/officeDocument/2006/relationships/slideLayout" Target="../slideLayouts/slideLayout6.xml"/></Relationships>
</file>

<file path=ppt/slides/_rels/slide95.xml.rels><?xml version="1.0" encoding="UTF-8" standalone="yes"?>
<Relationships xmlns="http://schemas.openxmlformats.org/package/2006/relationships"><Relationship Id="rId3" Type="http://schemas.openxmlformats.org/officeDocument/2006/relationships/notesSlide" Target="../notesSlides/notesSlide41.xml"/><Relationship Id="rId2" Type="http://schemas.openxmlformats.org/officeDocument/2006/relationships/slideLayout" Target="../slideLayouts/slideLayout6.xml"/><Relationship Id="rId1" Type="http://schemas.openxmlformats.org/officeDocument/2006/relationships/tags" Target="../tags/tag17.xml"/><Relationship Id="rId4" Type="http://schemas.openxmlformats.org/officeDocument/2006/relationships/image" Target="../media/image81.png"/></Relationships>
</file>

<file path=ppt/slides/_rels/slide96.xml.rels><?xml version="1.0" encoding="UTF-8" standalone="yes"?>
<Relationships xmlns="http://schemas.openxmlformats.org/package/2006/relationships"><Relationship Id="rId3" Type="http://schemas.openxmlformats.org/officeDocument/2006/relationships/notesSlide" Target="../notesSlides/notesSlide42.xml"/><Relationship Id="rId2" Type="http://schemas.openxmlformats.org/officeDocument/2006/relationships/slideLayout" Target="../slideLayouts/slideLayout6.xml"/><Relationship Id="rId1" Type="http://schemas.openxmlformats.org/officeDocument/2006/relationships/tags" Target="../tags/tag18.xml"/><Relationship Id="rId4" Type="http://schemas.openxmlformats.org/officeDocument/2006/relationships/image" Target="../media/image82.png"/></Relationships>
</file>

<file path=ppt/slides/_rels/slide97.xml.rels><?xml version="1.0" encoding="UTF-8" standalone="yes"?>
<Relationships xmlns="http://schemas.openxmlformats.org/package/2006/relationships"><Relationship Id="rId3" Type="http://schemas.openxmlformats.org/officeDocument/2006/relationships/notesSlide" Target="../notesSlides/notesSlide43.xml"/><Relationship Id="rId2" Type="http://schemas.openxmlformats.org/officeDocument/2006/relationships/slideLayout" Target="../slideLayouts/slideLayout6.xml"/><Relationship Id="rId1" Type="http://schemas.openxmlformats.org/officeDocument/2006/relationships/tags" Target="../tags/tag19.xml"/><Relationship Id="rId4" Type="http://schemas.openxmlformats.org/officeDocument/2006/relationships/image" Target="../media/image83.png"/></Relationships>
</file>

<file path=ppt/slides/_rels/slide98.xml.rels><?xml version="1.0" encoding="UTF-8" standalone="yes"?>
<Relationships xmlns="http://schemas.openxmlformats.org/package/2006/relationships"><Relationship Id="rId3" Type="http://schemas.openxmlformats.org/officeDocument/2006/relationships/image" Target="../media/image21.png"/><Relationship Id="rId7" Type="http://schemas.openxmlformats.org/officeDocument/2006/relationships/image" Target="../media/image85.png"/><Relationship Id="rId2" Type="http://schemas.openxmlformats.org/officeDocument/2006/relationships/notesSlide" Target="../notesSlides/notesSlide44.xml"/><Relationship Id="rId1" Type="http://schemas.openxmlformats.org/officeDocument/2006/relationships/slideLayout" Target="../slideLayouts/slideLayout6.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84.jpeg"/></Relationships>
</file>

<file path=ppt/slides/_rels/slide99.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86.jpeg"/><Relationship Id="rId1" Type="http://schemas.openxmlformats.org/officeDocument/2006/relationships/slideLayout" Target="../slideLayouts/slideLayout25.xml"/><Relationship Id="rId4" Type="http://schemas.openxmlformats.org/officeDocument/2006/relationships/image" Target="../media/image87.jpeg"/></Relationships>
</file>

<file path=ppt/slides/_rels/slide100.xml.rels><?xml version="1.0" encoding="UTF-8" standalone="yes"?>
<Relationships xmlns="http://schemas.openxmlformats.org/package/2006/relationships"><Relationship Id="rId3" Type="http://schemas.openxmlformats.org/officeDocument/2006/relationships/image" Target="../media/image88.gif"/><Relationship Id="rId2" Type="http://schemas.openxmlformats.org/officeDocument/2006/relationships/notesSlide" Target="../notesSlides/notesSlide45.xml"/><Relationship Id="rId1" Type="http://schemas.openxmlformats.org/officeDocument/2006/relationships/slideLayout" Target="../slideLayouts/slideLayout35.xml"/><Relationship Id="rId6" Type="http://schemas.openxmlformats.org/officeDocument/2006/relationships/image" Target="../media/image29.png"/><Relationship Id="rId5" Type="http://schemas.openxmlformats.org/officeDocument/2006/relationships/image" Target="../media/image90.png"/><Relationship Id="rId4" Type="http://schemas.openxmlformats.org/officeDocument/2006/relationships/image" Target="../media/image89.png"/></Relationships>
</file>

<file path=ppt/slides/_rels/slide101.xml.rels><?xml version="1.0" encoding="UTF-8" standalone="yes"?>
<Relationships xmlns="http://schemas.openxmlformats.org/package/2006/relationships"><Relationship Id="rId8" Type="http://schemas.openxmlformats.org/officeDocument/2006/relationships/image" Target="../media/image92.png"/><Relationship Id="rId3" Type="http://schemas.openxmlformats.org/officeDocument/2006/relationships/diagramLayout" Target="../diagrams/layout16.xml"/><Relationship Id="rId7" Type="http://schemas.openxmlformats.org/officeDocument/2006/relationships/image" Target="../media/image91.png"/><Relationship Id="rId2" Type="http://schemas.openxmlformats.org/officeDocument/2006/relationships/diagramData" Target="../diagrams/data16.xml"/><Relationship Id="rId1" Type="http://schemas.openxmlformats.org/officeDocument/2006/relationships/slideLayout" Target="../slideLayouts/slideLayout40.xml"/><Relationship Id="rId6" Type="http://schemas.microsoft.com/office/2007/relationships/diagramDrawing" Target="../diagrams/drawing16.xml"/><Relationship Id="rId11" Type="http://schemas.openxmlformats.org/officeDocument/2006/relationships/image" Target="../media/image29.png"/><Relationship Id="rId5" Type="http://schemas.openxmlformats.org/officeDocument/2006/relationships/diagramColors" Target="../diagrams/colors16.xml"/><Relationship Id="rId10" Type="http://schemas.openxmlformats.org/officeDocument/2006/relationships/image" Target="../media/image94.png"/><Relationship Id="rId4" Type="http://schemas.openxmlformats.org/officeDocument/2006/relationships/diagramQuickStyle" Target="../diagrams/quickStyle16.xml"/><Relationship Id="rId9" Type="http://schemas.openxmlformats.org/officeDocument/2006/relationships/image" Target="../media/image93.png"/></Relationships>
</file>

<file path=ppt/slides/_rels/slide102.xml.rels><?xml version="1.0" encoding="UTF-8" standalone="yes"?>
<Relationships xmlns="http://schemas.openxmlformats.org/package/2006/relationships"><Relationship Id="rId8" Type="http://schemas.microsoft.com/office/2007/relationships/diagramDrawing" Target="../diagrams/drawing17.xml"/><Relationship Id="rId3" Type="http://schemas.openxmlformats.org/officeDocument/2006/relationships/image" Target="../media/image95.jpeg"/><Relationship Id="rId7" Type="http://schemas.openxmlformats.org/officeDocument/2006/relationships/diagramColors" Target="../diagrams/colors17.xml"/><Relationship Id="rId2" Type="http://schemas.openxmlformats.org/officeDocument/2006/relationships/notesSlide" Target="../notesSlides/notesSlide46.xml"/><Relationship Id="rId1" Type="http://schemas.openxmlformats.org/officeDocument/2006/relationships/slideLayout" Target="../slideLayouts/slideLayout40.xml"/><Relationship Id="rId6" Type="http://schemas.openxmlformats.org/officeDocument/2006/relationships/diagramQuickStyle" Target="../diagrams/quickStyle17.xml"/><Relationship Id="rId5" Type="http://schemas.openxmlformats.org/officeDocument/2006/relationships/diagramLayout" Target="../diagrams/layout17.xml"/><Relationship Id="rId4" Type="http://schemas.openxmlformats.org/officeDocument/2006/relationships/diagramData" Target="../diagrams/data17.xml"/><Relationship Id="rId9" Type="http://schemas.openxmlformats.org/officeDocument/2006/relationships/image" Target="../media/image29.png"/></Relationships>
</file>

<file path=ppt/slides/_rels/slide10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47.xml"/><Relationship Id="rId1" Type="http://schemas.openxmlformats.org/officeDocument/2006/relationships/slideLayout" Target="../slideLayouts/slideLayout57.xml"/></Relationships>
</file>

<file path=ppt/slides/_rels/slide104.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slideLayout" Target="../slideLayouts/slideLayout46.xml"/><Relationship Id="rId1" Type="http://schemas.openxmlformats.org/officeDocument/2006/relationships/tags" Target="../tags/tag20.xml"/><Relationship Id="rId4" Type="http://schemas.openxmlformats.org/officeDocument/2006/relationships/image" Target="../media/image97.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投影片編號版面配置區 3">
            <a:extLst>
              <a:ext uri="{FF2B5EF4-FFF2-40B4-BE49-F238E27FC236}">
                <a16:creationId xmlns:a16="http://schemas.microsoft.com/office/drawing/2014/main" id="{F533FC99-E922-4DAD-B6DD-AC61E9F8388D}"/>
              </a:ext>
            </a:extLst>
          </p:cNvPr>
          <p:cNvSpPr txBox="1">
            <a:spLocks noGrp="1"/>
          </p:cNvSpPr>
          <p:nvPr/>
        </p:nvSpPr>
        <p:spPr bwMode="auto">
          <a:xfrm>
            <a:off x="8077200" y="6356351"/>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Blip>
                <a:blip r:embed="rId2"/>
              </a:buBlip>
              <a:defRPr sz="3200">
                <a:solidFill>
                  <a:srgbClr val="104031"/>
                </a:solidFill>
                <a:latin typeface="Verdana" panose="020B0604030504040204" pitchFamily="34" charset="0"/>
              </a:defRPr>
            </a:lvl1pPr>
            <a:lvl2pPr marL="742950" indent="-285750">
              <a:spcBef>
                <a:spcPct val="20000"/>
              </a:spcBef>
              <a:buBlip>
                <a:blip r:embed="rId3"/>
              </a:buBlip>
              <a:defRPr sz="2800">
                <a:solidFill>
                  <a:srgbClr val="104031"/>
                </a:solidFill>
                <a:latin typeface="Verdana" panose="020B0604030504040204" pitchFamily="34" charset="0"/>
              </a:defRPr>
            </a:lvl2pPr>
            <a:lvl3pPr marL="1143000" indent="-228600">
              <a:spcBef>
                <a:spcPct val="20000"/>
              </a:spcBef>
              <a:buBlip>
                <a:blip r:embed="rId2"/>
              </a:buBlip>
              <a:defRPr sz="2400">
                <a:solidFill>
                  <a:srgbClr val="104031"/>
                </a:solidFill>
                <a:latin typeface="Verdana" panose="020B0604030504040204" pitchFamily="34" charset="0"/>
              </a:defRPr>
            </a:lvl3pPr>
            <a:lvl4pPr marL="1600200" indent="-228600">
              <a:spcBef>
                <a:spcPct val="20000"/>
              </a:spcBef>
              <a:buBlip>
                <a:blip r:embed="rId3"/>
              </a:buBlip>
              <a:defRPr sz="2000">
                <a:solidFill>
                  <a:srgbClr val="104031"/>
                </a:solidFill>
                <a:latin typeface="Verdana" panose="020B0604030504040204" pitchFamily="34" charset="0"/>
              </a:defRPr>
            </a:lvl4pPr>
            <a:lvl5pPr marL="2057400" indent="-228600">
              <a:spcBef>
                <a:spcPct val="20000"/>
              </a:spcBef>
              <a:buBlip>
                <a:blip r:embed="rId2"/>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9pPr>
          </a:lstStyle>
          <a:p>
            <a:pPr algn="r" eaLnBrk="1" hangingPunct="1">
              <a:spcBef>
                <a:spcPct val="0"/>
              </a:spcBef>
              <a:buFontTx/>
              <a:buNone/>
            </a:pPr>
            <a:fld id="{849FBED5-221D-4BEA-AD72-30B27995883A}" type="slidenum">
              <a:rPr kumimoji="0" lang="en-US" altLang="zh-TW" sz="1200">
                <a:solidFill>
                  <a:srgbClr val="0C3226"/>
                </a:solidFill>
              </a:rPr>
              <a:pPr algn="r" eaLnBrk="1" hangingPunct="1">
                <a:spcBef>
                  <a:spcPct val="0"/>
                </a:spcBef>
                <a:buFontTx/>
                <a:buNone/>
              </a:pPr>
              <a:t>1</a:t>
            </a:fld>
            <a:endParaRPr kumimoji="0" lang="en-US" altLang="zh-TW" sz="1200">
              <a:solidFill>
                <a:srgbClr val="0C3226"/>
              </a:solidFill>
            </a:endParaRPr>
          </a:p>
        </p:txBody>
      </p:sp>
      <p:pic>
        <p:nvPicPr>
          <p:cNvPr id="59395" name="Picture 5" descr="圖片1">
            <a:extLst>
              <a:ext uri="{FF2B5EF4-FFF2-40B4-BE49-F238E27FC236}">
                <a16:creationId xmlns:a16="http://schemas.microsoft.com/office/drawing/2014/main" id="{C03B38C0-4C96-43E7-9FF4-4FFA967EA0F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18" y="0"/>
            <a:ext cx="12192000" cy="68580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副標題 2">
            <a:extLst>
              <a:ext uri="{FF2B5EF4-FFF2-40B4-BE49-F238E27FC236}">
                <a16:creationId xmlns:a16="http://schemas.microsoft.com/office/drawing/2014/main" id="{623875AB-39E1-46F3-BAC4-230AF414F863}"/>
              </a:ext>
            </a:extLst>
          </p:cNvPr>
          <p:cNvSpPr>
            <a:spLocks/>
          </p:cNvSpPr>
          <p:nvPr/>
        </p:nvSpPr>
        <p:spPr bwMode="auto">
          <a:xfrm>
            <a:off x="911424" y="1819460"/>
            <a:ext cx="7416280" cy="1872208"/>
          </a:xfrm>
          <a:prstGeom prst="rect">
            <a:avLst/>
          </a:prstGeom>
          <a:noFill/>
          <a:ln>
            <a:noFill/>
          </a:ln>
        </p:spPr>
        <p:txBody>
          <a:bodyPr/>
          <a:lstStyle>
            <a:lvl1pPr>
              <a:spcBef>
                <a:spcPct val="20000"/>
              </a:spcBef>
              <a:buBlip>
                <a:blip r:embed="rId2"/>
              </a:buBlip>
              <a:defRPr sz="3200">
                <a:solidFill>
                  <a:srgbClr val="104031"/>
                </a:solidFill>
                <a:latin typeface="Verdana" panose="020B0604030504040204" pitchFamily="34" charset="0"/>
              </a:defRPr>
            </a:lvl1pPr>
            <a:lvl2pPr marL="742950" indent="-285750">
              <a:spcBef>
                <a:spcPct val="20000"/>
              </a:spcBef>
              <a:buBlip>
                <a:blip r:embed="rId3"/>
              </a:buBlip>
              <a:defRPr sz="2800">
                <a:solidFill>
                  <a:srgbClr val="104031"/>
                </a:solidFill>
                <a:latin typeface="Verdana" panose="020B0604030504040204" pitchFamily="34" charset="0"/>
              </a:defRPr>
            </a:lvl2pPr>
            <a:lvl3pPr marL="1143000" indent="-228600">
              <a:spcBef>
                <a:spcPct val="20000"/>
              </a:spcBef>
              <a:buBlip>
                <a:blip r:embed="rId2"/>
              </a:buBlip>
              <a:defRPr sz="2400">
                <a:solidFill>
                  <a:srgbClr val="104031"/>
                </a:solidFill>
                <a:latin typeface="Verdana" panose="020B0604030504040204" pitchFamily="34" charset="0"/>
              </a:defRPr>
            </a:lvl3pPr>
            <a:lvl4pPr marL="1600200" indent="-228600">
              <a:spcBef>
                <a:spcPct val="20000"/>
              </a:spcBef>
              <a:buBlip>
                <a:blip r:embed="rId3"/>
              </a:buBlip>
              <a:defRPr sz="2000">
                <a:solidFill>
                  <a:srgbClr val="104031"/>
                </a:solidFill>
                <a:latin typeface="Verdana" panose="020B0604030504040204" pitchFamily="34" charset="0"/>
              </a:defRPr>
            </a:lvl4pPr>
            <a:lvl5pPr marL="2057400" indent="-228600">
              <a:spcBef>
                <a:spcPct val="20000"/>
              </a:spcBef>
              <a:buBlip>
                <a:blip r:embed="rId2"/>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9pPr>
          </a:lstStyle>
          <a:p>
            <a:pPr eaLnBrk="1" hangingPunct="1">
              <a:buFontTx/>
              <a:buNone/>
              <a:defRPr/>
            </a:pPr>
            <a:r>
              <a:rPr kumimoji="0" lang="zh-TW" altLang="en-US" b="1" dirty="0">
                <a:solidFill>
                  <a:srgbClr val="000099"/>
                </a:solidFill>
                <a:effectLst>
                  <a:outerShdw blurRad="38100" dist="38100" dir="2700000" algn="tl">
                    <a:srgbClr val="C0C0C0"/>
                  </a:outerShdw>
                </a:effectLst>
                <a:latin typeface="標楷體" panose="03000509000000000000" pitchFamily="65" charset="-120"/>
                <a:ea typeface="標楷體" panose="03000509000000000000" pitchFamily="65" charset="-120"/>
              </a:rPr>
              <a:t>桃園市十二年國民基本教育宣導團</a:t>
            </a:r>
            <a:endParaRPr kumimoji="0" lang="en-US" altLang="zh-TW" b="1" dirty="0">
              <a:solidFill>
                <a:srgbClr val="000099"/>
              </a:solidFill>
              <a:effectLst>
                <a:outerShdw blurRad="38100" dist="38100" dir="2700000" algn="tl">
                  <a:srgbClr val="C0C0C0"/>
                </a:outerShdw>
              </a:effectLst>
              <a:latin typeface="標楷體" panose="03000509000000000000" pitchFamily="65" charset="-120"/>
              <a:ea typeface="標楷體" panose="03000509000000000000" pitchFamily="65" charset="-120"/>
            </a:endParaRPr>
          </a:p>
          <a:p>
            <a:pPr eaLnBrk="1" hangingPunct="1">
              <a:buFontTx/>
              <a:buNone/>
              <a:defRPr/>
            </a:pPr>
            <a:r>
              <a:rPr kumimoji="0" lang="zh-TW" altLang="en-US" b="1" dirty="0">
                <a:solidFill>
                  <a:srgbClr val="000099"/>
                </a:solidFill>
                <a:effectLst>
                  <a:outerShdw blurRad="38100" dist="38100" dir="2700000" algn="tl">
                    <a:srgbClr val="C0C0C0"/>
                  </a:outerShdw>
                </a:effectLst>
                <a:latin typeface="標楷體" panose="03000509000000000000" pitchFamily="65" charset="-120"/>
                <a:ea typeface="標楷體" panose="03000509000000000000" pitchFamily="65" charset="-120"/>
              </a:rPr>
              <a:t>宣講講師：廖志宏</a:t>
            </a:r>
          </a:p>
          <a:p>
            <a:pPr eaLnBrk="1" hangingPunct="1">
              <a:buFontTx/>
              <a:buNone/>
              <a:defRPr/>
            </a:pPr>
            <a:r>
              <a:rPr kumimoji="0" lang="zh-TW" altLang="en-US" b="1" dirty="0">
                <a:solidFill>
                  <a:srgbClr val="000099"/>
                </a:solidFill>
                <a:effectLst>
                  <a:outerShdw blurRad="38100" dist="38100" dir="2700000" algn="tl">
                    <a:srgbClr val="C0C0C0"/>
                  </a:outerShdw>
                </a:effectLst>
                <a:latin typeface="標楷體" panose="03000509000000000000" pitchFamily="65" charset="-120"/>
                <a:ea typeface="標楷體" panose="03000509000000000000" pitchFamily="65" charset="-120"/>
              </a:rPr>
              <a:t>時    間：</a:t>
            </a:r>
            <a:r>
              <a:rPr kumimoji="0" lang="en-US" altLang="zh-TW" b="1" dirty="0">
                <a:solidFill>
                  <a:srgbClr val="000099"/>
                </a:solidFill>
                <a:effectLst>
                  <a:outerShdw blurRad="38100" dist="38100" dir="2700000" algn="tl">
                    <a:srgbClr val="C0C0C0"/>
                  </a:outerShdw>
                </a:effectLst>
                <a:latin typeface="標楷體" panose="03000509000000000000" pitchFamily="65" charset="-120"/>
                <a:ea typeface="標楷體" panose="03000509000000000000" pitchFamily="65" charset="-120"/>
              </a:rPr>
              <a:t>115</a:t>
            </a:r>
            <a:r>
              <a:rPr kumimoji="0" lang="zh-TW" altLang="en-US" b="1" dirty="0">
                <a:solidFill>
                  <a:srgbClr val="000099"/>
                </a:solidFill>
                <a:effectLst>
                  <a:outerShdw blurRad="38100" dist="38100" dir="2700000" algn="tl">
                    <a:srgbClr val="C0C0C0"/>
                  </a:outerShdw>
                </a:effectLst>
                <a:latin typeface="標楷體" panose="03000509000000000000" pitchFamily="65" charset="-120"/>
                <a:ea typeface="標楷體" panose="03000509000000000000" pitchFamily="65" charset="-120"/>
              </a:rPr>
              <a:t>年</a:t>
            </a:r>
            <a:r>
              <a:rPr kumimoji="0" lang="en-US" altLang="zh-TW" b="1" dirty="0">
                <a:solidFill>
                  <a:srgbClr val="000099"/>
                </a:solidFill>
                <a:effectLst>
                  <a:outerShdw blurRad="38100" dist="38100" dir="2700000" algn="tl">
                    <a:srgbClr val="C0C0C0"/>
                  </a:outerShdw>
                </a:effectLst>
                <a:latin typeface="標楷體" panose="03000509000000000000" pitchFamily="65" charset="-120"/>
                <a:ea typeface="標楷體" panose="03000509000000000000" pitchFamily="65" charset="-120"/>
              </a:rPr>
              <a:t>0</a:t>
            </a:r>
            <a:r>
              <a:rPr kumimoji="0" lang="en-US" altLang="zh-TW" b="1" dirty="0">
                <a:solidFill>
                  <a:srgbClr val="000099"/>
                </a:solidFill>
                <a:effectLst>
                  <a:outerShdw blurRad="38100" dist="38100" dir="2700000" algn="tl">
                    <a:srgbClr val="C0C0C0"/>
                  </a:outerShdw>
                </a:effectLst>
                <a:latin typeface="新細明體" panose="02020500000000000000" pitchFamily="18" charset="-120"/>
                <a:ea typeface="標楷體" panose="03000509000000000000" pitchFamily="65" charset="-120"/>
              </a:rPr>
              <a:t>4</a:t>
            </a:r>
            <a:r>
              <a:rPr kumimoji="0" lang="zh-TW" altLang="en-US" b="1" dirty="0">
                <a:solidFill>
                  <a:srgbClr val="000099"/>
                </a:solidFill>
                <a:effectLst>
                  <a:outerShdw blurRad="38100" dist="38100" dir="2700000" algn="tl">
                    <a:srgbClr val="C0C0C0"/>
                  </a:outerShdw>
                </a:effectLst>
                <a:latin typeface="標楷體" panose="03000509000000000000" pitchFamily="65" charset="-120"/>
                <a:ea typeface="標楷體" panose="03000509000000000000" pitchFamily="65" charset="-120"/>
              </a:rPr>
              <a:t>月</a:t>
            </a:r>
            <a:r>
              <a:rPr kumimoji="0" lang="en-US" altLang="zh-TW" b="1">
                <a:solidFill>
                  <a:srgbClr val="000099"/>
                </a:solidFill>
                <a:effectLst>
                  <a:outerShdw blurRad="38100" dist="38100" dir="2700000" algn="tl">
                    <a:srgbClr val="C0C0C0"/>
                  </a:outerShdw>
                </a:effectLst>
                <a:latin typeface="新細明體" panose="02020500000000000000" pitchFamily="18" charset="-120"/>
                <a:ea typeface="標楷體" panose="03000509000000000000" pitchFamily="65" charset="-120"/>
              </a:rPr>
              <a:t>15</a:t>
            </a:r>
            <a:r>
              <a:rPr kumimoji="0" lang="zh-TW" altLang="en-US" b="1">
                <a:solidFill>
                  <a:srgbClr val="000099"/>
                </a:solidFill>
                <a:effectLst>
                  <a:outerShdw blurRad="38100" dist="38100" dir="2700000" algn="tl">
                    <a:srgbClr val="C0C0C0"/>
                  </a:outerShdw>
                </a:effectLst>
                <a:latin typeface="標楷體" panose="03000509000000000000" pitchFamily="65" charset="-120"/>
                <a:ea typeface="標楷體" panose="03000509000000000000" pitchFamily="65" charset="-120"/>
              </a:rPr>
              <a:t>日</a:t>
            </a:r>
            <a:endParaRPr kumimoji="0" lang="zh-TW" altLang="en-US" b="1" dirty="0">
              <a:solidFill>
                <a:srgbClr val="000099"/>
              </a:solidFill>
              <a:effectLst>
                <a:outerShdw blurRad="38100" dist="38100" dir="2700000" algn="tl">
                  <a:srgbClr val="C0C0C0"/>
                </a:outerShdw>
              </a:effectLst>
              <a:latin typeface="標楷體" panose="03000509000000000000" pitchFamily="65" charset="-120"/>
              <a:ea typeface="標楷體" panose="03000509000000000000" pitchFamily="65" charset="-120"/>
            </a:endParaRPr>
          </a:p>
        </p:txBody>
      </p:sp>
      <p:sp>
        <p:nvSpPr>
          <p:cNvPr id="2" name="標題 1">
            <a:extLst>
              <a:ext uri="{FF2B5EF4-FFF2-40B4-BE49-F238E27FC236}">
                <a16:creationId xmlns:a16="http://schemas.microsoft.com/office/drawing/2014/main" id="{96C75AEA-E060-4961-AC7A-4FB00CE88FC8}"/>
              </a:ext>
            </a:extLst>
          </p:cNvPr>
          <p:cNvSpPr>
            <a:spLocks/>
          </p:cNvSpPr>
          <p:nvPr/>
        </p:nvSpPr>
        <p:spPr bwMode="auto">
          <a:xfrm>
            <a:off x="407368" y="238336"/>
            <a:ext cx="11593288" cy="1571452"/>
          </a:xfrm>
          <a:prstGeom prst="rect">
            <a:avLst/>
          </a:prstGeom>
          <a:noFill/>
          <a:ln>
            <a:noFill/>
          </a:ln>
        </p:spPr>
        <p:txBody>
          <a:bodyPr anchor="ctr"/>
          <a:lstStyle>
            <a:lvl1pPr>
              <a:spcBef>
                <a:spcPct val="20000"/>
              </a:spcBef>
              <a:buBlip>
                <a:blip r:embed="rId2"/>
              </a:buBlip>
              <a:defRPr sz="3200">
                <a:solidFill>
                  <a:srgbClr val="104031"/>
                </a:solidFill>
                <a:latin typeface="Verdana" panose="020B0604030504040204" pitchFamily="34" charset="0"/>
              </a:defRPr>
            </a:lvl1pPr>
            <a:lvl2pPr marL="742950" indent="-285750">
              <a:spcBef>
                <a:spcPct val="20000"/>
              </a:spcBef>
              <a:buBlip>
                <a:blip r:embed="rId3"/>
              </a:buBlip>
              <a:defRPr sz="2800">
                <a:solidFill>
                  <a:srgbClr val="104031"/>
                </a:solidFill>
                <a:latin typeface="Verdana" panose="020B0604030504040204" pitchFamily="34" charset="0"/>
              </a:defRPr>
            </a:lvl2pPr>
            <a:lvl3pPr marL="1143000" indent="-228600">
              <a:spcBef>
                <a:spcPct val="20000"/>
              </a:spcBef>
              <a:buBlip>
                <a:blip r:embed="rId2"/>
              </a:buBlip>
              <a:defRPr sz="2400">
                <a:solidFill>
                  <a:srgbClr val="104031"/>
                </a:solidFill>
                <a:latin typeface="Verdana" panose="020B0604030504040204" pitchFamily="34" charset="0"/>
              </a:defRPr>
            </a:lvl3pPr>
            <a:lvl4pPr marL="1600200" indent="-228600">
              <a:spcBef>
                <a:spcPct val="20000"/>
              </a:spcBef>
              <a:buBlip>
                <a:blip r:embed="rId3"/>
              </a:buBlip>
              <a:defRPr sz="2000">
                <a:solidFill>
                  <a:srgbClr val="104031"/>
                </a:solidFill>
                <a:latin typeface="Verdana" panose="020B0604030504040204" pitchFamily="34" charset="0"/>
              </a:defRPr>
            </a:lvl4pPr>
            <a:lvl5pPr marL="2057400" indent="-228600">
              <a:spcBef>
                <a:spcPct val="20000"/>
              </a:spcBef>
              <a:buBlip>
                <a:blip r:embed="rId2"/>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9pPr>
          </a:lstStyle>
          <a:p>
            <a:pPr algn="ctr" eaLnBrk="1" hangingPunct="1">
              <a:spcBef>
                <a:spcPct val="0"/>
              </a:spcBef>
              <a:buFontTx/>
              <a:buNone/>
              <a:defRPr/>
            </a:pPr>
            <a:r>
              <a:rPr kumimoji="0" lang="zh-TW" altLang="en-US" sz="4700" dirty="0">
                <a:solidFill>
                  <a:srgbClr val="C00000"/>
                </a:solidFill>
                <a:effectLst>
                  <a:outerShdw blurRad="38100" dist="38100" dir="2700000" algn="tl">
                    <a:srgbClr val="C0C0C0"/>
                  </a:outerShdw>
                </a:effectLst>
                <a:latin typeface="標楷體" panose="03000509000000000000" pitchFamily="65" charset="-120"/>
                <a:ea typeface="標楷體" panose="03000509000000000000" pitchFamily="65" charset="-120"/>
                <a:cs typeface="Tahoma" panose="020B0604030504040204" pitchFamily="34" charset="0"/>
              </a:rPr>
              <a:t>看見天賦，看見需要：</a:t>
            </a:r>
            <a:endParaRPr kumimoji="0" lang="en-US" altLang="zh-TW" sz="4700" dirty="0">
              <a:solidFill>
                <a:srgbClr val="C00000"/>
              </a:solidFill>
              <a:effectLst>
                <a:outerShdw blurRad="38100" dist="38100" dir="2700000" algn="tl">
                  <a:srgbClr val="C0C0C0"/>
                </a:outerShdw>
              </a:effectLst>
              <a:latin typeface="標楷體" panose="03000509000000000000" pitchFamily="65" charset="-120"/>
              <a:ea typeface="標楷體" panose="03000509000000000000" pitchFamily="65" charset="-120"/>
              <a:cs typeface="Tahoma" panose="020B0604030504040204" pitchFamily="34" charset="0"/>
            </a:endParaRPr>
          </a:p>
          <a:p>
            <a:pPr algn="ctr" eaLnBrk="1" hangingPunct="1">
              <a:spcBef>
                <a:spcPct val="0"/>
              </a:spcBef>
              <a:buFontTx/>
              <a:buNone/>
              <a:defRPr/>
            </a:pPr>
            <a:r>
              <a:rPr kumimoji="0" lang="en-US" altLang="zh-TW" sz="3600" dirty="0">
                <a:solidFill>
                  <a:srgbClr val="000099"/>
                </a:solidFill>
                <a:effectLst>
                  <a:outerShdw blurRad="38100" dist="38100" dir="2700000" algn="tl">
                    <a:srgbClr val="C0C0C0"/>
                  </a:outerShdw>
                </a:effectLst>
                <a:latin typeface="標楷體" panose="03000509000000000000" pitchFamily="65" charset="-120"/>
                <a:ea typeface="標楷體" panose="03000509000000000000" pitchFamily="65" charset="-120"/>
                <a:cs typeface="Tahoma" panose="020B0604030504040204" pitchFamily="34" charset="0"/>
              </a:rPr>
              <a:t>115</a:t>
            </a:r>
            <a:r>
              <a:rPr kumimoji="0" lang="zh-TW" altLang="en-US" sz="3600" dirty="0">
                <a:solidFill>
                  <a:srgbClr val="000099"/>
                </a:solidFill>
                <a:effectLst>
                  <a:outerShdw blurRad="38100" dist="38100" dir="2700000" algn="tl">
                    <a:srgbClr val="C0C0C0"/>
                  </a:outerShdw>
                </a:effectLst>
                <a:latin typeface="標楷體" panose="03000509000000000000" pitchFamily="65" charset="-120"/>
                <a:ea typeface="標楷體" panose="03000509000000000000" pitchFamily="65" charset="-120"/>
                <a:cs typeface="Tahoma" panose="020B0604030504040204" pitchFamily="34" charset="0"/>
              </a:rPr>
              <a:t>年桃連區適性入學策略與生涯規劃實務</a:t>
            </a:r>
            <a:endParaRPr kumimoji="0" lang="zh-TW" altLang="en-US" sz="3600" dirty="0">
              <a:solidFill>
                <a:srgbClr val="FF0000"/>
              </a:solidFill>
              <a:effectLst>
                <a:outerShdw blurRad="38100" dist="38100" dir="2700000" algn="tl">
                  <a:srgbClr val="C0C0C0"/>
                </a:outerShdw>
              </a:effectLst>
              <a:latin typeface="標楷體" panose="03000509000000000000" pitchFamily="65" charset="-120"/>
              <a:ea typeface="標楷體" panose="03000509000000000000" pitchFamily="65" charset="-120"/>
              <a:cs typeface="Tahoma" panose="020B0604030504040204" pitchFamily="34"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標題 1">
            <a:extLst>
              <a:ext uri="{FF2B5EF4-FFF2-40B4-BE49-F238E27FC236}">
                <a16:creationId xmlns:a16="http://schemas.microsoft.com/office/drawing/2014/main" id="{AAA89A3A-D0B1-467B-B089-7C40953E8E7A}"/>
              </a:ext>
            </a:extLst>
          </p:cNvPr>
          <p:cNvSpPr>
            <a:spLocks noGrp="1"/>
          </p:cNvSpPr>
          <p:nvPr>
            <p:ph type="title" idx="4294967295"/>
          </p:nvPr>
        </p:nvSpPr>
        <p:spPr bwMode="auto">
          <a:xfrm>
            <a:off x="1992313" y="260350"/>
            <a:ext cx="8229600" cy="11430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p>
            <a:pPr eaLnBrk="1" hangingPunct="1"/>
            <a:r>
              <a:rPr lang="zh-TW" altLang="en-US">
                <a:ln>
                  <a:noFill/>
                </a:ln>
                <a:latin typeface="標楷體" panose="03000509000000000000" pitchFamily="65" charset="-120"/>
                <a:ea typeface="標楷體" panose="03000509000000000000" pitchFamily="65" charset="-120"/>
              </a:rPr>
              <a:t>目次</a:t>
            </a:r>
          </a:p>
        </p:txBody>
      </p:sp>
      <p:sp>
        <p:nvSpPr>
          <p:cNvPr id="3" name="內容版面配置區 2">
            <a:extLst>
              <a:ext uri="{FF2B5EF4-FFF2-40B4-BE49-F238E27FC236}">
                <a16:creationId xmlns:a16="http://schemas.microsoft.com/office/drawing/2014/main" id="{01CA05AB-A39E-4EFA-B659-6770EECF6F17}"/>
              </a:ext>
            </a:extLst>
          </p:cNvPr>
          <p:cNvSpPr>
            <a:spLocks noGrp="1"/>
          </p:cNvSpPr>
          <p:nvPr>
            <p:ph idx="4294967295"/>
          </p:nvPr>
        </p:nvSpPr>
        <p:spPr>
          <a:xfrm>
            <a:off x="2855640" y="1772816"/>
            <a:ext cx="8568952" cy="4525963"/>
          </a:xfrm>
        </p:spPr>
        <p:txBody>
          <a:bodyPr>
            <a:normAutofit/>
          </a:bodyPr>
          <a:lstStyle/>
          <a:p>
            <a:pPr eaLnBrk="1" hangingPunct="1">
              <a:lnSpc>
                <a:spcPct val="70000"/>
              </a:lnSpc>
              <a:buFontTx/>
              <a:buBlip>
                <a:blip r:embed="rId3"/>
              </a:buBlip>
              <a:defRPr/>
            </a:pPr>
            <a:r>
              <a:rPr lang="en-US" altLang="zh-TW" sz="4200" b="1" dirty="0">
                <a:solidFill>
                  <a:srgbClr val="0000FF"/>
                </a:solidFill>
                <a:effectLst>
                  <a:outerShdw blurRad="38100" dist="38100" dir="2700000" algn="tl">
                    <a:srgbClr val="C0C0C0"/>
                  </a:outerShdw>
                </a:effectLst>
                <a:latin typeface="標楷體" panose="03000509000000000000" pitchFamily="65" charset="-120"/>
                <a:ea typeface="標楷體" panose="03000509000000000000" pitchFamily="65" charset="-120"/>
              </a:rPr>
              <a:t>1.</a:t>
            </a:r>
            <a:r>
              <a:rPr lang="zh-TW" altLang="en-US" sz="4200" b="1" dirty="0">
                <a:solidFill>
                  <a:srgbClr val="0000FF"/>
                </a:solidFill>
                <a:effectLst>
                  <a:outerShdw blurRad="38100" dist="38100" dir="2700000" algn="tl">
                    <a:srgbClr val="C0C0C0"/>
                  </a:outerShdw>
                </a:effectLst>
                <a:latin typeface="標楷體" panose="03000509000000000000" pitchFamily="65" charset="-120"/>
                <a:ea typeface="標楷體" panose="03000509000000000000" pitchFamily="65" charset="-120"/>
                <a:hlinkClick r:id="rId4" action="ppaction://hlinksldjump"/>
              </a:rPr>
              <a:t>適性入學的成果</a:t>
            </a:r>
            <a:endParaRPr lang="en-US" altLang="zh-TW" sz="4200" b="1" dirty="0">
              <a:solidFill>
                <a:srgbClr val="0000FF"/>
              </a:solidFill>
              <a:effectLst>
                <a:outerShdw blurRad="38100" dist="38100" dir="2700000" algn="tl">
                  <a:srgbClr val="C0C0C0"/>
                </a:outerShdw>
              </a:effectLst>
              <a:latin typeface="標楷體" panose="03000509000000000000" pitchFamily="65" charset="-120"/>
              <a:ea typeface="標楷體" panose="03000509000000000000" pitchFamily="65" charset="-120"/>
            </a:endParaRPr>
          </a:p>
          <a:p>
            <a:pPr eaLnBrk="1" hangingPunct="1">
              <a:lnSpc>
                <a:spcPct val="70000"/>
              </a:lnSpc>
              <a:buFontTx/>
              <a:buBlip>
                <a:blip r:embed="rId3"/>
              </a:buBlip>
              <a:defRPr/>
            </a:pPr>
            <a:r>
              <a:rPr lang="en-US" altLang="zh-TW" sz="4200" b="1" dirty="0">
                <a:solidFill>
                  <a:srgbClr val="0000FF"/>
                </a:solidFill>
                <a:effectLst>
                  <a:outerShdw blurRad="38100" dist="38100" dir="2700000" algn="tl">
                    <a:srgbClr val="C0C0C0"/>
                  </a:outerShdw>
                </a:effectLst>
                <a:latin typeface="標楷體" panose="03000509000000000000" pitchFamily="65" charset="-120"/>
                <a:ea typeface="標楷體" panose="03000509000000000000" pitchFamily="65" charset="-120"/>
              </a:rPr>
              <a:t>2.</a:t>
            </a:r>
            <a:r>
              <a:rPr lang="zh-TW" altLang="en-US" sz="4200" b="1" u="sng" dirty="0">
                <a:solidFill>
                  <a:srgbClr val="0000FF"/>
                </a:solidFill>
                <a:effectLst>
                  <a:outerShdw blurRad="38100" dist="38100" dir="2700000" algn="tl">
                    <a:srgbClr val="C0C0C0"/>
                  </a:outerShdw>
                </a:effectLst>
                <a:latin typeface="標楷體" panose="03000509000000000000" pitchFamily="65" charset="-120"/>
                <a:ea typeface="標楷體" panose="03000509000000000000" pitchFamily="65" charset="-120"/>
                <a:hlinkClick r:id="rId5" action="ppaction://hlinksldjump"/>
              </a:rPr>
              <a:t>適性入學的重要日程</a:t>
            </a:r>
            <a:endParaRPr lang="en-US" altLang="zh-TW" sz="4200" b="1" dirty="0">
              <a:solidFill>
                <a:srgbClr val="0000FF"/>
              </a:solidFill>
              <a:effectLst>
                <a:outerShdw blurRad="38100" dist="38100" dir="2700000" algn="tl">
                  <a:srgbClr val="C0C0C0"/>
                </a:outerShdw>
              </a:effectLst>
              <a:latin typeface="標楷體" panose="03000509000000000000" pitchFamily="65" charset="-120"/>
              <a:ea typeface="標楷體" panose="03000509000000000000" pitchFamily="65" charset="-120"/>
            </a:endParaRPr>
          </a:p>
          <a:p>
            <a:pPr eaLnBrk="1" hangingPunct="1">
              <a:lnSpc>
                <a:spcPct val="70000"/>
              </a:lnSpc>
              <a:buFontTx/>
              <a:buBlip>
                <a:blip r:embed="rId3"/>
              </a:buBlip>
              <a:defRPr/>
            </a:pPr>
            <a:r>
              <a:rPr lang="en-US" altLang="zh-TW" sz="4200" b="1" dirty="0">
                <a:solidFill>
                  <a:srgbClr val="0000FF"/>
                </a:solidFill>
                <a:effectLst>
                  <a:outerShdw blurRad="38100" dist="38100" dir="2700000" algn="tl">
                    <a:srgbClr val="C0C0C0"/>
                  </a:outerShdw>
                </a:effectLst>
                <a:latin typeface="標楷體" panose="03000509000000000000" pitchFamily="65" charset="-120"/>
                <a:ea typeface="標楷體" panose="03000509000000000000" pitchFamily="65" charset="-120"/>
              </a:rPr>
              <a:t>3.</a:t>
            </a:r>
            <a:r>
              <a:rPr lang="zh-TW" altLang="en-US" sz="4200" b="1" dirty="0">
                <a:solidFill>
                  <a:srgbClr val="0000FF"/>
                </a:solidFill>
                <a:effectLst>
                  <a:outerShdw blurRad="38100" dist="38100" dir="2700000" algn="tl">
                    <a:srgbClr val="C0C0C0"/>
                  </a:outerShdw>
                </a:effectLst>
                <a:latin typeface="標楷體" panose="03000509000000000000" pitchFamily="65" charset="-120"/>
                <a:ea typeface="標楷體" panose="03000509000000000000" pitchFamily="65" charset="-120"/>
                <a:hlinkClick r:id="rId6" action="ppaction://hlinksldjump"/>
              </a:rPr>
              <a:t>桃連區主要入學管道</a:t>
            </a:r>
            <a:endParaRPr lang="zh-TW" altLang="en-US" sz="4200" b="1" dirty="0">
              <a:solidFill>
                <a:srgbClr val="0000FF"/>
              </a:solidFill>
              <a:effectLst>
                <a:outerShdw blurRad="38100" dist="38100" dir="2700000" algn="tl">
                  <a:srgbClr val="C0C0C0"/>
                </a:outerShdw>
              </a:effectLst>
              <a:latin typeface="標楷體" panose="03000509000000000000" pitchFamily="65" charset="-120"/>
              <a:ea typeface="標楷體" panose="03000509000000000000" pitchFamily="65" charset="-120"/>
            </a:endParaRPr>
          </a:p>
          <a:p>
            <a:pPr eaLnBrk="1" hangingPunct="1">
              <a:lnSpc>
                <a:spcPct val="70000"/>
              </a:lnSpc>
              <a:buFontTx/>
              <a:buBlip>
                <a:blip r:embed="rId3"/>
              </a:buBlip>
              <a:defRPr/>
            </a:pPr>
            <a:r>
              <a:rPr lang="en-US" altLang="zh-TW" sz="4200" b="1" dirty="0">
                <a:solidFill>
                  <a:srgbClr val="0000FF"/>
                </a:solidFill>
                <a:effectLst>
                  <a:outerShdw blurRad="38100" dist="38100" dir="2700000" algn="tl">
                    <a:srgbClr val="C0C0C0"/>
                  </a:outerShdw>
                </a:effectLst>
                <a:latin typeface="標楷體" panose="03000509000000000000" pitchFamily="65" charset="-120"/>
                <a:ea typeface="標楷體" panose="03000509000000000000" pitchFamily="65" charset="-120"/>
              </a:rPr>
              <a:t>4.</a:t>
            </a:r>
            <a:r>
              <a:rPr lang="zh-TW" altLang="en-US" sz="4200" b="1" dirty="0">
                <a:solidFill>
                  <a:srgbClr val="0000FF"/>
                </a:solidFill>
                <a:effectLst>
                  <a:outerShdw blurRad="38100" dist="38100" dir="2700000" algn="tl">
                    <a:srgbClr val="C0C0C0"/>
                  </a:outerShdw>
                </a:effectLst>
                <a:latin typeface="標楷體" panose="03000509000000000000" pitchFamily="65" charset="-120"/>
                <a:ea typeface="標楷體" panose="03000509000000000000" pitchFamily="65" charset="-120"/>
                <a:hlinkClick r:id="rId7" action="ppaction://hlinksldjump"/>
              </a:rPr>
              <a:t>變更就學區申請流程</a:t>
            </a:r>
            <a:endParaRPr lang="en-US" altLang="zh-TW" sz="4200" b="1" dirty="0">
              <a:solidFill>
                <a:srgbClr val="0000FF"/>
              </a:solidFill>
              <a:effectLst>
                <a:outerShdw blurRad="38100" dist="38100" dir="2700000" algn="tl">
                  <a:srgbClr val="C0C0C0"/>
                </a:outerShdw>
              </a:effectLst>
              <a:latin typeface="標楷體" panose="03000509000000000000" pitchFamily="65" charset="-120"/>
              <a:ea typeface="標楷體" panose="03000509000000000000" pitchFamily="65" charset="-120"/>
            </a:endParaRPr>
          </a:p>
          <a:p>
            <a:pPr eaLnBrk="1" hangingPunct="1">
              <a:lnSpc>
                <a:spcPct val="70000"/>
              </a:lnSpc>
              <a:buFontTx/>
              <a:buBlip>
                <a:blip r:embed="rId3"/>
              </a:buBlip>
              <a:defRPr/>
            </a:pPr>
            <a:r>
              <a:rPr lang="en-US" altLang="zh-TW" sz="4200" b="1" dirty="0">
                <a:solidFill>
                  <a:srgbClr val="0000FF"/>
                </a:solidFill>
                <a:effectLst>
                  <a:outerShdw blurRad="38100" dist="38100" dir="2700000" algn="tl">
                    <a:srgbClr val="C0C0C0"/>
                  </a:outerShdw>
                </a:effectLst>
                <a:latin typeface="標楷體" panose="03000509000000000000" pitchFamily="65" charset="-120"/>
                <a:ea typeface="標楷體" panose="03000509000000000000" pitchFamily="65" charset="-120"/>
              </a:rPr>
              <a:t>5.</a:t>
            </a:r>
            <a:r>
              <a:rPr lang="en-US" altLang="zh-TW" sz="4200" b="1" u="sng" dirty="0">
                <a:solidFill>
                  <a:schemeClr val="hlink"/>
                </a:solidFill>
                <a:effectLst>
                  <a:outerShdw blurRad="38100" dist="38100" dir="2700000" algn="tl">
                    <a:srgbClr val="C0C0C0"/>
                  </a:outerShdw>
                </a:effectLst>
                <a:latin typeface="標楷體" panose="03000509000000000000" pitchFamily="65" charset="-120"/>
                <a:ea typeface="標楷體" panose="03000509000000000000" pitchFamily="65" charset="-120"/>
                <a:hlinkClick r:id="rId8" action="ppaction://hlinksldjump"/>
              </a:rPr>
              <a:t>115</a:t>
            </a:r>
            <a:r>
              <a:rPr lang="zh-TW" altLang="en-US" sz="4200" b="1" u="sng" dirty="0">
                <a:solidFill>
                  <a:schemeClr val="hlink"/>
                </a:solidFill>
                <a:effectLst>
                  <a:outerShdw blurRad="38100" dist="38100" dir="2700000" algn="tl">
                    <a:srgbClr val="C0C0C0"/>
                  </a:outerShdw>
                </a:effectLst>
                <a:latin typeface="標楷體" panose="03000509000000000000" pitchFamily="65" charset="-120"/>
                <a:ea typeface="標楷體" panose="03000509000000000000" pitchFamily="65" charset="-120"/>
                <a:hlinkClick r:id="rId8" action="ppaction://hlinksldjump"/>
              </a:rPr>
              <a:t>年桃連區優先免試作為</a:t>
            </a:r>
            <a:endParaRPr lang="zh-TW" altLang="en-US" sz="4200" b="1" dirty="0">
              <a:solidFill>
                <a:srgbClr val="0000FF"/>
              </a:solidFill>
              <a:effectLst>
                <a:outerShdw blurRad="38100" dist="38100" dir="2700000" algn="tl">
                  <a:srgbClr val="C0C0C0"/>
                </a:outerShdw>
              </a:effectLst>
              <a:latin typeface="標楷體" panose="03000509000000000000" pitchFamily="65" charset="-120"/>
              <a:ea typeface="標楷體" panose="03000509000000000000" pitchFamily="65" charset="-120"/>
            </a:endParaRPr>
          </a:p>
          <a:p>
            <a:pPr eaLnBrk="1" hangingPunct="1">
              <a:lnSpc>
                <a:spcPct val="70000"/>
              </a:lnSpc>
              <a:buFontTx/>
              <a:buBlip>
                <a:blip r:embed="rId3"/>
              </a:buBlip>
              <a:defRPr/>
            </a:pPr>
            <a:r>
              <a:rPr lang="en-US" altLang="zh-TW" sz="4200" b="1" dirty="0">
                <a:solidFill>
                  <a:srgbClr val="0000CC"/>
                </a:solidFill>
                <a:effectLst>
                  <a:outerShdw blurRad="38100" dist="38100" dir="2700000" algn="tl">
                    <a:srgbClr val="C0C0C0"/>
                  </a:outerShdw>
                </a:effectLst>
                <a:latin typeface="標楷體" panose="03000509000000000000" pitchFamily="65" charset="-120"/>
                <a:ea typeface="標楷體" panose="03000509000000000000" pitchFamily="65" charset="-120"/>
              </a:rPr>
              <a:t>6.</a:t>
            </a:r>
            <a:r>
              <a:rPr lang="zh-TW" altLang="en-US" sz="4200" b="1" dirty="0">
                <a:solidFill>
                  <a:srgbClr val="0000FF"/>
                </a:solidFill>
                <a:effectLst>
                  <a:outerShdw blurRad="38100" dist="38100" dir="2700000" algn="tl">
                    <a:srgbClr val="C0C0C0"/>
                  </a:outerShdw>
                </a:effectLst>
                <a:latin typeface="標楷體" panose="03000509000000000000" pitchFamily="65" charset="-120"/>
                <a:ea typeface="標楷體" panose="03000509000000000000" pitchFamily="65" charset="-120"/>
                <a:hlinkClick r:id="rId9" action="ppaction://hlinksldjump"/>
              </a:rPr>
              <a:t>志願選填統計與輔導策略</a:t>
            </a:r>
            <a:endParaRPr lang="en-US" altLang="zh-TW" sz="4200" b="1" dirty="0">
              <a:solidFill>
                <a:srgbClr val="0000FF"/>
              </a:solidFill>
              <a:effectLst>
                <a:outerShdw blurRad="38100" dist="38100" dir="2700000" algn="tl">
                  <a:srgbClr val="C0C0C0"/>
                </a:outerShdw>
              </a:effectLst>
              <a:latin typeface="標楷體" panose="03000509000000000000" pitchFamily="65" charset="-120"/>
              <a:ea typeface="標楷體" panose="03000509000000000000" pitchFamily="65" charset="-120"/>
            </a:endParaRPr>
          </a:p>
          <a:p>
            <a:pPr eaLnBrk="1" hangingPunct="1">
              <a:lnSpc>
                <a:spcPct val="70000"/>
              </a:lnSpc>
              <a:buFontTx/>
              <a:buBlip>
                <a:blip r:embed="rId3"/>
              </a:buBlip>
              <a:defRPr/>
            </a:pPr>
            <a:r>
              <a:rPr lang="en-US" altLang="zh-TW" sz="4200" b="1" dirty="0">
                <a:solidFill>
                  <a:schemeClr val="accent4">
                    <a:lumMod val="75000"/>
                  </a:schemeClr>
                </a:solidFill>
                <a:effectLst>
                  <a:outerShdw blurRad="38100" dist="38100" dir="2700000" algn="tl">
                    <a:srgbClr val="C0C0C0"/>
                  </a:outerShdw>
                </a:effectLst>
                <a:latin typeface="標楷體" panose="03000509000000000000" pitchFamily="65" charset="-120"/>
                <a:ea typeface="標楷體" panose="03000509000000000000" pitchFamily="65" charset="-120"/>
              </a:rPr>
              <a:t>7.</a:t>
            </a:r>
            <a:r>
              <a:rPr lang="zh-TW" altLang="en-US" sz="4200" b="1" dirty="0">
                <a:solidFill>
                  <a:srgbClr val="0000FF"/>
                </a:solidFill>
                <a:effectLst>
                  <a:outerShdw blurRad="38100" dist="38100" dir="2700000" algn="tl">
                    <a:srgbClr val="C0C0C0"/>
                  </a:outerShdw>
                </a:effectLst>
                <a:latin typeface="標楷體" panose="03000509000000000000" pitchFamily="65" charset="-120"/>
                <a:ea typeface="標楷體" panose="03000509000000000000" pitchFamily="65" charset="-120"/>
                <a:hlinkClick r:id="rId10" action="ppaction://hlinksldjump"/>
              </a:rPr>
              <a:t>結語</a:t>
            </a:r>
            <a:endParaRPr lang="zh-TW" altLang="en-US" sz="4200" b="1" dirty="0">
              <a:solidFill>
                <a:srgbClr val="0000FF"/>
              </a:solidFill>
              <a:effectLst>
                <a:outerShdw blurRad="38100" dist="38100" dir="2700000" algn="tl">
                  <a:srgbClr val="C0C0C0"/>
                </a:outerShdw>
              </a:effectLst>
              <a:latin typeface="標楷體" panose="03000509000000000000" pitchFamily="65" charset="-120"/>
              <a:ea typeface="標楷體" panose="03000509000000000000" pitchFamily="65" charset="-12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內容版面配置區 2">
            <a:extLst>
              <a:ext uri="{FF2B5EF4-FFF2-40B4-BE49-F238E27FC236}">
                <a16:creationId xmlns:a16="http://schemas.microsoft.com/office/drawing/2014/main" id="{4AD6F6AE-5044-4703-9182-2C899BA03517}"/>
              </a:ext>
            </a:extLst>
          </p:cNvPr>
          <p:cNvSpPr>
            <a:spLocks noGrp="1"/>
          </p:cNvSpPr>
          <p:nvPr>
            <p:ph idx="4294967295"/>
          </p:nvPr>
        </p:nvSpPr>
        <p:spPr>
          <a:xfrm>
            <a:off x="1981200" y="1168401"/>
            <a:ext cx="8229600" cy="747713"/>
          </a:xfrm>
        </p:spPr>
        <p:txBody>
          <a:bodyPr>
            <a:normAutofit/>
          </a:bodyPr>
          <a:lstStyle/>
          <a:p>
            <a:pPr algn="ctr" eaLnBrk="1" hangingPunct="1">
              <a:buFontTx/>
              <a:buNone/>
              <a:defRPr/>
            </a:pPr>
            <a:r>
              <a:rPr lang="zh-TW" altLang="en-US" sz="4000" b="1" dirty="0">
                <a:effectLst>
                  <a:outerShdw blurRad="38100" dist="38100" dir="2700000" algn="tl">
                    <a:srgbClr val="C0C0C0"/>
                  </a:outerShdw>
                </a:effectLst>
                <a:latin typeface="標楷體" panose="03000509000000000000" pitchFamily="65" charset="-120"/>
                <a:ea typeface="標楷體" panose="03000509000000000000" pitchFamily="65" charset="-120"/>
              </a:rPr>
              <a:t>桃連區做好準備  迎向</a:t>
            </a:r>
            <a:r>
              <a:rPr lang="en-US" altLang="zh-TW" sz="4000" b="1" dirty="0">
                <a:effectLst>
                  <a:outerShdw blurRad="38100" dist="38100" dir="2700000" algn="tl">
                    <a:srgbClr val="C0C0C0"/>
                  </a:outerShdw>
                </a:effectLst>
                <a:latin typeface="標楷體" panose="03000509000000000000" pitchFamily="65" charset="-120"/>
                <a:ea typeface="標楷體" panose="03000509000000000000" pitchFamily="65" charset="-120"/>
              </a:rPr>
              <a:t>12</a:t>
            </a:r>
            <a:r>
              <a:rPr lang="zh-TW" altLang="en-US" sz="4000" b="1" dirty="0">
                <a:effectLst>
                  <a:outerShdw blurRad="38100" dist="38100" dir="2700000" algn="tl">
                    <a:srgbClr val="C0C0C0"/>
                  </a:outerShdw>
                </a:effectLst>
                <a:latin typeface="標楷體" panose="03000509000000000000" pitchFamily="65" charset="-120"/>
                <a:ea typeface="標楷體" panose="03000509000000000000" pitchFamily="65" charset="-120"/>
              </a:rPr>
              <a:t>年國教</a:t>
            </a:r>
          </a:p>
        </p:txBody>
      </p:sp>
      <p:pic>
        <p:nvPicPr>
          <p:cNvPr id="62468" name="Picture 7" descr="Capture_2014_02_13_11_05_49_939">
            <a:extLst>
              <a:ext uri="{FF2B5EF4-FFF2-40B4-BE49-F238E27FC236}">
                <a16:creationId xmlns:a16="http://schemas.microsoft.com/office/drawing/2014/main" id="{DBB45F6A-F5B1-42A8-9D81-E391DA9A7D6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75500" y="4076701"/>
            <a:ext cx="2952750" cy="2174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內容版面配置區 2">
            <a:extLst>
              <a:ext uri="{FF2B5EF4-FFF2-40B4-BE49-F238E27FC236}">
                <a16:creationId xmlns:a16="http://schemas.microsoft.com/office/drawing/2014/main" id="{21492B81-FAD8-40C8-A4C7-323225953E9D}"/>
              </a:ext>
            </a:extLst>
          </p:cNvPr>
          <p:cNvSpPr>
            <a:spLocks/>
          </p:cNvSpPr>
          <p:nvPr/>
        </p:nvSpPr>
        <p:spPr bwMode="auto">
          <a:xfrm>
            <a:off x="460858" y="1997603"/>
            <a:ext cx="11467789" cy="4536205"/>
          </a:xfrm>
          <a:prstGeom prst="rect">
            <a:avLst/>
          </a:prstGeom>
          <a:noFill/>
          <a:ln>
            <a:noFill/>
          </a:ln>
        </p:spPr>
        <p:txBody>
          <a:bodyPr/>
          <a:lstStyle>
            <a:lvl1pPr marL="342900" indent="-342900">
              <a:spcBef>
                <a:spcPct val="20000"/>
              </a:spcBef>
              <a:buBlip>
                <a:blip r:embed="rId4"/>
              </a:buBlip>
              <a:defRPr sz="3200">
                <a:solidFill>
                  <a:srgbClr val="104031"/>
                </a:solidFill>
                <a:latin typeface="Verdana" panose="020B0604030504040204" pitchFamily="34" charset="0"/>
              </a:defRPr>
            </a:lvl1pPr>
            <a:lvl2pPr marL="742950" indent="-285750">
              <a:spcBef>
                <a:spcPct val="20000"/>
              </a:spcBef>
              <a:buBlip>
                <a:blip r:embed="rId5"/>
              </a:buBlip>
              <a:defRPr sz="2800">
                <a:solidFill>
                  <a:srgbClr val="104031"/>
                </a:solidFill>
                <a:latin typeface="Verdana" panose="020B0604030504040204" pitchFamily="34" charset="0"/>
              </a:defRPr>
            </a:lvl2pPr>
            <a:lvl3pPr marL="1143000" indent="-228600">
              <a:spcBef>
                <a:spcPct val="20000"/>
              </a:spcBef>
              <a:buBlip>
                <a:blip r:embed="rId4"/>
              </a:buBlip>
              <a:defRPr sz="2400">
                <a:solidFill>
                  <a:srgbClr val="104031"/>
                </a:solidFill>
                <a:latin typeface="Verdana" panose="020B0604030504040204" pitchFamily="34" charset="0"/>
              </a:defRPr>
            </a:lvl3pPr>
            <a:lvl4pPr marL="1600200" indent="-228600">
              <a:spcBef>
                <a:spcPct val="20000"/>
              </a:spcBef>
              <a:buBlip>
                <a:blip r:embed="rId5"/>
              </a:buBlip>
              <a:defRPr sz="2000">
                <a:solidFill>
                  <a:srgbClr val="104031"/>
                </a:solidFill>
                <a:latin typeface="Verdana" panose="020B0604030504040204" pitchFamily="34" charset="0"/>
              </a:defRPr>
            </a:lvl4pPr>
            <a:lvl5pPr marL="2057400" indent="-228600">
              <a:spcBef>
                <a:spcPct val="20000"/>
              </a:spcBef>
              <a:buBlip>
                <a:blip r:embed="rId4"/>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9pPr>
          </a:lstStyle>
          <a:p>
            <a:pPr eaLnBrk="1" hangingPunct="1">
              <a:buFontTx/>
              <a:buBlip>
                <a:blip r:embed="rId6"/>
              </a:buBlip>
              <a:defRPr/>
            </a:pPr>
            <a:r>
              <a:rPr kumimoji="0" lang="zh-TW" altLang="en-US" sz="3600" dirty="0">
                <a:solidFill>
                  <a:srgbClr val="0000FF"/>
                </a:solidFill>
                <a:effectLst>
                  <a:outerShdw blurRad="38100" dist="38100" dir="2700000" algn="tl">
                    <a:srgbClr val="C0C0C0"/>
                  </a:outerShdw>
                </a:effectLst>
                <a:latin typeface="標楷體" panose="03000509000000000000" pitchFamily="65" charset="-120"/>
                <a:ea typeface="標楷體" panose="03000509000000000000" pitchFamily="65" charset="-120"/>
              </a:rPr>
              <a:t>率全國之先已辦理</a:t>
            </a:r>
            <a:r>
              <a:rPr kumimoji="0" lang="en-US" altLang="zh-TW" sz="3600" dirty="0">
                <a:solidFill>
                  <a:srgbClr val="0000FF"/>
                </a:solidFill>
                <a:effectLst>
                  <a:outerShdw blurRad="38100" dist="38100" dir="2700000" algn="tl">
                    <a:srgbClr val="C0C0C0"/>
                  </a:outerShdw>
                </a:effectLst>
                <a:latin typeface="標楷體" panose="03000509000000000000" pitchFamily="65" charset="-120"/>
                <a:ea typeface="標楷體" panose="03000509000000000000" pitchFamily="65" charset="-120"/>
              </a:rPr>
              <a:t>13</a:t>
            </a:r>
            <a:r>
              <a:rPr kumimoji="0" lang="zh-TW" altLang="en-US" sz="3600" dirty="0">
                <a:solidFill>
                  <a:srgbClr val="0000FF"/>
                </a:solidFill>
                <a:effectLst>
                  <a:outerShdw blurRad="38100" dist="38100" dir="2700000" algn="tl">
                    <a:srgbClr val="C0C0C0"/>
                  </a:outerShdw>
                </a:effectLst>
                <a:latin typeface="標楷體" panose="03000509000000000000" pitchFamily="65" charset="-120"/>
                <a:ea typeface="標楷體" panose="03000509000000000000" pitchFamily="65" charset="-120"/>
              </a:rPr>
              <a:t>次的試模擬測驗及分發作業</a:t>
            </a:r>
          </a:p>
          <a:p>
            <a:pPr eaLnBrk="1" hangingPunct="1">
              <a:buFontTx/>
              <a:buBlip>
                <a:blip r:embed="rId6"/>
              </a:buBlip>
              <a:defRPr/>
            </a:pPr>
            <a:r>
              <a:rPr kumimoji="0" lang="en-US" altLang="zh-TW" sz="3600" dirty="0">
                <a:solidFill>
                  <a:srgbClr val="0000CC"/>
                </a:solidFill>
                <a:effectLst>
                  <a:outerShdw blurRad="38100" dist="38100" dir="2700000" algn="tl">
                    <a:srgbClr val="C0C0C0"/>
                  </a:outerShdw>
                </a:effectLst>
                <a:latin typeface="標楷體" panose="03000509000000000000" pitchFamily="65" charset="-120"/>
                <a:ea typeface="標楷體" panose="03000509000000000000" pitchFamily="65" charset="-120"/>
              </a:rPr>
              <a:t>114</a:t>
            </a:r>
            <a:r>
              <a:rPr kumimoji="0" lang="zh-TW" altLang="en-US" sz="3600" dirty="0">
                <a:solidFill>
                  <a:srgbClr val="0000CC"/>
                </a:solidFill>
                <a:effectLst>
                  <a:outerShdw blurRad="38100" dist="38100" dir="2700000" algn="tl">
                    <a:srgbClr val="C0C0C0"/>
                  </a:outerShdw>
                </a:effectLst>
                <a:latin typeface="標楷體" panose="03000509000000000000" pitchFamily="65" charset="-120"/>
                <a:ea typeface="標楷體" panose="03000509000000000000" pitchFamily="65" charset="-120"/>
              </a:rPr>
              <a:t>年</a:t>
            </a:r>
            <a:r>
              <a:rPr kumimoji="0" lang="en-US" altLang="zh-TW" sz="3600" dirty="0">
                <a:solidFill>
                  <a:srgbClr val="0000CC"/>
                </a:solidFill>
                <a:effectLst>
                  <a:outerShdw blurRad="38100" dist="38100" dir="2700000" algn="tl">
                    <a:srgbClr val="C0C0C0"/>
                  </a:outerShdw>
                </a:effectLst>
                <a:latin typeface="標楷體" panose="03000509000000000000" pitchFamily="65" charset="-120"/>
                <a:ea typeface="標楷體" panose="03000509000000000000" pitchFamily="65" charset="-120"/>
              </a:rPr>
              <a:t>12</a:t>
            </a:r>
            <a:r>
              <a:rPr kumimoji="0" lang="zh-TW" altLang="en-US" sz="3600" dirty="0">
                <a:solidFill>
                  <a:srgbClr val="0000CC"/>
                </a:solidFill>
                <a:effectLst>
                  <a:outerShdw blurRad="38100" dist="38100" dir="2700000" algn="tl">
                    <a:srgbClr val="C0C0C0"/>
                  </a:outerShdw>
                </a:effectLst>
                <a:latin typeface="標楷體" panose="03000509000000000000" pitchFamily="65" charset="-120"/>
                <a:ea typeface="標楷體" panose="03000509000000000000" pitchFamily="65" charset="-120"/>
              </a:rPr>
              <a:t>月</a:t>
            </a:r>
            <a:r>
              <a:rPr kumimoji="0" lang="en-US" altLang="zh-TW" sz="3600" dirty="0">
                <a:solidFill>
                  <a:srgbClr val="0000CC"/>
                </a:solidFill>
                <a:effectLst>
                  <a:outerShdw blurRad="38100" dist="38100" dir="2700000" algn="tl">
                    <a:srgbClr val="C0C0C0"/>
                  </a:outerShdw>
                </a:effectLst>
                <a:latin typeface="標楷體" panose="03000509000000000000" pitchFamily="65" charset="-120"/>
                <a:ea typeface="標楷體" panose="03000509000000000000" pitchFamily="65" charset="-120"/>
              </a:rPr>
              <a:t>18</a:t>
            </a:r>
            <a:r>
              <a:rPr kumimoji="0" lang="zh-TW" altLang="en-US" sz="3600" dirty="0">
                <a:solidFill>
                  <a:srgbClr val="0000CC"/>
                </a:solidFill>
                <a:effectLst>
                  <a:outerShdw blurRad="38100" dist="38100" dir="2700000" algn="tl">
                    <a:srgbClr val="C0C0C0"/>
                  </a:outerShdw>
                </a:effectLst>
                <a:latin typeface="標楷體" panose="03000509000000000000" pitchFamily="65" charset="-120"/>
                <a:ea typeface="標楷體" panose="03000509000000000000" pitchFamily="65" charset="-120"/>
              </a:rPr>
              <a:t>、</a:t>
            </a:r>
            <a:r>
              <a:rPr kumimoji="0" lang="en-US" altLang="zh-TW" sz="3600" dirty="0">
                <a:solidFill>
                  <a:srgbClr val="0000CC"/>
                </a:solidFill>
                <a:effectLst>
                  <a:outerShdw blurRad="38100" dist="38100" dir="2700000" algn="tl">
                    <a:srgbClr val="C0C0C0"/>
                  </a:outerShdw>
                </a:effectLst>
                <a:latin typeface="標楷體" panose="03000509000000000000" pitchFamily="65" charset="-120"/>
                <a:ea typeface="標楷體" panose="03000509000000000000" pitchFamily="65" charset="-120"/>
              </a:rPr>
              <a:t>19</a:t>
            </a:r>
            <a:r>
              <a:rPr kumimoji="0" lang="zh-TW" altLang="en-US" sz="3600" dirty="0">
                <a:solidFill>
                  <a:srgbClr val="0000CC"/>
                </a:solidFill>
                <a:effectLst>
                  <a:outerShdw blurRad="38100" dist="38100" dir="2700000" algn="tl">
                    <a:srgbClr val="C0C0C0"/>
                  </a:outerShdw>
                </a:effectLst>
                <a:latin typeface="標楷體" panose="03000509000000000000" pitchFamily="65" charset="-120"/>
                <a:ea typeface="標楷體" panose="03000509000000000000" pitchFamily="65" charset="-120"/>
              </a:rPr>
              <a:t>日辦理全市模擬測驗，</a:t>
            </a:r>
            <a:r>
              <a:rPr kumimoji="0" lang="en-US" altLang="zh-TW" sz="3600" dirty="0">
                <a:solidFill>
                  <a:srgbClr val="0000CC"/>
                </a:solidFill>
                <a:effectLst>
                  <a:outerShdw blurRad="38100" dist="38100" dir="2700000" algn="tl">
                    <a:srgbClr val="C0C0C0"/>
                  </a:outerShdw>
                </a:effectLst>
                <a:latin typeface="標楷體" panose="03000509000000000000" pitchFamily="65" charset="-120"/>
                <a:ea typeface="標楷體" panose="03000509000000000000" pitchFamily="65" charset="-120"/>
              </a:rPr>
              <a:t>114</a:t>
            </a:r>
            <a:r>
              <a:rPr kumimoji="0" lang="zh-TW" altLang="en-US" sz="3600" dirty="0">
                <a:solidFill>
                  <a:srgbClr val="0000CC"/>
                </a:solidFill>
                <a:effectLst>
                  <a:outerShdw blurRad="38100" dist="38100" dir="2700000" algn="tl">
                    <a:srgbClr val="C0C0C0"/>
                  </a:outerShdw>
                </a:effectLst>
                <a:latin typeface="標楷體" panose="03000509000000000000" pitchFamily="65" charset="-120"/>
                <a:ea typeface="標楷體" panose="03000509000000000000" pitchFamily="65" charset="-120"/>
              </a:rPr>
              <a:t>年</a:t>
            </a:r>
            <a:r>
              <a:rPr kumimoji="0" lang="en-US" altLang="zh-TW" sz="3600" dirty="0">
                <a:solidFill>
                  <a:srgbClr val="0000CC"/>
                </a:solidFill>
                <a:effectLst>
                  <a:outerShdw blurRad="38100" dist="38100" dir="2700000" algn="tl">
                    <a:srgbClr val="C0C0C0"/>
                  </a:outerShdw>
                </a:effectLst>
                <a:latin typeface="標楷體" panose="03000509000000000000" pitchFamily="65" charset="-120"/>
                <a:ea typeface="標楷體" panose="03000509000000000000" pitchFamily="65" charset="-120"/>
              </a:rPr>
              <a:t>1</a:t>
            </a:r>
            <a:r>
              <a:rPr kumimoji="0" lang="zh-TW" altLang="en-US" sz="3600" dirty="0">
                <a:solidFill>
                  <a:srgbClr val="0000CC"/>
                </a:solidFill>
                <a:effectLst>
                  <a:outerShdw blurRad="38100" dist="38100" dir="2700000" algn="tl">
                    <a:srgbClr val="C0C0C0"/>
                  </a:outerShdw>
                </a:effectLst>
                <a:latin typeface="標楷體" panose="03000509000000000000" pitchFamily="65" charset="-120"/>
                <a:ea typeface="標楷體" panose="03000509000000000000" pitchFamily="65" charset="-120"/>
              </a:rPr>
              <a:t>月</a:t>
            </a:r>
            <a:r>
              <a:rPr kumimoji="0" lang="en-US" altLang="zh-TW" sz="3600" dirty="0">
                <a:solidFill>
                  <a:srgbClr val="0000CC"/>
                </a:solidFill>
                <a:effectLst>
                  <a:outerShdw blurRad="38100" dist="38100" dir="2700000" algn="tl">
                    <a:srgbClr val="C0C0C0"/>
                  </a:outerShdw>
                </a:effectLst>
                <a:latin typeface="標楷體" panose="03000509000000000000" pitchFamily="65" charset="-120"/>
                <a:ea typeface="標楷體" panose="03000509000000000000" pitchFamily="65" charset="-120"/>
              </a:rPr>
              <a:t>6</a:t>
            </a:r>
            <a:r>
              <a:rPr kumimoji="0" lang="zh-TW" altLang="en-US" sz="3600" dirty="0">
                <a:solidFill>
                  <a:srgbClr val="0000CC"/>
                </a:solidFill>
                <a:effectLst>
                  <a:outerShdw blurRad="38100" dist="38100" dir="2700000" algn="tl">
                    <a:srgbClr val="C0C0C0"/>
                  </a:outerShdw>
                </a:effectLst>
                <a:latin typeface="標楷體" panose="03000509000000000000" pitchFamily="65" charset="-120"/>
                <a:ea typeface="標楷體" panose="03000509000000000000" pitchFamily="65" charset="-120"/>
              </a:rPr>
              <a:t>日</a:t>
            </a:r>
            <a:r>
              <a:rPr kumimoji="0" lang="en-US" altLang="zh-TW" sz="3600" dirty="0">
                <a:solidFill>
                  <a:srgbClr val="0000CC"/>
                </a:solidFill>
                <a:effectLst>
                  <a:outerShdw blurRad="38100" dist="38100" dir="2700000" algn="tl">
                    <a:srgbClr val="C0C0C0"/>
                  </a:outerShdw>
                </a:effectLst>
                <a:latin typeface="標楷體" panose="03000509000000000000" pitchFamily="65" charset="-120"/>
                <a:ea typeface="標楷體" panose="03000509000000000000" pitchFamily="65" charset="-120"/>
              </a:rPr>
              <a:t>~</a:t>
            </a:r>
            <a:r>
              <a:rPr kumimoji="0" lang="zh-TW" altLang="en-US" sz="3600" dirty="0">
                <a:solidFill>
                  <a:srgbClr val="0000CC"/>
                </a:solidFill>
                <a:effectLst>
                  <a:outerShdw blurRad="38100" dist="38100" dir="2700000" algn="tl">
                    <a:srgbClr val="C0C0C0"/>
                  </a:outerShdw>
                </a:effectLst>
                <a:latin typeface="標楷體" panose="03000509000000000000" pitchFamily="65" charset="-120"/>
                <a:ea typeface="標楷體" panose="03000509000000000000" pitchFamily="65" charset="-120"/>
              </a:rPr>
              <a:t>進行志願選填與模擬分發</a:t>
            </a:r>
            <a:r>
              <a:rPr kumimoji="0" lang="zh-TW" altLang="en-US" sz="3600" dirty="0">
                <a:solidFill>
                  <a:schemeClr val="tx1"/>
                </a:solidFill>
                <a:effectLst>
                  <a:outerShdw blurRad="38100" dist="38100" dir="2700000" algn="tl">
                    <a:srgbClr val="C0C0C0"/>
                  </a:outerShdw>
                </a:effectLst>
                <a:latin typeface="Calibri" panose="020F0502020204030204" pitchFamily="34" charset="0"/>
              </a:rPr>
              <a:t>， </a:t>
            </a:r>
            <a:r>
              <a:rPr kumimoji="0" lang="en-US" altLang="zh-TW" sz="3600" dirty="0">
                <a:solidFill>
                  <a:srgbClr val="0000CC"/>
                </a:solidFill>
                <a:effectLst>
                  <a:outerShdw blurRad="38100" dist="38100" dir="2700000" algn="tl">
                    <a:srgbClr val="C0C0C0"/>
                  </a:outerShdw>
                </a:effectLst>
                <a:latin typeface="標楷體" panose="03000509000000000000" pitchFamily="65" charset="-120"/>
                <a:ea typeface="標楷體" panose="03000509000000000000" pitchFamily="65" charset="-120"/>
              </a:rPr>
              <a:t>115</a:t>
            </a:r>
            <a:r>
              <a:rPr kumimoji="0" lang="zh-TW" altLang="en-US" sz="3600" dirty="0">
                <a:solidFill>
                  <a:srgbClr val="0000CC"/>
                </a:solidFill>
                <a:effectLst>
                  <a:outerShdw blurRad="38100" dist="38100" dir="2700000" algn="tl">
                    <a:srgbClr val="C0C0C0"/>
                  </a:outerShdw>
                </a:effectLst>
                <a:latin typeface="標楷體" panose="03000509000000000000" pitchFamily="65" charset="-120"/>
                <a:ea typeface="標楷體" panose="03000509000000000000" pitchFamily="65" charset="-120"/>
              </a:rPr>
              <a:t>年</a:t>
            </a:r>
            <a:r>
              <a:rPr kumimoji="0" lang="en-US" altLang="zh-TW" sz="3600" dirty="0">
                <a:solidFill>
                  <a:srgbClr val="0000CC"/>
                </a:solidFill>
                <a:effectLst>
                  <a:outerShdw blurRad="38100" dist="38100" dir="2700000" algn="tl">
                    <a:srgbClr val="C0C0C0"/>
                  </a:outerShdw>
                </a:effectLst>
                <a:latin typeface="標楷體" panose="03000509000000000000" pitchFamily="65" charset="-120"/>
                <a:ea typeface="標楷體" panose="03000509000000000000" pitchFamily="65" charset="-120"/>
              </a:rPr>
              <a:t>2</a:t>
            </a:r>
            <a:r>
              <a:rPr kumimoji="0" lang="zh-TW" altLang="en-US" sz="3600" dirty="0">
                <a:solidFill>
                  <a:srgbClr val="0000CC"/>
                </a:solidFill>
                <a:effectLst>
                  <a:outerShdw blurRad="38100" dist="38100" dir="2700000" algn="tl">
                    <a:srgbClr val="C0C0C0"/>
                  </a:outerShdw>
                </a:effectLst>
                <a:latin typeface="標楷體" panose="03000509000000000000" pitchFamily="65" charset="-120"/>
                <a:ea typeface="標楷體" panose="03000509000000000000" pitchFamily="65" charset="-120"/>
              </a:rPr>
              <a:t>月</a:t>
            </a:r>
            <a:r>
              <a:rPr kumimoji="0" lang="en-US" altLang="zh-TW" sz="3600" dirty="0">
                <a:solidFill>
                  <a:srgbClr val="0000CC"/>
                </a:solidFill>
                <a:effectLst>
                  <a:outerShdw blurRad="38100" dist="38100" dir="2700000" algn="tl">
                    <a:srgbClr val="C0C0C0"/>
                  </a:outerShdw>
                </a:effectLst>
                <a:latin typeface="標楷體" panose="03000509000000000000" pitchFamily="65" charset="-120"/>
                <a:ea typeface="標楷體" panose="03000509000000000000" pitchFamily="65" charset="-120"/>
              </a:rPr>
              <a:t>23</a:t>
            </a:r>
            <a:r>
              <a:rPr kumimoji="0" lang="zh-TW" altLang="en-US" sz="3600" dirty="0">
                <a:solidFill>
                  <a:srgbClr val="0000CC"/>
                </a:solidFill>
                <a:effectLst>
                  <a:outerShdw blurRad="38100" dist="38100" dir="2700000" algn="tl">
                    <a:srgbClr val="C0C0C0"/>
                  </a:outerShdw>
                </a:effectLst>
                <a:latin typeface="標楷體" panose="03000509000000000000" pitchFamily="65" charset="-120"/>
                <a:ea typeface="標楷體" panose="03000509000000000000" pitchFamily="65" charset="-120"/>
              </a:rPr>
              <a:t>日放榜</a:t>
            </a:r>
            <a:r>
              <a:rPr kumimoji="0" lang="zh-TW" altLang="en-US" sz="3600" dirty="0">
                <a:solidFill>
                  <a:schemeClr val="tx1"/>
                </a:solidFill>
                <a:effectLst>
                  <a:outerShdw blurRad="38100" dist="38100" dir="2700000" algn="tl">
                    <a:srgbClr val="C0C0C0"/>
                  </a:outerShdw>
                </a:effectLst>
                <a:latin typeface="Calibri" panose="020F0502020204030204" pitchFamily="34" charset="0"/>
              </a:rPr>
              <a:t>。</a:t>
            </a:r>
            <a:endParaRPr kumimoji="0" lang="zh-TW" altLang="en-US" sz="3600" dirty="0">
              <a:solidFill>
                <a:srgbClr val="0000CC"/>
              </a:solidFill>
              <a:effectLst>
                <a:outerShdw blurRad="38100" dist="38100" dir="2700000" algn="tl">
                  <a:srgbClr val="C0C0C0"/>
                </a:outerShdw>
              </a:effectLst>
              <a:latin typeface="標楷體" panose="03000509000000000000" pitchFamily="65" charset="-120"/>
              <a:ea typeface="標楷體" panose="03000509000000000000" pitchFamily="65" charset="-120"/>
            </a:endParaRPr>
          </a:p>
          <a:p>
            <a:pPr eaLnBrk="1" hangingPunct="1">
              <a:buFontTx/>
              <a:buBlip>
                <a:blip r:embed="rId6"/>
              </a:buBlip>
              <a:defRPr/>
            </a:pPr>
            <a:r>
              <a:rPr kumimoji="0" lang="zh-TW" altLang="en-US" sz="3600" dirty="0">
                <a:solidFill>
                  <a:srgbClr val="FF0000"/>
                </a:solidFill>
                <a:effectLst>
                  <a:outerShdw blurRad="38100" dist="38100" dir="2700000" algn="tl">
                    <a:srgbClr val="C0C0C0"/>
                  </a:outerShdw>
                </a:effectLst>
                <a:latin typeface="標楷體" panose="03000509000000000000" pitchFamily="65" charset="-120"/>
                <a:ea typeface="標楷體" panose="03000509000000000000" pitchFamily="65" charset="-120"/>
              </a:rPr>
              <a:t>實體博覽會</a:t>
            </a:r>
            <a:r>
              <a:rPr kumimoji="0" lang="en-US" altLang="zh-TW" sz="3600" dirty="0">
                <a:solidFill>
                  <a:srgbClr val="FF0000"/>
                </a:solidFill>
                <a:effectLst>
                  <a:outerShdw blurRad="38100" dist="38100" dir="2700000" algn="tl">
                    <a:srgbClr val="C0C0C0"/>
                  </a:outerShdw>
                </a:effectLst>
                <a:latin typeface="標楷體" panose="03000509000000000000" pitchFamily="65" charset="-120"/>
                <a:ea typeface="標楷體" panose="03000509000000000000" pitchFamily="65" charset="-120"/>
              </a:rPr>
              <a:t>115</a:t>
            </a:r>
            <a:r>
              <a:rPr kumimoji="0" lang="zh-TW" altLang="en-US" sz="3600" dirty="0">
                <a:solidFill>
                  <a:srgbClr val="FF0000"/>
                </a:solidFill>
                <a:effectLst>
                  <a:outerShdw blurRad="38100" dist="38100" dir="2700000" algn="tl">
                    <a:srgbClr val="C0C0C0"/>
                  </a:outerShdw>
                </a:effectLst>
                <a:latin typeface="標楷體" panose="03000509000000000000" pitchFamily="65" charset="-120"/>
                <a:ea typeface="標楷體" panose="03000509000000000000" pitchFamily="65" charset="-120"/>
              </a:rPr>
              <a:t>年</a:t>
            </a:r>
            <a:r>
              <a:rPr kumimoji="0" lang="en-US" altLang="zh-TW" sz="3600" dirty="0">
                <a:solidFill>
                  <a:srgbClr val="FF0000"/>
                </a:solidFill>
                <a:effectLst>
                  <a:outerShdw blurRad="38100" dist="38100" dir="2700000" algn="tl">
                    <a:srgbClr val="C0C0C0"/>
                  </a:outerShdw>
                </a:effectLst>
                <a:latin typeface="標楷體" panose="03000509000000000000" pitchFamily="65" charset="-120"/>
                <a:ea typeface="標楷體" panose="03000509000000000000" pitchFamily="65" charset="-120"/>
              </a:rPr>
              <a:t>3</a:t>
            </a:r>
            <a:r>
              <a:rPr kumimoji="0" lang="zh-TW" altLang="en-US" sz="3600" dirty="0">
                <a:solidFill>
                  <a:srgbClr val="FF0000"/>
                </a:solidFill>
                <a:effectLst>
                  <a:outerShdw blurRad="38100" dist="38100" dir="2700000" algn="tl">
                    <a:srgbClr val="C0C0C0"/>
                  </a:outerShdw>
                </a:effectLst>
                <a:latin typeface="標楷體" panose="03000509000000000000" pitchFamily="65" charset="-120"/>
                <a:ea typeface="標楷體" panose="03000509000000000000" pitchFamily="65" charset="-120"/>
              </a:rPr>
              <a:t>月</a:t>
            </a:r>
            <a:r>
              <a:rPr kumimoji="0" lang="en-US" altLang="zh-TW" sz="3600" dirty="0">
                <a:solidFill>
                  <a:srgbClr val="FF0000"/>
                </a:solidFill>
                <a:effectLst>
                  <a:outerShdw blurRad="38100" dist="38100" dir="2700000" algn="tl">
                    <a:srgbClr val="C0C0C0"/>
                  </a:outerShdw>
                </a:effectLst>
                <a:latin typeface="標楷體" panose="03000509000000000000" pitchFamily="65" charset="-120"/>
                <a:ea typeface="標楷體" panose="03000509000000000000" pitchFamily="65" charset="-120"/>
              </a:rPr>
              <a:t>14</a:t>
            </a:r>
            <a:r>
              <a:rPr kumimoji="0" lang="zh-TW" altLang="en-US" sz="3600" dirty="0">
                <a:solidFill>
                  <a:srgbClr val="FF0000"/>
                </a:solidFill>
                <a:effectLst>
                  <a:outerShdw blurRad="38100" dist="38100" dir="2700000" algn="tl">
                    <a:srgbClr val="C0C0C0"/>
                  </a:outerShdw>
                </a:effectLst>
                <a:latin typeface="標楷體" panose="03000509000000000000" pitchFamily="65" charset="-120"/>
                <a:ea typeface="標楷體" panose="03000509000000000000" pitchFamily="65" charset="-120"/>
              </a:rPr>
              <a:t>日</a:t>
            </a:r>
            <a:r>
              <a:rPr kumimoji="0" lang="en-US" altLang="zh-TW" sz="3600" dirty="0">
                <a:solidFill>
                  <a:srgbClr val="FF0000"/>
                </a:solidFill>
                <a:effectLst>
                  <a:outerShdw blurRad="38100" dist="38100" dir="2700000" algn="tl">
                    <a:srgbClr val="C0C0C0"/>
                  </a:outerShdw>
                </a:effectLst>
                <a:latin typeface="標楷體" panose="03000509000000000000" pitchFamily="65" charset="-120"/>
                <a:ea typeface="標楷體" panose="03000509000000000000" pitchFamily="65" charset="-120"/>
              </a:rPr>
              <a:t>~15</a:t>
            </a:r>
            <a:r>
              <a:rPr kumimoji="0" lang="zh-TW" altLang="en-US" sz="3600" dirty="0">
                <a:solidFill>
                  <a:srgbClr val="FF0000"/>
                </a:solidFill>
                <a:effectLst>
                  <a:outerShdw blurRad="38100" dist="38100" dir="2700000" algn="tl">
                    <a:srgbClr val="C0C0C0"/>
                  </a:outerShdw>
                </a:effectLst>
                <a:latin typeface="標楷體" panose="03000509000000000000" pitchFamily="65" charset="-120"/>
                <a:ea typeface="標楷體" panose="03000509000000000000" pitchFamily="65" charset="-120"/>
              </a:rPr>
              <a:t>日</a:t>
            </a:r>
            <a:br>
              <a:rPr kumimoji="0" lang="en-US" altLang="zh-TW" sz="3600" dirty="0">
                <a:solidFill>
                  <a:srgbClr val="FF0000"/>
                </a:solidFill>
                <a:effectLst>
                  <a:outerShdw blurRad="38100" dist="38100" dir="2700000" algn="tl">
                    <a:srgbClr val="C0C0C0"/>
                  </a:outerShdw>
                </a:effectLst>
                <a:latin typeface="標楷體" panose="03000509000000000000" pitchFamily="65" charset="-120"/>
                <a:ea typeface="標楷體" panose="03000509000000000000" pitchFamily="65" charset="-120"/>
              </a:rPr>
            </a:br>
            <a:r>
              <a:rPr kumimoji="0" lang="zh-TW" altLang="en-US" sz="3600" dirty="0">
                <a:solidFill>
                  <a:srgbClr val="FF0000"/>
                </a:solidFill>
                <a:effectLst>
                  <a:outerShdw blurRad="38100" dist="38100" dir="2700000" algn="tl">
                    <a:srgbClr val="C0C0C0"/>
                  </a:outerShdw>
                </a:effectLst>
                <a:latin typeface="標楷體" panose="03000509000000000000" pitchFamily="65" charset="-120"/>
                <a:ea typeface="標楷體" panose="03000509000000000000" pitchFamily="65" charset="-120"/>
              </a:rPr>
              <a:t>在中央大學舉辦。</a:t>
            </a:r>
            <a:endParaRPr kumimoji="0" lang="en-US" altLang="zh-TW" sz="3600" dirty="0">
              <a:solidFill>
                <a:srgbClr val="FF0000"/>
              </a:solidFill>
              <a:effectLst>
                <a:outerShdw blurRad="38100" dist="38100" dir="2700000" algn="tl">
                  <a:srgbClr val="C0C0C0"/>
                </a:outerShdw>
              </a:effectLst>
              <a:latin typeface="標楷體" panose="03000509000000000000" pitchFamily="65" charset="-120"/>
              <a:ea typeface="標楷體" panose="03000509000000000000" pitchFamily="65" charset="-120"/>
            </a:endParaRPr>
          </a:p>
          <a:p>
            <a:pPr eaLnBrk="1" hangingPunct="1">
              <a:buFontTx/>
              <a:buBlip>
                <a:blip r:embed="rId6"/>
              </a:buBlip>
              <a:defRPr/>
            </a:pPr>
            <a:r>
              <a:rPr kumimoji="0" lang="zh-TW" altLang="en-US" sz="3600" dirty="0">
                <a:solidFill>
                  <a:srgbClr val="0000CC"/>
                </a:solidFill>
                <a:effectLst>
                  <a:outerShdw blurRad="38100" dist="38100" dir="2700000" algn="tl">
                    <a:srgbClr val="C0C0C0"/>
                  </a:outerShdw>
                </a:effectLst>
                <a:latin typeface="標楷體" panose="03000509000000000000" pitchFamily="65" charset="-120"/>
                <a:ea typeface="標楷體" panose="03000509000000000000" pitchFamily="65" charset="-120"/>
              </a:rPr>
              <a:t>網路博覽會持續中。</a:t>
            </a:r>
            <a:endParaRPr kumimoji="0" lang="en-US" altLang="zh-TW" sz="3600" dirty="0">
              <a:solidFill>
                <a:srgbClr val="0000CC"/>
              </a:solidFill>
              <a:effectLst>
                <a:outerShdw blurRad="38100" dist="38100" dir="2700000" algn="tl">
                  <a:srgbClr val="C0C0C0"/>
                </a:outerShdw>
              </a:effectLst>
              <a:latin typeface="標楷體" panose="03000509000000000000" pitchFamily="65" charset="-120"/>
              <a:ea typeface="標楷體" panose="03000509000000000000" pitchFamily="65" charset="-120"/>
            </a:endParaRPr>
          </a:p>
          <a:p>
            <a:pPr eaLnBrk="1" hangingPunct="1">
              <a:buFontTx/>
              <a:buBlip>
                <a:blip r:embed="rId6"/>
              </a:buBlip>
              <a:defRPr/>
            </a:pPr>
            <a:r>
              <a:rPr kumimoji="0" lang="zh-TW" altLang="en-US" sz="3600" dirty="0">
                <a:solidFill>
                  <a:srgbClr val="0000CC"/>
                </a:solidFill>
                <a:effectLst>
                  <a:outerShdw blurRad="38100" dist="38100" dir="2700000" algn="tl">
                    <a:srgbClr val="C0C0C0"/>
                  </a:outerShdw>
                </a:effectLst>
                <a:latin typeface="標楷體" panose="03000509000000000000" pitchFamily="65" charset="-120"/>
                <a:ea typeface="標楷體" panose="03000509000000000000" pitchFamily="65" charset="-120"/>
              </a:rPr>
              <a:t>全員進行適性輔導</a:t>
            </a:r>
            <a:r>
              <a:rPr kumimoji="0" lang="zh-TW" altLang="en-US" sz="3600" dirty="0">
                <a:solidFill>
                  <a:srgbClr val="0000CC"/>
                </a:solidFill>
                <a:effectLst>
                  <a:outerShdw blurRad="38100" dist="38100" dir="2700000" algn="tl">
                    <a:srgbClr val="C0C0C0"/>
                  </a:outerShdw>
                </a:effectLst>
                <a:latin typeface="Calibri" panose="020F0502020204030204" pitchFamily="34" charset="0"/>
                <a:ea typeface="標楷體" panose="03000509000000000000" pitchFamily="65" charset="-120"/>
              </a:rPr>
              <a:t>。</a:t>
            </a:r>
          </a:p>
        </p:txBody>
      </p:sp>
      <p:sp>
        <p:nvSpPr>
          <p:cNvPr id="62470" name="文字方塊 5">
            <a:extLst>
              <a:ext uri="{FF2B5EF4-FFF2-40B4-BE49-F238E27FC236}">
                <a16:creationId xmlns:a16="http://schemas.microsoft.com/office/drawing/2014/main" id="{F89DE66F-73CB-4475-8C08-CC1D995AD273}"/>
              </a:ext>
            </a:extLst>
          </p:cNvPr>
          <p:cNvSpPr txBox="1">
            <a:spLocks noChangeArrowheads="1"/>
          </p:cNvSpPr>
          <p:nvPr/>
        </p:nvSpPr>
        <p:spPr bwMode="auto">
          <a:xfrm>
            <a:off x="3517901" y="474664"/>
            <a:ext cx="5472113"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Blip>
                <a:blip r:embed="rId4"/>
              </a:buBlip>
              <a:defRPr sz="3200">
                <a:solidFill>
                  <a:srgbClr val="104031"/>
                </a:solidFill>
                <a:latin typeface="Verdana" panose="020B0604030504040204" pitchFamily="34" charset="0"/>
              </a:defRPr>
            </a:lvl1pPr>
            <a:lvl2pPr marL="742950" indent="-285750">
              <a:spcBef>
                <a:spcPct val="20000"/>
              </a:spcBef>
              <a:buBlip>
                <a:blip r:embed="rId5"/>
              </a:buBlip>
              <a:defRPr sz="2800">
                <a:solidFill>
                  <a:srgbClr val="104031"/>
                </a:solidFill>
                <a:latin typeface="Verdana" panose="020B0604030504040204" pitchFamily="34" charset="0"/>
              </a:defRPr>
            </a:lvl2pPr>
            <a:lvl3pPr marL="1143000" indent="-228600">
              <a:spcBef>
                <a:spcPct val="20000"/>
              </a:spcBef>
              <a:buBlip>
                <a:blip r:embed="rId4"/>
              </a:buBlip>
              <a:defRPr sz="2400">
                <a:solidFill>
                  <a:srgbClr val="104031"/>
                </a:solidFill>
                <a:latin typeface="Verdana" panose="020B0604030504040204" pitchFamily="34" charset="0"/>
              </a:defRPr>
            </a:lvl3pPr>
            <a:lvl4pPr marL="1600200" indent="-228600">
              <a:spcBef>
                <a:spcPct val="20000"/>
              </a:spcBef>
              <a:buBlip>
                <a:blip r:embed="rId5"/>
              </a:buBlip>
              <a:defRPr sz="2000">
                <a:solidFill>
                  <a:srgbClr val="104031"/>
                </a:solidFill>
                <a:latin typeface="Verdana" panose="020B0604030504040204" pitchFamily="34" charset="0"/>
              </a:defRPr>
            </a:lvl4pPr>
            <a:lvl5pPr marL="2057400" indent="-228600">
              <a:spcBef>
                <a:spcPct val="20000"/>
              </a:spcBef>
              <a:buBlip>
                <a:blip r:embed="rId4"/>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9pPr>
          </a:lstStyle>
          <a:p>
            <a:pPr algn="ctr" eaLnBrk="1" hangingPunct="1">
              <a:spcBef>
                <a:spcPct val="0"/>
              </a:spcBef>
              <a:buFontTx/>
              <a:buNone/>
            </a:pPr>
            <a:r>
              <a:rPr lang="zh-TW" altLang="en-US" sz="4000" b="1">
                <a:solidFill>
                  <a:srgbClr val="0000CC"/>
                </a:solidFill>
                <a:latin typeface="Arial" panose="020B0604020202020204" pitchFamily="34" charset="0"/>
                <a:ea typeface="標楷體" panose="03000509000000000000" pitchFamily="65" charset="-120"/>
              </a:rPr>
              <a:t>適性入學的成果</a:t>
            </a:r>
          </a:p>
        </p:txBody>
      </p:sp>
      <p:pic>
        <p:nvPicPr>
          <p:cNvPr id="62471" name="圖片 1">
            <a:extLst>
              <a:ext uri="{FF2B5EF4-FFF2-40B4-BE49-F238E27FC236}">
                <a16:creationId xmlns:a16="http://schemas.microsoft.com/office/drawing/2014/main" id="{FD4DDAA7-D5BD-4BCC-B982-2A652919EC84}"/>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038066" y="5163210"/>
            <a:ext cx="1466850" cy="1393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文字方塊 1">
            <a:extLst>
              <a:ext uri="{FF2B5EF4-FFF2-40B4-BE49-F238E27FC236}">
                <a16:creationId xmlns:a16="http://schemas.microsoft.com/office/drawing/2014/main" id="{749C2A60-43BE-4EB7-89B2-EFB5A69C4BA7}"/>
              </a:ext>
            </a:extLst>
          </p:cNvPr>
          <p:cNvSpPr txBox="1"/>
          <p:nvPr/>
        </p:nvSpPr>
        <p:spPr>
          <a:xfrm>
            <a:off x="6518274" y="6260745"/>
            <a:ext cx="2386037" cy="461665"/>
          </a:xfrm>
          <a:prstGeom prst="rect">
            <a:avLst/>
          </a:prstGeom>
          <a:solidFill>
            <a:srgbClr val="FF0000"/>
          </a:solidFill>
        </p:spPr>
        <p:txBody>
          <a:bodyPr wrap="square" rtlCol="0">
            <a:spAutoFit/>
          </a:bodyPr>
          <a:lstStyle/>
          <a:p>
            <a:r>
              <a:rPr lang="zh-TW" altLang="en-US" sz="2400" b="1" dirty="0">
                <a:solidFill>
                  <a:srgbClr val="FFFF00"/>
                </a:solidFill>
                <a:latin typeface="標楷體" panose="03000509000000000000" pitchFamily="65" charset="-120"/>
                <a:ea typeface="標楷體" panose="03000509000000000000" pitchFamily="65" charset="-120"/>
              </a:rPr>
              <a:t>←網博，請掃碼</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表格 1">
            <a:extLst>
              <a:ext uri="{FF2B5EF4-FFF2-40B4-BE49-F238E27FC236}">
                <a16:creationId xmlns:a16="http://schemas.microsoft.com/office/drawing/2014/main" id="{2F63F068-9393-4C42-B39A-6BFC6022E93D}"/>
              </a:ext>
            </a:extLst>
          </p:cNvPr>
          <p:cNvGraphicFramePr>
            <a:graphicFrameLocks noGrp="1"/>
          </p:cNvGraphicFramePr>
          <p:nvPr>
            <p:extLst>
              <p:ext uri="{D42A27DB-BD31-4B8C-83A1-F6EECF244321}">
                <p14:modId xmlns:p14="http://schemas.microsoft.com/office/powerpoint/2010/main" val="236124867"/>
              </p:ext>
            </p:extLst>
          </p:nvPr>
        </p:nvGraphicFramePr>
        <p:xfrm>
          <a:off x="695400" y="1700808"/>
          <a:ext cx="11017224" cy="4617513"/>
        </p:xfrm>
        <a:graphic>
          <a:graphicData uri="http://schemas.openxmlformats.org/drawingml/2006/table">
            <a:tbl>
              <a:tblPr firstRow="1" bandRow="1">
                <a:tableStyleId>{5C22544A-7EE6-4342-B048-85BDC9FD1C3A}</a:tableStyleId>
              </a:tblPr>
              <a:tblGrid>
                <a:gridCol w="1224136">
                  <a:extLst>
                    <a:ext uri="{9D8B030D-6E8A-4147-A177-3AD203B41FA5}">
                      <a16:colId xmlns:a16="http://schemas.microsoft.com/office/drawing/2014/main" val="1749272120"/>
                    </a:ext>
                  </a:extLst>
                </a:gridCol>
                <a:gridCol w="1224136">
                  <a:extLst>
                    <a:ext uri="{9D8B030D-6E8A-4147-A177-3AD203B41FA5}">
                      <a16:colId xmlns:a16="http://schemas.microsoft.com/office/drawing/2014/main" val="451645924"/>
                    </a:ext>
                  </a:extLst>
                </a:gridCol>
                <a:gridCol w="1224136">
                  <a:extLst>
                    <a:ext uri="{9D8B030D-6E8A-4147-A177-3AD203B41FA5}">
                      <a16:colId xmlns:a16="http://schemas.microsoft.com/office/drawing/2014/main" val="3525393087"/>
                    </a:ext>
                  </a:extLst>
                </a:gridCol>
                <a:gridCol w="1224136">
                  <a:extLst>
                    <a:ext uri="{9D8B030D-6E8A-4147-A177-3AD203B41FA5}">
                      <a16:colId xmlns:a16="http://schemas.microsoft.com/office/drawing/2014/main" val="2460405694"/>
                    </a:ext>
                  </a:extLst>
                </a:gridCol>
                <a:gridCol w="1224136">
                  <a:extLst>
                    <a:ext uri="{9D8B030D-6E8A-4147-A177-3AD203B41FA5}">
                      <a16:colId xmlns:a16="http://schemas.microsoft.com/office/drawing/2014/main" val="2216049106"/>
                    </a:ext>
                  </a:extLst>
                </a:gridCol>
                <a:gridCol w="1224136">
                  <a:extLst>
                    <a:ext uri="{9D8B030D-6E8A-4147-A177-3AD203B41FA5}">
                      <a16:colId xmlns:a16="http://schemas.microsoft.com/office/drawing/2014/main" val="4155473971"/>
                    </a:ext>
                  </a:extLst>
                </a:gridCol>
                <a:gridCol w="1224136">
                  <a:extLst>
                    <a:ext uri="{9D8B030D-6E8A-4147-A177-3AD203B41FA5}">
                      <a16:colId xmlns:a16="http://schemas.microsoft.com/office/drawing/2014/main" val="1941224194"/>
                    </a:ext>
                  </a:extLst>
                </a:gridCol>
                <a:gridCol w="1224136">
                  <a:extLst>
                    <a:ext uri="{9D8B030D-6E8A-4147-A177-3AD203B41FA5}">
                      <a16:colId xmlns:a16="http://schemas.microsoft.com/office/drawing/2014/main" val="482262621"/>
                    </a:ext>
                  </a:extLst>
                </a:gridCol>
                <a:gridCol w="1224136">
                  <a:extLst>
                    <a:ext uri="{9D8B030D-6E8A-4147-A177-3AD203B41FA5}">
                      <a16:colId xmlns:a16="http://schemas.microsoft.com/office/drawing/2014/main" val="3606009225"/>
                    </a:ext>
                  </a:extLst>
                </a:gridCol>
              </a:tblGrid>
              <a:tr h="1539171">
                <a:tc>
                  <a:txBody>
                    <a:bodyPr/>
                    <a:lstStyle/>
                    <a:p>
                      <a:pPr algn="ctr"/>
                      <a:r>
                        <a:rPr lang="zh-TW" altLang="en-US" sz="2400" b="1" dirty="0">
                          <a:solidFill>
                            <a:schemeClr val="bg1"/>
                          </a:solidFill>
                          <a:latin typeface="+mj-ea"/>
                          <a:ea typeface="+mj-ea"/>
                        </a:rPr>
                        <a:t>年度</a:t>
                      </a:r>
                    </a:p>
                  </a:txBody>
                  <a:tcPr anchor="ctr">
                    <a:solidFill>
                      <a:srgbClr val="51A200"/>
                    </a:solidFill>
                  </a:tcPr>
                </a:tc>
                <a:tc>
                  <a:txBody>
                    <a:bodyPr/>
                    <a:lstStyle/>
                    <a:p>
                      <a:pPr algn="ctr"/>
                      <a:r>
                        <a:rPr lang="en-US" altLang="zh-TW" sz="2400" b="1" dirty="0">
                          <a:solidFill>
                            <a:schemeClr val="bg1"/>
                          </a:solidFill>
                          <a:latin typeface="+mj-ea"/>
                          <a:ea typeface="+mj-ea"/>
                        </a:rPr>
                        <a:t>108</a:t>
                      </a:r>
                      <a:endParaRPr lang="zh-TW" altLang="en-US" sz="2400" b="1" dirty="0">
                        <a:solidFill>
                          <a:schemeClr val="bg1"/>
                        </a:solidFill>
                        <a:latin typeface="+mj-ea"/>
                        <a:ea typeface="+mj-ea"/>
                      </a:endParaRPr>
                    </a:p>
                  </a:txBody>
                  <a:tcPr anchor="ctr">
                    <a:solidFill>
                      <a:srgbClr val="51A200"/>
                    </a:solidFill>
                  </a:tcPr>
                </a:tc>
                <a:tc>
                  <a:txBody>
                    <a:bodyPr/>
                    <a:lstStyle/>
                    <a:p>
                      <a:pPr algn="ctr"/>
                      <a:r>
                        <a:rPr lang="en-US" altLang="zh-TW" sz="2400" b="1" dirty="0">
                          <a:solidFill>
                            <a:schemeClr val="bg1"/>
                          </a:solidFill>
                          <a:latin typeface="+mj-ea"/>
                          <a:ea typeface="+mj-ea"/>
                        </a:rPr>
                        <a:t>109</a:t>
                      </a:r>
                      <a:endParaRPr lang="zh-TW" altLang="en-US" sz="2400" b="1" dirty="0">
                        <a:solidFill>
                          <a:schemeClr val="bg1"/>
                        </a:solidFill>
                        <a:latin typeface="+mj-ea"/>
                        <a:ea typeface="+mj-ea"/>
                      </a:endParaRPr>
                    </a:p>
                  </a:txBody>
                  <a:tcPr anchor="ctr">
                    <a:solidFill>
                      <a:srgbClr val="51A200"/>
                    </a:solidFill>
                  </a:tcPr>
                </a:tc>
                <a:tc>
                  <a:txBody>
                    <a:bodyPr/>
                    <a:lstStyle/>
                    <a:p>
                      <a:pPr algn="ctr"/>
                      <a:r>
                        <a:rPr lang="en-US" altLang="zh-TW" sz="2400" b="1" dirty="0">
                          <a:solidFill>
                            <a:schemeClr val="bg1"/>
                          </a:solidFill>
                          <a:latin typeface="+mj-ea"/>
                          <a:ea typeface="+mj-ea"/>
                        </a:rPr>
                        <a:t>110</a:t>
                      </a:r>
                      <a:endParaRPr lang="zh-TW" altLang="en-US" sz="2400" b="1" dirty="0">
                        <a:solidFill>
                          <a:schemeClr val="bg1"/>
                        </a:solidFill>
                        <a:latin typeface="+mj-ea"/>
                        <a:ea typeface="+mj-ea"/>
                      </a:endParaRPr>
                    </a:p>
                  </a:txBody>
                  <a:tcPr anchor="ctr">
                    <a:solidFill>
                      <a:srgbClr val="51A200"/>
                    </a:solidFill>
                  </a:tcPr>
                </a:tc>
                <a:tc>
                  <a:txBody>
                    <a:bodyPr/>
                    <a:lstStyle/>
                    <a:p>
                      <a:pPr algn="ctr"/>
                      <a:r>
                        <a:rPr lang="en-US" altLang="zh-TW" sz="2400" b="1" dirty="0">
                          <a:solidFill>
                            <a:schemeClr val="bg1"/>
                          </a:solidFill>
                          <a:latin typeface="+mj-ea"/>
                          <a:ea typeface="+mj-ea"/>
                        </a:rPr>
                        <a:t>111</a:t>
                      </a:r>
                      <a:endParaRPr lang="zh-TW" altLang="en-US" sz="2400" b="1" dirty="0">
                        <a:solidFill>
                          <a:schemeClr val="bg1"/>
                        </a:solidFill>
                        <a:latin typeface="+mj-ea"/>
                        <a:ea typeface="+mj-ea"/>
                      </a:endParaRPr>
                    </a:p>
                  </a:txBody>
                  <a:tcPr anchor="ctr">
                    <a:solidFill>
                      <a:srgbClr val="51A200"/>
                    </a:solidFill>
                  </a:tcPr>
                </a:tc>
                <a:tc>
                  <a:txBody>
                    <a:bodyPr/>
                    <a:lstStyle/>
                    <a:p>
                      <a:pPr algn="ctr"/>
                      <a:r>
                        <a:rPr lang="en-US" altLang="zh-TW" sz="2400" b="1" dirty="0">
                          <a:solidFill>
                            <a:schemeClr val="bg1"/>
                          </a:solidFill>
                          <a:latin typeface="+mj-ea"/>
                          <a:ea typeface="+mj-ea"/>
                        </a:rPr>
                        <a:t>112</a:t>
                      </a:r>
                      <a:endParaRPr lang="zh-TW" altLang="en-US" sz="2400" b="1" dirty="0">
                        <a:solidFill>
                          <a:schemeClr val="bg1"/>
                        </a:solidFill>
                        <a:latin typeface="+mj-ea"/>
                        <a:ea typeface="+mj-ea"/>
                      </a:endParaRPr>
                    </a:p>
                  </a:txBody>
                  <a:tcPr anchor="ctr">
                    <a:solidFill>
                      <a:srgbClr val="51A200"/>
                    </a:solidFill>
                  </a:tcPr>
                </a:tc>
                <a:tc>
                  <a:txBody>
                    <a:bodyPr/>
                    <a:lstStyle/>
                    <a:p>
                      <a:pPr algn="ctr"/>
                      <a:r>
                        <a:rPr lang="en-US" altLang="zh-TW" sz="2400" b="1" dirty="0">
                          <a:solidFill>
                            <a:schemeClr val="bg1"/>
                          </a:solidFill>
                          <a:latin typeface="+mj-ea"/>
                          <a:ea typeface="+mj-ea"/>
                        </a:rPr>
                        <a:t>113</a:t>
                      </a:r>
                      <a:endParaRPr lang="zh-TW" altLang="en-US" sz="2400" b="1" dirty="0">
                        <a:solidFill>
                          <a:schemeClr val="bg1"/>
                        </a:solidFill>
                        <a:latin typeface="+mj-ea"/>
                        <a:ea typeface="+mj-ea"/>
                      </a:endParaRPr>
                    </a:p>
                  </a:txBody>
                  <a:tcPr anchor="ctr">
                    <a:solidFill>
                      <a:srgbClr val="51A200"/>
                    </a:solidFill>
                  </a:tcPr>
                </a:tc>
                <a:tc>
                  <a:txBody>
                    <a:bodyPr/>
                    <a:lstStyle/>
                    <a:p>
                      <a:pPr algn="ctr"/>
                      <a:r>
                        <a:rPr lang="en-US" altLang="zh-TW" sz="2400" b="1" dirty="0">
                          <a:solidFill>
                            <a:schemeClr val="bg1"/>
                          </a:solidFill>
                          <a:latin typeface="+mj-ea"/>
                          <a:ea typeface="+mj-ea"/>
                        </a:rPr>
                        <a:t>114</a:t>
                      </a:r>
                      <a:endParaRPr lang="zh-TW" altLang="en-US" sz="2400" b="1" dirty="0">
                        <a:solidFill>
                          <a:schemeClr val="bg1"/>
                        </a:solidFill>
                        <a:latin typeface="+mj-ea"/>
                        <a:ea typeface="+mj-ea"/>
                      </a:endParaRPr>
                    </a:p>
                  </a:txBody>
                  <a:tcPr anchor="ctr">
                    <a:solidFill>
                      <a:srgbClr val="51A200"/>
                    </a:solidFill>
                  </a:tcPr>
                </a:tc>
                <a:tc>
                  <a:txBody>
                    <a:bodyPr/>
                    <a:lstStyle/>
                    <a:p>
                      <a:pPr algn="ctr"/>
                      <a:r>
                        <a:rPr lang="en-US" altLang="zh-TW" sz="2400" b="1" dirty="0">
                          <a:solidFill>
                            <a:schemeClr val="bg1"/>
                          </a:solidFill>
                          <a:latin typeface="+mj-ea"/>
                          <a:ea typeface="+mj-ea"/>
                        </a:rPr>
                        <a:t>115</a:t>
                      </a:r>
                      <a:endParaRPr lang="zh-TW" altLang="en-US" sz="2400" b="1" dirty="0">
                        <a:solidFill>
                          <a:schemeClr val="bg1"/>
                        </a:solidFill>
                        <a:latin typeface="+mj-ea"/>
                        <a:ea typeface="+mj-ea"/>
                      </a:endParaRPr>
                    </a:p>
                  </a:txBody>
                  <a:tcPr anchor="ctr">
                    <a:solidFill>
                      <a:srgbClr val="51A200"/>
                    </a:solidFill>
                  </a:tcPr>
                </a:tc>
                <a:extLst>
                  <a:ext uri="{0D108BD9-81ED-4DB2-BD59-A6C34878D82A}">
                    <a16:rowId xmlns:a16="http://schemas.microsoft.com/office/drawing/2014/main" val="2332456530"/>
                  </a:ext>
                </a:extLst>
              </a:tr>
              <a:tr h="1539171">
                <a:tc>
                  <a:txBody>
                    <a:bodyPr/>
                    <a:lstStyle/>
                    <a:p>
                      <a:pPr algn="ctr"/>
                      <a:r>
                        <a:rPr lang="zh-TW" altLang="en-US" sz="2400" b="1" dirty="0">
                          <a:latin typeface="+mj-ea"/>
                          <a:ea typeface="+mj-ea"/>
                        </a:rPr>
                        <a:t>落榜的人數</a:t>
                      </a:r>
                    </a:p>
                  </a:txBody>
                  <a:tcPr anchor="ctr"/>
                </a:tc>
                <a:tc>
                  <a:txBody>
                    <a:bodyPr/>
                    <a:lstStyle/>
                    <a:p>
                      <a:pPr algn="ctr"/>
                      <a:r>
                        <a:rPr lang="en-US" altLang="zh-TW" sz="2400" dirty="0">
                          <a:latin typeface="+mj-ea"/>
                          <a:ea typeface="+mj-ea"/>
                        </a:rPr>
                        <a:t>2573</a:t>
                      </a:r>
                      <a:endParaRPr lang="zh-TW" altLang="en-US" sz="2400" dirty="0">
                        <a:latin typeface="+mj-ea"/>
                        <a:ea typeface="+mj-ea"/>
                      </a:endParaRPr>
                    </a:p>
                  </a:txBody>
                  <a:tcPr anchor="ctr"/>
                </a:tc>
                <a:tc>
                  <a:txBody>
                    <a:bodyPr/>
                    <a:lstStyle/>
                    <a:p>
                      <a:pPr algn="ctr"/>
                      <a:r>
                        <a:rPr lang="en-US" altLang="zh-TW" sz="2400" dirty="0">
                          <a:latin typeface="+mj-ea"/>
                          <a:ea typeface="+mj-ea"/>
                        </a:rPr>
                        <a:t>2655</a:t>
                      </a:r>
                      <a:endParaRPr lang="zh-TW" altLang="en-US" sz="2400" dirty="0">
                        <a:latin typeface="+mj-ea"/>
                        <a:ea typeface="+mj-ea"/>
                      </a:endParaRPr>
                    </a:p>
                  </a:txBody>
                  <a:tcPr anchor="ctr"/>
                </a:tc>
                <a:tc>
                  <a:txBody>
                    <a:bodyPr/>
                    <a:lstStyle/>
                    <a:p>
                      <a:pPr algn="ctr"/>
                      <a:r>
                        <a:rPr lang="en-US" altLang="zh-TW" sz="2400" dirty="0">
                          <a:latin typeface="+mj-ea"/>
                          <a:ea typeface="+mj-ea"/>
                        </a:rPr>
                        <a:t>2460</a:t>
                      </a:r>
                      <a:endParaRPr lang="zh-TW" altLang="en-US" sz="2400" dirty="0">
                        <a:latin typeface="+mj-ea"/>
                        <a:ea typeface="+mj-ea"/>
                      </a:endParaRPr>
                    </a:p>
                  </a:txBody>
                  <a:tcPr anchor="ctr"/>
                </a:tc>
                <a:tc>
                  <a:txBody>
                    <a:bodyPr/>
                    <a:lstStyle/>
                    <a:p>
                      <a:pPr algn="ctr"/>
                      <a:r>
                        <a:rPr lang="en-US" altLang="zh-TW" sz="2400" dirty="0">
                          <a:latin typeface="+mj-ea"/>
                          <a:ea typeface="+mj-ea"/>
                        </a:rPr>
                        <a:t>2320</a:t>
                      </a:r>
                      <a:endParaRPr lang="zh-TW" altLang="en-US" sz="2400" dirty="0">
                        <a:latin typeface="+mj-ea"/>
                        <a:ea typeface="+mj-ea"/>
                      </a:endParaRPr>
                    </a:p>
                  </a:txBody>
                  <a:tcPr anchor="ctr"/>
                </a:tc>
                <a:tc>
                  <a:txBody>
                    <a:bodyPr/>
                    <a:lstStyle/>
                    <a:p>
                      <a:pPr algn="ctr"/>
                      <a:r>
                        <a:rPr lang="en-US" altLang="zh-TW" sz="2400" dirty="0">
                          <a:latin typeface="+mj-ea"/>
                          <a:ea typeface="+mj-ea"/>
                        </a:rPr>
                        <a:t>3357</a:t>
                      </a:r>
                      <a:endParaRPr lang="zh-TW" altLang="en-US" sz="2400" dirty="0">
                        <a:latin typeface="+mj-ea"/>
                        <a:ea typeface="+mj-ea"/>
                      </a:endParaRPr>
                    </a:p>
                  </a:txBody>
                  <a:tcPr anchor="ctr"/>
                </a:tc>
                <a:tc>
                  <a:txBody>
                    <a:bodyPr/>
                    <a:lstStyle/>
                    <a:p>
                      <a:pPr algn="ctr"/>
                      <a:r>
                        <a:rPr lang="en-US" altLang="zh-TW" sz="2400" dirty="0">
                          <a:latin typeface="+mj-ea"/>
                          <a:ea typeface="+mj-ea"/>
                        </a:rPr>
                        <a:t>2974</a:t>
                      </a:r>
                      <a:endParaRPr lang="zh-TW" altLang="en-US" sz="2400" dirty="0">
                        <a:latin typeface="+mj-ea"/>
                        <a:ea typeface="+mj-ea"/>
                      </a:endParaRPr>
                    </a:p>
                  </a:txBody>
                  <a:tcPr anchor="ctr"/>
                </a:tc>
                <a:tc>
                  <a:txBody>
                    <a:bodyPr/>
                    <a:lstStyle/>
                    <a:p>
                      <a:pPr algn="ctr"/>
                      <a:r>
                        <a:rPr lang="en-US" altLang="zh-TW" sz="2400" dirty="0">
                          <a:latin typeface="+mj-ea"/>
                          <a:ea typeface="+mj-ea"/>
                        </a:rPr>
                        <a:t>2002</a:t>
                      </a:r>
                      <a:endParaRPr lang="zh-TW" altLang="en-US" sz="2400" dirty="0">
                        <a:latin typeface="+mj-ea"/>
                        <a:ea typeface="+mj-ea"/>
                      </a:endParaRPr>
                    </a:p>
                  </a:txBody>
                  <a:tcPr anchor="ctr"/>
                </a:tc>
                <a:tc>
                  <a:txBody>
                    <a:bodyPr/>
                    <a:lstStyle/>
                    <a:p>
                      <a:pPr algn="ctr"/>
                      <a:r>
                        <a:rPr lang="en-US" altLang="zh-TW" sz="2400" dirty="0">
                          <a:latin typeface="+mj-ea"/>
                          <a:ea typeface="+mj-ea"/>
                        </a:rPr>
                        <a:t>3869</a:t>
                      </a:r>
                      <a:endParaRPr lang="zh-TW" altLang="en-US" sz="2400" dirty="0">
                        <a:latin typeface="+mj-ea"/>
                        <a:ea typeface="+mj-ea"/>
                      </a:endParaRPr>
                    </a:p>
                  </a:txBody>
                  <a:tcPr anchor="ctr"/>
                </a:tc>
                <a:extLst>
                  <a:ext uri="{0D108BD9-81ED-4DB2-BD59-A6C34878D82A}">
                    <a16:rowId xmlns:a16="http://schemas.microsoft.com/office/drawing/2014/main" val="4047727242"/>
                  </a:ext>
                </a:extLst>
              </a:tr>
              <a:tr h="1539171">
                <a:tc>
                  <a:txBody>
                    <a:bodyPr/>
                    <a:lstStyle/>
                    <a:p>
                      <a:pPr algn="ctr"/>
                      <a:r>
                        <a:rPr lang="zh-TW" altLang="en-US" sz="2400" b="1" dirty="0">
                          <a:latin typeface="+mj-ea"/>
                          <a:ea typeface="+mj-ea"/>
                        </a:rPr>
                        <a:t>平均志願數</a:t>
                      </a:r>
                    </a:p>
                  </a:txBody>
                  <a:tcPr anchor="ctr"/>
                </a:tc>
                <a:tc>
                  <a:txBody>
                    <a:bodyPr/>
                    <a:lstStyle/>
                    <a:p>
                      <a:pPr algn="ctr"/>
                      <a:r>
                        <a:rPr lang="en-US" altLang="zh-TW" sz="2400" dirty="0">
                          <a:latin typeface="+mj-ea"/>
                          <a:ea typeface="+mj-ea"/>
                        </a:rPr>
                        <a:t>17</a:t>
                      </a:r>
                      <a:endParaRPr lang="zh-TW" altLang="en-US" sz="2400" dirty="0">
                        <a:latin typeface="+mj-ea"/>
                        <a:ea typeface="+mj-ea"/>
                      </a:endParaRPr>
                    </a:p>
                  </a:txBody>
                  <a:tcPr anchor="ctr"/>
                </a:tc>
                <a:tc>
                  <a:txBody>
                    <a:bodyPr/>
                    <a:lstStyle/>
                    <a:p>
                      <a:pPr algn="ctr"/>
                      <a:r>
                        <a:rPr lang="en-US" altLang="zh-TW" sz="2400" dirty="0">
                          <a:latin typeface="+mj-ea"/>
                          <a:ea typeface="+mj-ea"/>
                        </a:rPr>
                        <a:t>17</a:t>
                      </a:r>
                      <a:endParaRPr lang="zh-TW" altLang="en-US" sz="2400" dirty="0">
                        <a:latin typeface="+mj-ea"/>
                        <a:ea typeface="+mj-ea"/>
                      </a:endParaRPr>
                    </a:p>
                  </a:txBody>
                  <a:tcPr anchor="ctr"/>
                </a:tc>
                <a:tc>
                  <a:txBody>
                    <a:bodyPr/>
                    <a:lstStyle/>
                    <a:p>
                      <a:pPr algn="ctr"/>
                      <a:r>
                        <a:rPr lang="en-US" altLang="zh-TW" sz="2400" dirty="0">
                          <a:latin typeface="+mj-ea"/>
                          <a:ea typeface="+mj-ea"/>
                        </a:rPr>
                        <a:t>17</a:t>
                      </a:r>
                      <a:endParaRPr lang="zh-TW" altLang="en-US" sz="2400" dirty="0">
                        <a:latin typeface="+mj-ea"/>
                        <a:ea typeface="+mj-ea"/>
                      </a:endParaRPr>
                    </a:p>
                  </a:txBody>
                  <a:tcPr anchor="ctr"/>
                </a:tc>
                <a:tc>
                  <a:txBody>
                    <a:bodyPr/>
                    <a:lstStyle/>
                    <a:p>
                      <a:pPr algn="ctr"/>
                      <a:r>
                        <a:rPr lang="en-US" altLang="zh-TW" sz="2400" dirty="0">
                          <a:latin typeface="+mj-ea"/>
                          <a:ea typeface="+mj-ea"/>
                        </a:rPr>
                        <a:t>17</a:t>
                      </a:r>
                      <a:endParaRPr lang="zh-TW" altLang="en-US" sz="2400" dirty="0">
                        <a:latin typeface="+mj-ea"/>
                        <a:ea typeface="+mj-ea"/>
                      </a:endParaRPr>
                    </a:p>
                  </a:txBody>
                  <a:tcPr anchor="ctr"/>
                </a:tc>
                <a:tc>
                  <a:txBody>
                    <a:bodyPr/>
                    <a:lstStyle/>
                    <a:p>
                      <a:pPr algn="ctr"/>
                      <a:r>
                        <a:rPr lang="en-US" altLang="zh-TW" sz="2400" dirty="0">
                          <a:latin typeface="+mj-ea"/>
                          <a:ea typeface="+mj-ea"/>
                        </a:rPr>
                        <a:t>17</a:t>
                      </a:r>
                      <a:endParaRPr lang="zh-TW" altLang="en-US" sz="2400" dirty="0">
                        <a:latin typeface="+mj-ea"/>
                        <a:ea typeface="+mj-ea"/>
                      </a:endParaRPr>
                    </a:p>
                  </a:txBody>
                  <a:tcPr anchor="ctr"/>
                </a:tc>
                <a:tc>
                  <a:txBody>
                    <a:bodyPr/>
                    <a:lstStyle/>
                    <a:p>
                      <a:pPr algn="ctr"/>
                      <a:r>
                        <a:rPr lang="en-US" altLang="zh-TW" sz="2400" dirty="0">
                          <a:latin typeface="+mj-ea"/>
                          <a:ea typeface="+mj-ea"/>
                        </a:rPr>
                        <a:t>18</a:t>
                      </a:r>
                      <a:endParaRPr lang="zh-TW" altLang="en-US" sz="2400" dirty="0">
                        <a:latin typeface="+mj-ea"/>
                        <a:ea typeface="+mj-ea"/>
                      </a:endParaRPr>
                    </a:p>
                  </a:txBody>
                  <a:tcPr anchor="ctr"/>
                </a:tc>
                <a:tc>
                  <a:txBody>
                    <a:bodyPr/>
                    <a:lstStyle/>
                    <a:p>
                      <a:pPr algn="ctr"/>
                      <a:r>
                        <a:rPr lang="en-US" altLang="zh-TW" sz="2400" dirty="0">
                          <a:latin typeface="+mj-ea"/>
                          <a:ea typeface="+mj-ea"/>
                        </a:rPr>
                        <a:t>16</a:t>
                      </a:r>
                      <a:endParaRPr lang="zh-TW" altLang="en-US" sz="2400" dirty="0">
                        <a:latin typeface="+mj-ea"/>
                        <a:ea typeface="+mj-ea"/>
                      </a:endParaRPr>
                    </a:p>
                  </a:txBody>
                  <a:tcPr anchor="ctr"/>
                </a:tc>
                <a:tc>
                  <a:txBody>
                    <a:bodyPr/>
                    <a:lstStyle/>
                    <a:p>
                      <a:pPr algn="ctr"/>
                      <a:r>
                        <a:rPr lang="en-US" altLang="zh-TW" sz="2400" dirty="0">
                          <a:latin typeface="+mj-ea"/>
                          <a:ea typeface="+mj-ea"/>
                        </a:rPr>
                        <a:t>15</a:t>
                      </a:r>
                      <a:endParaRPr lang="zh-TW" altLang="en-US" sz="2400" dirty="0">
                        <a:latin typeface="+mj-ea"/>
                        <a:ea typeface="+mj-ea"/>
                      </a:endParaRPr>
                    </a:p>
                  </a:txBody>
                  <a:tcPr anchor="ctr"/>
                </a:tc>
                <a:extLst>
                  <a:ext uri="{0D108BD9-81ED-4DB2-BD59-A6C34878D82A}">
                    <a16:rowId xmlns:a16="http://schemas.microsoft.com/office/drawing/2014/main" val="730787511"/>
                  </a:ext>
                </a:extLst>
              </a:tr>
            </a:tbl>
          </a:graphicData>
        </a:graphic>
      </p:graphicFrame>
      <p:sp>
        <p:nvSpPr>
          <p:cNvPr id="3" name="矩形 2">
            <a:extLst>
              <a:ext uri="{FF2B5EF4-FFF2-40B4-BE49-F238E27FC236}">
                <a16:creationId xmlns:a16="http://schemas.microsoft.com/office/drawing/2014/main" id="{532BB954-3C2D-4967-86A5-1268DA76AEB5}"/>
              </a:ext>
            </a:extLst>
          </p:cNvPr>
          <p:cNvSpPr/>
          <p:nvPr/>
        </p:nvSpPr>
        <p:spPr>
          <a:xfrm>
            <a:off x="3287688" y="170347"/>
            <a:ext cx="6192688" cy="738664"/>
          </a:xfrm>
          <a:prstGeom prst="rect">
            <a:avLst/>
          </a:prstGeom>
        </p:spPr>
        <p:txBody>
          <a:bodyPr wrap="square">
            <a:spAutoFit/>
          </a:bodyPr>
          <a:lstStyle/>
          <a:p>
            <a:r>
              <a:rPr kumimoji="0" lang="zh-TW" altLang="en-US" sz="4200" dirty="0">
                <a:solidFill>
                  <a:srgbClr val="0000FF"/>
                </a:solidFill>
                <a:effectLst>
                  <a:outerShdw blurRad="38100" dist="38100" dir="2700000" algn="tl">
                    <a:srgbClr val="C0C0C0"/>
                  </a:outerShdw>
                </a:effectLst>
                <a:latin typeface="標楷體" panose="03000509000000000000" pitchFamily="65" charset="-120"/>
                <a:ea typeface="標楷體" panose="03000509000000000000" pitchFamily="65" charset="-120"/>
              </a:rPr>
              <a:t>近八年試模擬測驗的數據</a:t>
            </a:r>
            <a:endParaRPr lang="zh-TW" altLang="en-US" sz="4200" dirty="0"/>
          </a:p>
        </p:txBody>
      </p:sp>
    </p:spTree>
    <p:custDataLst>
      <p:tags r:id="rId1"/>
    </p:custDataLst>
    <p:extLst>
      <p:ext uri="{BB962C8B-B14F-4D97-AF65-F5344CB8AC3E}">
        <p14:creationId xmlns:p14="http://schemas.microsoft.com/office/powerpoint/2010/main" val="3462580631"/>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圖片 1">
            <a:extLst>
              <a:ext uri="{FF2B5EF4-FFF2-40B4-BE49-F238E27FC236}">
                <a16:creationId xmlns:a16="http://schemas.microsoft.com/office/drawing/2014/main" id="{5468391E-E5C4-4F79-854E-16741A563BEB}"/>
              </a:ext>
            </a:extLst>
          </p:cNvPr>
          <p:cNvPicPr>
            <a:picLocks noChangeAspect="1"/>
          </p:cNvPicPr>
          <p:nvPr/>
        </p:nvPicPr>
        <p:blipFill>
          <a:blip r:embed="rId3"/>
          <a:stretch>
            <a:fillRect/>
          </a:stretch>
        </p:blipFill>
        <p:spPr>
          <a:xfrm>
            <a:off x="19925" y="2946754"/>
            <a:ext cx="12198678" cy="3592159"/>
          </a:xfrm>
          <a:prstGeom prst="rect">
            <a:avLst/>
          </a:prstGeom>
        </p:spPr>
      </p:pic>
      <p:sp>
        <p:nvSpPr>
          <p:cNvPr id="67587" name="投影片編號版面配置區 1">
            <a:extLst>
              <a:ext uri="{FF2B5EF4-FFF2-40B4-BE49-F238E27FC236}">
                <a16:creationId xmlns:a16="http://schemas.microsoft.com/office/drawing/2014/main" id="{315D88CD-519F-47B8-B82B-E4A9CE20EAEB}"/>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Blip>
                <a:blip r:embed="rId4"/>
              </a:buBlip>
              <a:defRPr sz="3200">
                <a:solidFill>
                  <a:srgbClr val="104031"/>
                </a:solidFill>
                <a:latin typeface="Verdana" panose="020B0604030504040204" pitchFamily="34" charset="0"/>
              </a:defRPr>
            </a:lvl1pPr>
            <a:lvl2pPr marL="742950" indent="-285750">
              <a:spcBef>
                <a:spcPct val="20000"/>
              </a:spcBef>
              <a:buBlip>
                <a:blip r:embed="rId5"/>
              </a:buBlip>
              <a:defRPr sz="2800">
                <a:solidFill>
                  <a:srgbClr val="104031"/>
                </a:solidFill>
                <a:latin typeface="Verdana" panose="020B0604030504040204" pitchFamily="34" charset="0"/>
              </a:defRPr>
            </a:lvl2pPr>
            <a:lvl3pPr marL="1143000" indent="-228600">
              <a:spcBef>
                <a:spcPct val="20000"/>
              </a:spcBef>
              <a:buBlip>
                <a:blip r:embed="rId4"/>
              </a:buBlip>
              <a:defRPr sz="2400">
                <a:solidFill>
                  <a:srgbClr val="104031"/>
                </a:solidFill>
                <a:latin typeface="Verdana" panose="020B0604030504040204" pitchFamily="34" charset="0"/>
              </a:defRPr>
            </a:lvl3pPr>
            <a:lvl4pPr marL="1600200" indent="-228600">
              <a:spcBef>
                <a:spcPct val="20000"/>
              </a:spcBef>
              <a:buBlip>
                <a:blip r:embed="rId5"/>
              </a:buBlip>
              <a:defRPr sz="2000">
                <a:solidFill>
                  <a:srgbClr val="104031"/>
                </a:solidFill>
                <a:latin typeface="Verdana" panose="020B0604030504040204" pitchFamily="34" charset="0"/>
              </a:defRPr>
            </a:lvl4pPr>
            <a:lvl5pPr marL="2057400" indent="-228600">
              <a:spcBef>
                <a:spcPct val="20000"/>
              </a:spcBef>
              <a:buBlip>
                <a:blip r:embed="rId4"/>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9pPr>
          </a:lstStyle>
          <a:p>
            <a:pPr>
              <a:spcBef>
                <a:spcPct val="0"/>
              </a:spcBef>
              <a:buFontTx/>
              <a:buNone/>
            </a:pPr>
            <a:fld id="{BB2362A1-B0E1-491F-9C1B-36DF9C9D453D}" type="slidenum">
              <a:rPr lang="en-US" altLang="zh-TW" sz="1200">
                <a:solidFill>
                  <a:srgbClr val="0C3226"/>
                </a:solidFill>
              </a:rPr>
              <a:pPr>
                <a:spcBef>
                  <a:spcPct val="0"/>
                </a:spcBef>
                <a:buFontTx/>
                <a:buNone/>
              </a:pPr>
              <a:t>5</a:t>
            </a:fld>
            <a:endParaRPr lang="en-US" altLang="zh-TW" sz="1200">
              <a:solidFill>
                <a:srgbClr val="0C3226"/>
              </a:solidFill>
            </a:endParaRPr>
          </a:p>
        </p:txBody>
      </p:sp>
      <p:sp>
        <p:nvSpPr>
          <p:cNvPr id="4" name="矩形 3">
            <a:extLst>
              <a:ext uri="{FF2B5EF4-FFF2-40B4-BE49-F238E27FC236}">
                <a16:creationId xmlns:a16="http://schemas.microsoft.com/office/drawing/2014/main" id="{30C98835-C775-4FBF-80FC-8285D5B560D4}"/>
              </a:ext>
            </a:extLst>
          </p:cNvPr>
          <p:cNvSpPr/>
          <p:nvPr/>
        </p:nvSpPr>
        <p:spPr>
          <a:xfrm>
            <a:off x="-908" y="3585365"/>
            <a:ext cx="12163109" cy="848960"/>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6" name="矩形 5">
            <a:extLst>
              <a:ext uri="{FF2B5EF4-FFF2-40B4-BE49-F238E27FC236}">
                <a16:creationId xmlns:a16="http://schemas.microsoft.com/office/drawing/2014/main" id="{0776C4BD-9DB6-44FB-8DDD-F022CC61103A}"/>
              </a:ext>
            </a:extLst>
          </p:cNvPr>
          <p:cNvSpPr/>
          <p:nvPr/>
        </p:nvSpPr>
        <p:spPr>
          <a:xfrm>
            <a:off x="9912424" y="3858261"/>
            <a:ext cx="936104" cy="576064"/>
          </a:xfrm>
          <a:prstGeom prst="rect">
            <a:avLst/>
          </a:prstGeom>
          <a:noFill/>
          <a:ln w="571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pic>
        <p:nvPicPr>
          <p:cNvPr id="5" name="圖片 4">
            <a:extLst>
              <a:ext uri="{FF2B5EF4-FFF2-40B4-BE49-F238E27FC236}">
                <a16:creationId xmlns:a16="http://schemas.microsoft.com/office/drawing/2014/main" id="{7E77F185-0B58-4EAF-AF06-A903ECCD807E}"/>
              </a:ext>
            </a:extLst>
          </p:cNvPr>
          <p:cNvPicPr>
            <a:picLocks noChangeAspect="1"/>
          </p:cNvPicPr>
          <p:nvPr/>
        </p:nvPicPr>
        <p:blipFill>
          <a:blip r:embed="rId6"/>
          <a:stretch>
            <a:fillRect/>
          </a:stretch>
        </p:blipFill>
        <p:spPr>
          <a:xfrm>
            <a:off x="0" y="1464744"/>
            <a:ext cx="12198678" cy="1268990"/>
          </a:xfrm>
          <a:prstGeom prst="rect">
            <a:avLst/>
          </a:prstGeom>
        </p:spPr>
      </p:pic>
      <p:sp>
        <p:nvSpPr>
          <p:cNvPr id="9" name="矩形 8">
            <a:extLst>
              <a:ext uri="{FF2B5EF4-FFF2-40B4-BE49-F238E27FC236}">
                <a16:creationId xmlns:a16="http://schemas.microsoft.com/office/drawing/2014/main" id="{A9CD9875-A452-4DE4-956A-5E0117FA83A0}"/>
              </a:ext>
            </a:extLst>
          </p:cNvPr>
          <p:cNvSpPr/>
          <p:nvPr/>
        </p:nvSpPr>
        <p:spPr>
          <a:xfrm>
            <a:off x="839416" y="4800222"/>
            <a:ext cx="8424937" cy="576065"/>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Tree>
    <p:custDataLst>
      <p:tags r:id="rId1"/>
    </p:custDataLst>
    <p:extLst>
      <p:ext uri="{BB962C8B-B14F-4D97-AF65-F5344CB8AC3E}">
        <p14:creationId xmlns:p14="http://schemas.microsoft.com/office/powerpoint/2010/main" val="92901788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圖片 2">
            <a:extLst>
              <a:ext uri="{FF2B5EF4-FFF2-40B4-BE49-F238E27FC236}">
                <a16:creationId xmlns:a16="http://schemas.microsoft.com/office/drawing/2014/main" id="{84594584-61EF-4E1B-9B01-89F1C28CDC86}"/>
              </a:ext>
            </a:extLst>
          </p:cNvPr>
          <p:cNvPicPr>
            <a:picLocks noChangeAspect="1"/>
          </p:cNvPicPr>
          <p:nvPr/>
        </p:nvPicPr>
        <p:blipFill>
          <a:blip r:embed="rId3"/>
          <a:stretch>
            <a:fillRect/>
          </a:stretch>
        </p:blipFill>
        <p:spPr>
          <a:xfrm>
            <a:off x="383704" y="1275996"/>
            <a:ext cx="11424592" cy="5582004"/>
          </a:xfrm>
          <a:prstGeom prst="rect">
            <a:avLst/>
          </a:prstGeom>
        </p:spPr>
      </p:pic>
      <p:sp>
        <p:nvSpPr>
          <p:cNvPr id="67587" name="投影片編號版面配置區 1">
            <a:extLst>
              <a:ext uri="{FF2B5EF4-FFF2-40B4-BE49-F238E27FC236}">
                <a16:creationId xmlns:a16="http://schemas.microsoft.com/office/drawing/2014/main" id="{315D88CD-519F-47B8-B82B-E4A9CE20EAEB}"/>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Blip>
                <a:blip r:embed="rId4"/>
              </a:buBlip>
              <a:defRPr sz="3200">
                <a:solidFill>
                  <a:srgbClr val="104031"/>
                </a:solidFill>
                <a:latin typeface="Verdana" panose="020B0604030504040204" pitchFamily="34" charset="0"/>
              </a:defRPr>
            </a:lvl1pPr>
            <a:lvl2pPr marL="742950" indent="-285750">
              <a:spcBef>
                <a:spcPct val="20000"/>
              </a:spcBef>
              <a:buBlip>
                <a:blip r:embed="rId5"/>
              </a:buBlip>
              <a:defRPr sz="2800">
                <a:solidFill>
                  <a:srgbClr val="104031"/>
                </a:solidFill>
                <a:latin typeface="Verdana" panose="020B0604030504040204" pitchFamily="34" charset="0"/>
              </a:defRPr>
            </a:lvl2pPr>
            <a:lvl3pPr marL="1143000" indent="-228600">
              <a:spcBef>
                <a:spcPct val="20000"/>
              </a:spcBef>
              <a:buBlip>
                <a:blip r:embed="rId4"/>
              </a:buBlip>
              <a:defRPr sz="2400">
                <a:solidFill>
                  <a:srgbClr val="104031"/>
                </a:solidFill>
                <a:latin typeface="Verdana" panose="020B0604030504040204" pitchFamily="34" charset="0"/>
              </a:defRPr>
            </a:lvl3pPr>
            <a:lvl4pPr marL="1600200" indent="-228600">
              <a:spcBef>
                <a:spcPct val="20000"/>
              </a:spcBef>
              <a:buBlip>
                <a:blip r:embed="rId5"/>
              </a:buBlip>
              <a:defRPr sz="2000">
                <a:solidFill>
                  <a:srgbClr val="104031"/>
                </a:solidFill>
                <a:latin typeface="Verdana" panose="020B0604030504040204" pitchFamily="34" charset="0"/>
              </a:defRPr>
            </a:lvl4pPr>
            <a:lvl5pPr marL="2057400" indent="-228600">
              <a:spcBef>
                <a:spcPct val="20000"/>
              </a:spcBef>
              <a:buBlip>
                <a:blip r:embed="rId4"/>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9pPr>
          </a:lstStyle>
          <a:p>
            <a:pPr>
              <a:spcBef>
                <a:spcPct val="0"/>
              </a:spcBef>
              <a:buFontTx/>
              <a:buNone/>
            </a:pPr>
            <a:fld id="{BB2362A1-B0E1-491F-9C1B-36DF9C9D453D}" type="slidenum">
              <a:rPr lang="en-US" altLang="zh-TW" sz="1200">
                <a:solidFill>
                  <a:srgbClr val="0C3226"/>
                </a:solidFill>
              </a:rPr>
              <a:pPr>
                <a:spcBef>
                  <a:spcPct val="0"/>
                </a:spcBef>
                <a:buFontTx/>
                <a:buNone/>
              </a:pPr>
              <a:t>6</a:t>
            </a:fld>
            <a:endParaRPr lang="en-US" altLang="zh-TW" sz="1200">
              <a:solidFill>
                <a:srgbClr val="0C3226"/>
              </a:solidFill>
            </a:endParaRPr>
          </a:p>
        </p:txBody>
      </p:sp>
      <p:sp>
        <p:nvSpPr>
          <p:cNvPr id="4" name="矩形 3">
            <a:extLst>
              <a:ext uri="{FF2B5EF4-FFF2-40B4-BE49-F238E27FC236}">
                <a16:creationId xmlns:a16="http://schemas.microsoft.com/office/drawing/2014/main" id="{30C98835-C775-4FBF-80FC-8285D5B560D4}"/>
              </a:ext>
            </a:extLst>
          </p:cNvPr>
          <p:cNvSpPr/>
          <p:nvPr/>
        </p:nvSpPr>
        <p:spPr>
          <a:xfrm>
            <a:off x="6096000" y="1628801"/>
            <a:ext cx="1728193" cy="576064"/>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6" name="矩形 5">
            <a:extLst>
              <a:ext uri="{FF2B5EF4-FFF2-40B4-BE49-F238E27FC236}">
                <a16:creationId xmlns:a16="http://schemas.microsoft.com/office/drawing/2014/main" id="{E310F442-AA9E-487F-A530-CDF0E1F8B1FD}"/>
              </a:ext>
            </a:extLst>
          </p:cNvPr>
          <p:cNvSpPr/>
          <p:nvPr/>
        </p:nvSpPr>
        <p:spPr>
          <a:xfrm>
            <a:off x="4799856" y="3861048"/>
            <a:ext cx="4608512" cy="576064"/>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Tree>
    <p:custDataLst>
      <p:tags r:id="rId1"/>
    </p:custDataLst>
    <p:extLst>
      <p:ext uri="{BB962C8B-B14F-4D97-AF65-F5344CB8AC3E}">
        <p14:creationId xmlns:p14="http://schemas.microsoft.com/office/powerpoint/2010/main" val="247191462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圖片 1">
            <a:extLst>
              <a:ext uri="{FF2B5EF4-FFF2-40B4-BE49-F238E27FC236}">
                <a16:creationId xmlns:a16="http://schemas.microsoft.com/office/drawing/2014/main" id="{71E99C21-4F41-48CB-9AFA-3D589E8F7980}"/>
              </a:ext>
            </a:extLst>
          </p:cNvPr>
          <p:cNvPicPr>
            <a:picLocks noChangeAspect="1"/>
          </p:cNvPicPr>
          <p:nvPr/>
        </p:nvPicPr>
        <p:blipFill>
          <a:blip r:embed="rId3"/>
          <a:stretch>
            <a:fillRect/>
          </a:stretch>
        </p:blipFill>
        <p:spPr>
          <a:xfrm>
            <a:off x="119336" y="1772816"/>
            <a:ext cx="12025336" cy="4856666"/>
          </a:xfrm>
          <a:prstGeom prst="rect">
            <a:avLst/>
          </a:prstGeom>
        </p:spPr>
      </p:pic>
      <p:sp>
        <p:nvSpPr>
          <p:cNvPr id="67587" name="投影片編號版面配置區 1">
            <a:extLst>
              <a:ext uri="{FF2B5EF4-FFF2-40B4-BE49-F238E27FC236}">
                <a16:creationId xmlns:a16="http://schemas.microsoft.com/office/drawing/2014/main" id="{315D88CD-519F-47B8-B82B-E4A9CE20EAEB}"/>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Blip>
                <a:blip r:embed="rId4"/>
              </a:buBlip>
              <a:defRPr sz="3200">
                <a:solidFill>
                  <a:srgbClr val="104031"/>
                </a:solidFill>
                <a:latin typeface="Verdana" panose="020B0604030504040204" pitchFamily="34" charset="0"/>
              </a:defRPr>
            </a:lvl1pPr>
            <a:lvl2pPr marL="742950" indent="-285750">
              <a:spcBef>
                <a:spcPct val="20000"/>
              </a:spcBef>
              <a:buBlip>
                <a:blip r:embed="rId5"/>
              </a:buBlip>
              <a:defRPr sz="2800">
                <a:solidFill>
                  <a:srgbClr val="104031"/>
                </a:solidFill>
                <a:latin typeface="Verdana" panose="020B0604030504040204" pitchFamily="34" charset="0"/>
              </a:defRPr>
            </a:lvl2pPr>
            <a:lvl3pPr marL="1143000" indent="-228600">
              <a:spcBef>
                <a:spcPct val="20000"/>
              </a:spcBef>
              <a:buBlip>
                <a:blip r:embed="rId4"/>
              </a:buBlip>
              <a:defRPr sz="2400">
                <a:solidFill>
                  <a:srgbClr val="104031"/>
                </a:solidFill>
                <a:latin typeface="Verdana" panose="020B0604030504040204" pitchFamily="34" charset="0"/>
              </a:defRPr>
            </a:lvl3pPr>
            <a:lvl4pPr marL="1600200" indent="-228600">
              <a:spcBef>
                <a:spcPct val="20000"/>
              </a:spcBef>
              <a:buBlip>
                <a:blip r:embed="rId5"/>
              </a:buBlip>
              <a:defRPr sz="2000">
                <a:solidFill>
                  <a:srgbClr val="104031"/>
                </a:solidFill>
                <a:latin typeface="Verdana" panose="020B0604030504040204" pitchFamily="34" charset="0"/>
              </a:defRPr>
            </a:lvl4pPr>
            <a:lvl5pPr marL="2057400" indent="-228600">
              <a:spcBef>
                <a:spcPct val="20000"/>
              </a:spcBef>
              <a:buBlip>
                <a:blip r:embed="rId4"/>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9pPr>
          </a:lstStyle>
          <a:p>
            <a:pPr>
              <a:spcBef>
                <a:spcPct val="0"/>
              </a:spcBef>
              <a:buFontTx/>
              <a:buNone/>
            </a:pPr>
            <a:fld id="{BB2362A1-B0E1-491F-9C1B-36DF9C9D453D}" type="slidenum">
              <a:rPr lang="en-US" altLang="zh-TW" sz="1200">
                <a:solidFill>
                  <a:srgbClr val="0C3226"/>
                </a:solidFill>
              </a:rPr>
              <a:pPr>
                <a:spcBef>
                  <a:spcPct val="0"/>
                </a:spcBef>
                <a:buFontTx/>
                <a:buNone/>
              </a:pPr>
              <a:t>7</a:t>
            </a:fld>
            <a:endParaRPr lang="en-US" altLang="zh-TW" sz="1200">
              <a:solidFill>
                <a:srgbClr val="0C3226"/>
              </a:solidFill>
            </a:endParaRPr>
          </a:p>
        </p:txBody>
      </p:sp>
      <p:sp>
        <p:nvSpPr>
          <p:cNvPr id="4" name="矩形 3">
            <a:extLst>
              <a:ext uri="{FF2B5EF4-FFF2-40B4-BE49-F238E27FC236}">
                <a16:creationId xmlns:a16="http://schemas.microsoft.com/office/drawing/2014/main" id="{30C98835-C775-4FBF-80FC-8285D5B560D4}"/>
              </a:ext>
            </a:extLst>
          </p:cNvPr>
          <p:cNvSpPr/>
          <p:nvPr/>
        </p:nvSpPr>
        <p:spPr>
          <a:xfrm>
            <a:off x="5375920" y="1617060"/>
            <a:ext cx="5112568" cy="659811"/>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Tree>
    <p:custDataLst>
      <p:tags r:id="rId1"/>
    </p:custDataLst>
    <p:extLst>
      <p:ext uri="{BB962C8B-B14F-4D97-AF65-F5344CB8AC3E}">
        <p14:creationId xmlns:p14="http://schemas.microsoft.com/office/powerpoint/2010/main" val="280274034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C9163E41-DF7A-4743-9B83-ED8BDA3FA2C0}"/>
              </a:ext>
            </a:extLst>
          </p:cNvPr>
          <p:cNvSpPr>
            <a:spLocks noGrp="1"/>
          </p:cNvSpPr>
          <p:nvPr>
            <p:ph type="ctrTitle" idx="4294967295"/>
          </p:nvPr>
        </p:nvSpPr>
        <p:spPr>
          <a:xfrm>
            <a:off x="1487488" y="2095500"/>
            <a:ext cx="9433174" cy="2667000"/>
          </a:xfrm>
          <a:effectLst>
            <a:outerShdw blurRad="50800" dist="38100" dir="2700000" algn="tl" rotWithShape="0">
              <a:prstClr val="black">
                <a:alpha val="40000"/>
              </a:prstClr>
            </a:outerShdw>
          </a:effectLst>
        </p:spPr>
        <p:txBody>
          <a:bodyPr wrap="square" numCol="1" anchorCtr="0" compatLnSpc="1">
            <a:prstTxWarp prst="textNoShape">
              <a:avLst/>
            </a:prstTxWarp>
            <a:normAutofit/>
          </a:bodyPr>
          <a:lstStyle/>
          <a:p>
            <a:pPr eaLnBrk="1" hangingPunct="1">
              <a:defRPr/>
            </a:pPr>
            <a:r>
              <a:rPr lang="en-US" altLang="zh-TW" sz="6600" b="0" dirty="0">
                <a:ln>
                  <a:noFill/>
                </a:ln>
                <a:solidFill>
                  <a:srgbClr val="0000FF"/>
                </a:solidFill>
                <a:latin typeface="標楷體" panose="03000509000000000000" pitchFamily="65" charset="-120"/>
                <a:ea typeface="標楷體" panose="03000509000000000000" pitchFamily="65" charset="-120"/>
              </a:rPr>
              <a:t>115</a:t>
            </a:r>
            <a:r>
              <a:rPr lang="zh-TW" altLang="en-US" sz="6600" b="0" dirty="0">
                <a:ln>
                  <a:noFill/>
                </a:ln>
                <a:solidFill>
                  <a:srgbClr val="0000FF"/>
                </a:solidFill>
                <a:latin typeface="標楷體" panose="03000509000000000000" pitchFamily="65" charset="-120"/>
                <a:ea typeface="標楷體" panose="03000509000000000000" pitchFamily="65" charset="-120"/>
              </a:rPr>
              <a:t>年適性入學重要日程</a:t>
            </a:r>
          </a:p>
        </p:txBody>
      </p:sp>
      <p:sp>
        <p:nvSpPr>
          <p:cNvPr id="69635" name="投影片編號版面配置區 3">
            <a:extLst>
              <a:ext uri="{FF2B5EF4-FFF2-40B4-BE49-F238E27FC236}">
                <a16:creationId xmlns:a16="http://schemas.microsoft.com/office/drawing/2014/main" id="{EB43F893-5597-45C0-97C0-206617D6C2A5}"/>
              </a:ext>
            </a:extLst>
          </p:cNvPr>
          <p:cNvSpPr txBox="1">
            <a:spLocks noGrp="1"/>
          </p:cNvSpPr>
          <p:nvPr/>
        </p:nvSpPr>
        <p:spPr bwMode="auto">
          <a:xfrm>
            <a:off x="8077200" y="6356351"/>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lgn="r" eaLnBrk="1" hangingPunct="1">
              <a:spcBef>
                <a:spcPct val="0"/>
              </a:spcBef>
              <a:buFontTx/>
              <a:buNone/>
            </a:pPr>
            <a:fld id="{05FE4038-5D41-4FF1-B60C-0E197B214F78}" type="slidenum">
              <a:rPr kumimoji="0" lang="zh-TW" altLang="en-US" sz="1200">
                <a:solidFill>
                  <a:srgbClr val="898989"/>
                </a:solidFill>
                <a:ea typeface="微軟正黑體" panose="020B0604030504040204" pitchFamily="34" charset="-120"/>
              </a:rPr>
              <a:pPr algn="r" eaLnBrk="1" hangingPunct="1">
                <a:spcBef>
                  <a:spcPct val="0"/>
                </a:spcBef>
                <a:buFontTx/>
                <a:buNone/>
              </a:pPr>
              <a:t>8</a:t>
            </a:fld>
            <a:endParaRPr kumimoji="0" lang="zh-TW" altLang="en-US" sz="1200">
              <a:solidFill>
                <a:srgbClr val="898989"/>
              </a:solidFill>
              <a:ea typeface="微軟正黑體" panose="020B0604030504040204" pitchFamily="34" charset="-120"/>
            </a:endParaRPr>
          </a:p>
        </p:txBody>
      </p:sp>
      <p:pic>
        <p:nvPicPr>
          <p:cNvPr id="69636" name="群組 21622">
            <a:extLst>
              <a:ext uri="{FF2B5EF4-FFF2-40B4-BE49-F238E27FC236}">
                <a16:creationId xmlns:a16="http://schemas.microsoft.com/office/drawing/2014/main" id="{4DC2AE85-F30D-4F00-AAA0-949803276BB5}"/>
              </a:ext>
            </a:extLst>
          </p:cNvPr>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12914" y="4217988"/>
            <a:ext cx="1158875" cy="185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0">
            <a:extLst>
              <a:ext uri="{FF2B5EF4-FFF2-40B4-BE49-F238E27FC236}">
                <a16:creationId xmlns:a16="http://schemas.microsoft.com/office/drawing/2014/main" id="{471D1F69-89A0-46F0-AEF3-D47F904B907D}"/>
              </a:ext>
            </a:extLst>
          </p:cNvPr>
          <p:cNvSpPr>
            <a:spLocks noChangeArrowheads="1"/>
          </p:cNvSpPr>
          <p:nvPr/>
        </p:nvSpPr>
        <p:spPr bwMode="auto">
          <a:xfrm>
            <a:off x="3792539" y="333376"/>
            <a:ext cx="5399087" cy="587375"/>
          </a:xfrm>
          <a:prstGeom prst="rect">
            <a:avLst/>
          </a:prstGeom>
          <a:solidFill>
            <a:srgbClr val="000099"/>
          </a:solidFill>
          <a:ln>
            <a:noFill/>
          </a:ln>
          <a:effectLst>
            <a:prstShdw prst="shdw17" dist="17961" dir="2700000">
              <a:srgbClr val="995C1F"/>
            </a:prstShdw>
          </a:effectLst>
          <a:extLst>
            <a:ext uri="{91240B29-F687-4F45-9708-019B960494DF}">
              <a14:hiddenLine xmlns:a14="http://schemas.microsoft.com/office/drawing/2010/main" w="9525" algn="ctr">
                <a:solidFill>
                  <a:srgbClr val="000000"/>
                </a:solidFill>
                <a:miter lim="800000"/>
                <a:headEnd/>
                <a:tailEnd/>
              </a14:hiddenLine>
            </a:ext>
          </a:extLst>
        </p:spPr>
        <p:txBody>
          <a:bodyPr lIns="90000" tIns="46800" rIns="90000" bIns="46800">
            <a:spAutoFit/>
          </a:bodyPr>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lgn="ctr">
              <a:buFontTx/>
              <a:buNone/>
            </a:pPr>
            <a:r>
              <a:rPr kumimoji="0" lang="zh-TW" altLang="en-US" b="1">
                <a:solidFill>
                  <a:srgbClr val="FFFFFF"/>
                </a:solidFill>
                <a:latin typeface="Calibri" panose="020F0502020204030204" pitchFamily="34" charset="0"/>
                <a:ea typeface="標楷體" panose="03000509000000000000" pitchFamily="65" charset="-120"/>
              </a:rPr>
              <a:t>桃連區入學管道辦理流程圖</a:t>
            </a:r>
          </a:p>
        </p:txBody>
      </p:sp>
      <p:sp>
        <p:nvSpPr>
          <p:cNvPr id="71683" name="AutoShape 74">
            <a:extLst>
              <a:ext uri="{FF2B5EF4-FFF2-40B4-BE49-F238E27FC236}">
                <a16:creationId xmlns:a16="http://schemas.microsoft.com/office/drawing/2014/main" id="{8370A5F9-2EBB-4C4D-8B1D-43F4736B10F4}"/>
              </a:ext>
            </a:extLst>
          </p:cNvPr>
          <p:cNvSpPr>
            <a:spLocks noChangeArrowheads="1"/>
          </p:cNvSpPr>
          <p:nvPr/>
        </p:nvSpPr>
        <p:spPr bwMode="auto">
          <a:xfrm>
            <a:off x="1703388" y="5516564"/>
            <a:ext cx="1109662" cy="407987"/>
          </a:xfrm>
          <a:prstGeom prst="flowChartTerminator">
            <a:avLst/>
          </a:prstGeom>
          <a:solidFill>
            <a:srgbClr val="FFFF99"/>
          </a:solidFill>
          <a:ln w="9525">
            <a:solidFill>
              <a:srgbClr val="000000"/>
            </a:solidFill>
            <a:miter lim="800000"/>
            <a:headEnd/>
            <a:tailEnd/>
          </a:ln>
        </p:spPr>
        <p:txBody>
          <a:bodyPr lIns="53035" tIns="26518" rIns="53035" bIns="26518"/>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lgn="ctr">
              <a:buFontTx/>
              <a:buNone/>
            </a:pPr>
            <a:r>
              <a:rPr kumimoji="0" lang="zh-TW" altLang="en-US" sz="1300" b="1">
                <a:solidFill>
                  <a:srgbClr val="000000"/>
                </a:solidFill>
                <a:latin typeface="標楷體" panose="03000509000000000000" pitchFamily="65" charset="-120"/>
                <a:ea typeface="標楷體" panose="03000509000000000000" pitchFamily="65" charset="-120"/>
              </a:rPr>
              <a:t>報到入學</a:t>
            </a:r>
          </a:p>
          <a:p>
            <a:pPr>
              <a:buFontTx/>
              <a:buNone/>
            </a:pPr>
            <a:endParaRPr kumimoji="0" lang="zh-TW" altLang="en-US" sz="1300" b="1">
              <a:solidFill>
                <a:srgbClr val="000000"/>
              </a:solidFill>
              <a:latin typeface="標楷體" panose="03000509000000000000" pitchFamily="65" charset="-120"/>
              <a:ea typeface="標楷體" panose="03000509000000000000" pitchFamily="65" charset="-120"/>
            </a:endParaRPr>
          </a:p>
        </p:txBody>
      </p:sp>
      <p:sp>
        <p:nvSpPr>
          <p:cNvPr id="71684" name="AutoShape 4">
            <a:extLst>
              <a:ext uri="{FF2B5EF4-FFF2-40B4-BE49-F238E27FC236}">
                <a16:creationId xmlns:a16="http://schemas.microsoft.com/office/drawing/2014/main" id="{D0563E69-D142-42A4-89DF-B13AE2488F32}"/>
              </a:ext>
            </a:extLst>
          </p:cNvPr>
          <p:cNvSpPr>
            <a:spLocks noChangeArrowheads="1"/>
          </p:cNvSpPr>
          <p:nvPr/>
        </p:nvSpPr>
        <p:spPr bwMode="auto">
          <a:xfrm>
            <a:off x="5594350" y="1401764"/>
            <a:ext cx="1843088" cy="301625"/>
          </a:xfrm>
          <a:prstGeom prst="flowChartPreparation">
            <a:avLst/>
          </a:prstGeom>
          <a:solidFill>
            <a:srgbClr val="FF6600"/>
          </a:solidFill>
          <a:ln w="9525">
            <a:solidFill>
              <a:srgbClr val="000000"/>
            </a:solidFill>
            <a:miter lim="800000"/>
            <a:headEnd/>
            <a:tailEnd/>
          </a:ln>
        </p:spPr>
        <p:txBody>
          <a:bodyPr lIns="53035" tIns="26518" rIns="53035" bIns="26518"/>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lgn="ctr">
              <a:buFontTx/>
              <a:buNone/>
            </a:pPr>
            <a:r>
              <a:rPr kumimoji="0" lang="zh-TW" altLang="en-US" sz="1300" b="1">
                <a:solidFill>
                  <a:srgbClr val="000000"/>
                </a:solidFill>
                <a:latin typeface="標楷體" panose="03000509000000000000" pitchFamily="65" charset="-120"/>
                <a:ea typeface="標楷體" panose="03000509000000000000" pitchFamily="65" charset="-120"/>
              </a:rPr>
              <a:t>國中學生</a:t>
            </a:r>
          </a:p>
        </p:txBody>
      </p:sp>
      <p:sp>
        <p:nvSpPr>
          <p:cNvPr id="71685" name="Text Box 64">
            <a:extLst>
              <a:ext uri="{FF2B5EF4-FFF2-40B4-BE49-F238E27FC236}">
                <a16:creationId xmlns:a16="http://schemas.microsoft.com/office/drawing/2014/main" id="{53C2E72B-18FF-4FAE-8845-864781693A2D}"/>
              </a:ext>
            </a:extLst>
          </p:cNvPr>
          <p:cNvSpPr txBox="1">
            <a:spLocks noChangeArrowheads="1"/>
          </p:cNvSpPr>
          <p:nvPr/>
        </p:nvSpPr>
        <p:spPr bwMode="auto">
          <a:xfrm>
            <a:off x="1524000" y="3860801"/>
            <a:ext cx="1225550" cy="652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3035" tIns="26518" rIns="53035" bIns="26518"/>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lgn="ctr">
              <a:buFontTx/>
              <a:buNone/>
            </a:pPr>
            <a:endParaRPr kumimoji="0" lang="zh-TW" altLang="en-US" sz="1300" b="1">
              <a:solidFill>
                <a:srgbClr val="000000"/>
              </a:solidFill>
              <a:latin typeface="標楷體" panose="03000509000000000000" pitchFamily="65" charset="-120"/>
              <a:ea typeface="標楷體" panose="03000509000000000000" pitchFamily="65" charset="-120"/>
            </a:endParaRPr>
          </a:p>
          <a:p>
            <a:pPr algn="ctr">
              <a:buFontTx/>
              <a:buNone/>
            </a:pPr>
            <a:r>
              <a:rPr kumimoji="0" lang="en-US" altLang="zh-TW" sz="1300" b="1">
                <a:solidFill>
                  <a:srgbClr val="000000"/>
                </a:solidFill>
                <a:latin typeface="標楷體" panose="03000509000000000000" pitchFamily="65" charset="-120"/>
                <a:ea typeface="標楷體" panose="03000509000000000000" pitchFamily="65" charset="-120"/>
              </a:rPr>
              <a:t>5</a:t>
            </a:r>
            <a:r>
              <a:rPr kumimoji="0" lang="zh-TW" altLang="en-US" sz="1300" b="1">
                <a:solidFill>
                  <a:srgbClr val="000000"/>
                </a:solidFill>
                <a:latin typeface="標楷體" panose="03000509000000000000" pitchFamily="65" charset="-120"/>
                <a:ea typeface="標楷體" panose="03000509000000000000" pitchFamily="65" charset="-120"/>
              </a:rPr>
              <a:t>月底</a:t>
            </a:r>
            <a:r>
              <a:rPr kumimoji="0" lang="en-US" altLang="zh-TW" sz="1300" b="1">
                <a:solidFill>
                  <a:srgbClr val="000000"/>
                </a:solidFill>
                <a:latin typeface="標楷體" panose="03000509000000000000" pitchFamily="65" charset="-120"/>
                <a:ea typeface="標楷體" panose="03000509000000000000" pitchFamily="65" charset="-120"/>
              </a:rPr>
              <a:t>~6</a:t>
            </a:r>
            <a:r>
              <a:rPr kumimoji="0" lang="zh-TW" altLang="en-US" sz="1300" b="1">
                <a:solidFill>
                  <a:srgbClr val="000000"/>
                </a:solidFill>
                <a:latin typeface="標楷體" panose="03000509000000000000" pitchFamily="65" charset="-120"/>
                <a:ea typeface="標楷體" panose="03000509000000000000" pitchFamily="65" charset="-120"/>
              </a:rPr>
              <a:t>月</a:t>
            </a:r>
          </a:p>
        </p:txBody>
      </p:sp>
      <p:sp>
        <p:nvSpPr>
          <p:cNvPr id="71686" name="AutoShape 74">
            <a:extLst>
              <a:ext uri="{FF2B5EF4-FFF2-40B4-BE49-F238E27FC236}">
                <a16:creationId xmlns:a16="http://schemas.microsoft.com/office/drawing/2014/main" id="{D7A455CD-4D12-4C14-B831-799CE0A20B02}"/>
              </a:ext>
            </a:extLst>
          </p:cNvPr>
          <p:cNvSpPr>
            <a:spLocks noChangeArrowheads="1"/>
          </p:cNvSpPr>
          <p:nvPr/>
        </p:nvSpPr>
        <p:spPr bwMode="auto">
          <a:xfrm>
            <a:off x="5591175" y="6165851"/>
            <a:ext cx="1295400" cy="360363"/>
          </a:xfrm>
          <a:prstGeom prst="flowChartTerminator">
            <a:avLst/>
          </a:prstGeom>
          <a:solidFill>
            <a:srgbClr val="FFFF99"/>
          </a:solidFill>
          <a:ln w="9525">
            <a:solidFill>
              <a:srgbClr val="000000"/>
            </a:solidFill>
            <a:miter lim="800000"/>
            <a:headEnd/>
            <a:tailEnd/>
          </a:ln>
        </p:spPr>
        <p:txBody>
          <a:bodyPr lIns="53035" tIns="26518" rIns="53035" bIns="26518"/>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lgn="ctr">
              <a:buFontTx/>
              <a:buNone/>
            </a:pPr>
            <a:r>
              <a:rPr kumimoji="0" lang="zh-TW" altLang="en-US" sz="1300" b="1">
                <a:solidFill>
                  <a:srgbClr val="000000"/>
                </a:solidFill>
                <a:latin typeface="標楷體" panose="03000509000000000000" pitchFamily="65" charset="-120"/>
                <a:ea typeface="標楷體" panose="03000509000000000000" pitchFamily="65" charset="-120"/>
              </a:rPr>
              <a:t>續招</a:t>
            </a:r>
          </a:p>
          <a:p>
            <a:pPr>
              <a:buFontTx/>
              <a:buNone/>
            </a:pPr>
            <a:endParaRPr kumimoji="0" lang="zh-TW" altLang="en-US" sz="1300" b="1">
              <a:solidFill>
                <a:srgbClr val="000000"/>
              </a:solidFill>
              <a:latin typeface="標楷體" panose="03000509000000000000" pitchFamily="65" charset="-120"/>
              <a:ea typeface="標楷體" panose="03000509000000000000" pitchFamily="65" charset="-120"/>
            </a:endParaRPr>
          </a:p>
        </p:txBody>
      </p:sp>
      <p:sp>
        <p:nvSpPr>
          <p:cNvPr id="71687" name="Line 85">
            <a:extLst>
              <a:ext uri="{FF2B5EF4-FFF2-40B4-BE49-F238E27FC236}">
                <a16:creationId xmlns:a16="http://schemas.microsoft.com/office/drawing/2014/main" id="{0EC8E5AB-F7E3-4664-9003-0D18A439D281}"/>
              </a:ext>
            </a:extLst>
          </p:cNvPr>
          <p:cNvSpPr>
            <a:spLocks noChangeShapeType="1"/>
          </p:cNvSpPr>
          <p:nvPr/>
        </p:nvSpPr>
        <p:spPr bwMode="auto">
          <a:xfrm>
            <a:off x="9415463" y="4479926"/>
            <a:ext cx="0" cy="201613"/>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zh-TW" altLang="en-US" sz="1300"/>
          </a:p>
        </p:txBody>
      </p:sp>
      <p:sp>
        <p:nvSpPr>
          <p:cNvPr id="71688" name="Line 86">
            <a:extLst>
              <a:ext uri="{FF2B5EF4-FFF2-40B4-BE49-F238E27FC236}">
                <a16:creationId xmlns:a16="http://schemas.microsoft.com/office/drawing/2014/main" id="{49C78998-87D6-4F7A-BE83-D53821CB464F}"/>
              </a:ext>
            </a:extLst>
          </p:cNvPr>
          <p:cNvSpPr>
            <a:spLocks noChangeShapeType="1"/>
          </p:cNvSpPr>
          <p:nvPr/>
        </p:nvSpPr>
        <p:spPr bwMode="auto">
          <a:xfrm>
            <a:off x="7813675" y="1803401"/>
            <a:ext cx="0" cy="201613"/>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zh-TW" altLang="en-US" sz="1300"/>
          </a:p>
        </p:txBody>
      </p:sp>
      <p:sp>
        <p:nvSpPr>
          <p:cNvPr id="71689" name="Line 87">
            <a:extLst>
              <a:ext uri="{FF2B5EF4-FFF2-40B4-BE49-F238E27FC236}">
                <a16:creationId xmlns:a16="http://schemas.microsoft.com/office/drawing/2014/main" id="{C611B481-41A5-4553-ABC3-4E9AF98C7CDC}"/>
              </a:ext>
            </a:extLst>
          </p:cNvPr>
          <p:cNvSpPr>
            <a:spLocks noChangeShapeType="1"/>
          </p:cNvSpPr>
          <p:nvPr/>
        </p:nvSpPr>
        <p:spPr bwMode="auto">
          <a:xfrm flipH="1">
            <a:off x="3687764" y="3516314"/>
            <a:ext cx="3175" cy="471487"/>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zh-TW" altLang="en-US" sz="1300"/>
          </a:p>
        </p:txBody>
      </p:sp>
      <p:sp>
        <p:nvSpPr>
          <p:cNvPr id="71690" name="AutoShape 10">
            <a:extLst>
              <a:ext uri="{FF2B5EF4-FFF2-40B4-BE49-F238E27FC236}">
                <a16:creationId xmlns:a16="http://schemas.microsoft.com/office/drawing/2014/main" id="{CBAD063E-9CB3-4D20-9D0C-CF2219386F62}"/>
              </a:ext>
            </a:extLst>
          </p:cNvPr>
          <p:cNvSpPr>
            <a:spLocks noChangeArrowheads="1"/>
          </p:cNvSpPr>
          <p:nvPr/>
        </p:nvSpPr>
        <p:spPr bwMode="auto">
          <a:xfrm>
            <a:off x="4295776" y="1978025"/>
            <a:ext cx="1585913" cy="704850"/>
          </a:xfrm>
          <a:prstGeom prst="flowChartProcess">
            <a:avLst/>
          </a:prstGeom>
          <a:solidFill>
            <a:srgbClr val="FF6600"/>
          </a:solidFill>
          <a:ln w="9525">
            <a:solidFill>
              <a:srgbClr val="000000"/>
            </a:solidFill>
            <a:miter lim="800000"/>
            <a:headEnd/>
            <a:tailEnd/>
          </a:ln>
        </p:spPr>
        <p:txBody>
          <a:bodyPr lIns="53035" tIns="26518" rIns="53035" bIns="26518"/>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lgn="ctr">
              <a:spcBef>
                <a:spcPts val="1800"/>
              </a:spcBef>
              <a:buNone/>
            </a:pPr>
            <a:r>
              <a:rPr kumimoji="0" lang="zh-TW" altLang="en-US" sz="1300" b="1">
                <a:solidFill>
                  <a:srgbClr val="000000"/>
                </a:solidFill>
                <a:latin typeface="標楷體" panose="03000509000000000000" pitchFamily="65" charset="-120"/>
                <a:ea typeface="標楷體" panose="03000509000000000000" pitchFamily="65" charset="-120"/>
              </a:rPr>
              <a:t>國中適性輔導</a:t>
            </a:r>
          </a:p>
        </p:txBody>
      </p:sp>
      <p:sp>
        <p:nvSpPr>
          <p:cNvPr id="71691" name="AutoShape 20">
            <a:extLst>
              <a:ext uri="{FF2B5EF4-FFF2-40B4-BE49-F238E27FC236}">
                <a16:creationId xmlns:a16="http://schemas.microsoft.com/office/drawing/2014/main" id="{CD6822F0-A410-410F-A46C-9FBBE292ADE6}"/>
              </a:ext>
            </a:extLst>
          </p:cNvPr>
          <p:cNvSpPr>
            <a:spLocks noChangeArrowheads="1"/>
          </p:cNvSpPr>
          <p:nvPr/>
        </p:nvSpPr>
        <p:spPr bwMode="auto">
          <a:xfrm>
            <a:off x="4657726" y="4076701"/>
            <a:ext cx="3489325" cy="504825"/>
          </a:xfrm>
          <a:prstGeom prst="flowChartProcess">
            <a:avLst/>
          </a:prstGeom>
          <a:solidFill>
            <a:srgbClr val="99CCFF"/>
          </a:solidFill>
          <a:ln w="9525">
            <a:solidFill>
              <a:srgbClr val="000000"/>
            </a:solidFill>
            <a:miter lim="800000"/>
            <a:headEnd/>
            <a:tailEnd/>
          </a:ln>
        </p:spPr>
        <p:txBody>
          <a:bodyPr lIns="53035" tIns="26518" rIns="53035" bIns="26518"/>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lgn="ctr">
              <a:spcBef>
                <a:spcPct val="0"/>
              </a:spcBef>
              <a:buFontTx/>
              <a:buNone/>
            </a:pPr>
            <a:r>
              <a:rPr kumimoji="0" lang="zh-TW" altLang="en-US" sz="1300" b="1" dirty="0">
                <a:solidFill>
                  <a:srgbClr val="000000"/>
                </a:solidFill>
                <a:latin typeface="標楷體" panose="03000509000000000000" pitchFamily="65" charset="-120"/>
                <a:ea typeface="標楷體" panose="03000509000000000000" pitchFamily="65" charset="-120"/>
              </a:rPr>
              <a:t>高中、高職免試入學</a:t>
            </a:r>
            <a:endParaRPr kumimoji="0" lang="en-US" altLang="zh-TW" sz="1300" b="1" dirty="0">
              <a:solidFill>
                <a:srgbClr val="000000"/>
              </a:solidFill>
              <a:latin typeface="標楷體" panose="03000509000000000000" pitchFamily="65" charset="-120"/>
              <a:ea typeface="標楷體" panose="03000509000000000000" pitchFamily="65" charset="-120"/>
            </a:endParaRPr>
          </a:p>
          <a:p>
            <a:pPr algn="ctr">
              <a:spcBef>
                <a:spcPct val="0"/>
              </a:spcBef>
              <a:buFontTx/>
              <a:buNone/>
            </a:pPr>
            <a:r>
              <a:rPr kumimoji="0" lang="en-US" altLang="zh-TW" sz="1300" b="1" dirty="0">
                <a:solidFill>
                  <a:srgbClr val="000000"/>
                </a:solidFill>
                <a:latin typeface="標楷體" panose="03000509000000000000" pitchFamily="65" charset="-120"/>
                <a:ea typeface="標楷體" panose="03000509000000000000" pitchFamily="65" charset="-120"/>
              </a:rPr>
              <a:t>(</a:t>
            </a:r>
            <a:r>
              <a:rPr kumimoji="0" lang="zh-TW" altLang="en-US" sz="1300" b="1" dirty="0">
                <a:solidFill>
                  <a:srgbClr val="000000"/>
                </a:solidFill>
                <a:latin typeface="標楷體" panose="03000509000000000000" pitchFamily="65" charset="-120"/>
                <a:ea typeface="標楷體" panose="03000509000000000000" pitchFamily="65" charset="-120"/>
              </a:rPr>
              <a:t>先</a:t>
            </a:r>
            <a:r>
              <a:rPr kumimoji="0" lang="zh-TW" altLang="en-US" sz="1300" b="1" dirty="0">
                <a:solidFill>
                  <a:srgbClr val="FF0000"/>
                </a:solidFill>
                <a:latin typeface="標楷體" panose="03000509000000000000" pitchFamily="65" charset="-120"/>
                <a:ea typeface="標楷體" panose="03000509000000000000" pitchFamily="65" charset="-120"/>
              </a:rPr>
              <a:t>技優生</a:t>
            </a:r>
            <a:r>
              <a:rPr kumimoji="0" lang="zh-TW" altLang="en-US" sz="1300" b="1" dirty="0">
                <a:solidFill>
                  <a:srgbClr val="000000"/>
                </a:solidFill>
                <a:latin typeface="標楷體" panose="03000509000000000000" pitchFamily="65" charset="-120"/>
                <a:ea typeface="標楷體" panose="03000509000000000000" pitchFamily="65" charset="-120"/>
              </a:rPr>
              <a:t>甄審、再</a:t>
            </a:r>
            <a:r>
              <a:rPr kumimoji="0" lang="zh-TW" altLang="en-US" sz="1300" b="1" dirty="0">
                <a:solidFill>
                  <a:srgbClr val="FF0000"/>
                </a:solidFill>
                <a:latin typeface="標楷體" panose="03000509000000000000" pitchFamily="65" charset="-120"/>
                <a:ea typeface="標楷體" panose="03000509000000000000" pitchFamily="65" charset="-120"/>
              </a:rPr>
              <a:t>一般生</a:t>
            </a:r>
            <a:r>
              <a:rPr kumimoji="0" lang="zh-TW" altLang="en-US" sz="1300" b="1" dirty="0">
                <a:solidFill>
                  <a:srgbClr val="000000"/>
                </a:solidFill>
                <a:latin typeface="標楷體" panose="03000509000000000000" pitchFamily="65" charset="-120"/>
                <a:ea typeface="標楷體" panose="03000509000000000000" pitchFamily="65" charset="-120"/>
              </a:rPr>
              <a:t>免試入學</a:t>
            </a:r>
            <a:r>
              <a:rPr kumimoji="0" lang="en-US" altLang="zh-TW" sz="1300" b="1" dirty="0">
                <a:solidFill>
                  <a:srgbClr val="000000"/>
                </a:solidFill>
                <a:latin typeface="標楷體" panose="03000509000000000000" pitchFamily="65" charset="-120"/>
                <a:ea typeface="標楷體" panose="03000509000000000000" pitchFamily="65" charset="-120"/>
              </a:rPr>
              <a:t>)</a:t>
            </a:r>
          </a:p>
          <a:p>
            <a:pPr algn="ctr">
              <a:spcBef>
                <a:spcPct val="0"/>
              </a:spcBef>
              <a:buFontTx/>
              <a:buNone/>
            </a:pPr>
            <a:endParaRPr kumimoji="0" lang="zh-TW" altLang="en-US" sz="1300" b="1" dirty="0">
              <a:solidFill>
                <a:srgbClr val="000099"/>
              </a:solidFill>
              <a:latin typeface="標楷體" panose="03000509000000000000" pitchFamily="65" charset="-120"/>
              <a:ea typeface="標楷體" panose="03000509000000000000" pitchFamily="65" charset="-120"/>
            </a:endParaRPr>
          </a:p>
        </p:txBody>
      </p:sp>
      <p:sp>
        <p:nvSpPr>
          <p:cNvPr id="71692" name="AutoShape 5">
            <a:extLst>
              <a:ext uri="{FF2B5EF4-FFF2-40B4-BE49-F238E27FC236}">
                <a16:creationId xmlns:a16="http://schemas.microsoft.com/office/drawing/2014/main" id="{C09525BC-26EB-4D97-8B40-714B695624FF}"/>
              </a:ext>
            </a:extLst>
          </p:cNvPr>
          <p:cNvSpPr>
            <a:spLocks noChangeArrowheads="1"/>
          </p:cNvSpPr>
          <p:nvPr/>
        </p:nvSpPr>
        <p:spPr bwMode="auto">
          <a:xfrm>
            <a:off x="4641851" y="3113089"/>
            <a:ext cx="3806825" cy="301625"/>
          </a:xfrm>
          <a:prstGeom prst="flowChartProcess">
            <a:avLst/>
          </a:prstGeom>
          <a:solidFill>
            <a:srgbClr val="FF6600"/>
          </a:solidFill>
          <a:ln w="9525">
            <a:solidFill>
              <a:srgbClr val="000000"/>
            </a:solidFill>
            <a:miter lim="800000"/>
            <a:headEnd/>
            <a:tailEnd/>
          </a:ln>
        </p:spPr>
        <p:txBody>
          <a:bodyPr lIns="53035" tIns="26518" rIns="53035" bIns="26518"/>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lgn="ctr">
              <a:buFontTx/>
              <a:buNone/>
            </a:pPr>
            <a:r>
              <a:rPr kumimoji="0" lang="zh-TW" altLang="en-US" sz="1300" b="1">
                <a:solidFill>
                  <a:srgbClr val="000000"/>
                </a:solidFill>
                <a:latin typeface="標楷體" panose="03000509000000000000" pitchFamily="65" charset="-120"/>
                <a:ea typeface="標楷體" panose="03000509000000000000" pitchFamily="65" charset="-120"/>
              </a:rPr>
              <a:t>國中提供學生升學輔導建議</a:t>
            </a:r>
          </a:p>
        </p:txBody>
      </p:sp>
      <p:sp>
        <p:nvSpPr>
          <p:cNvPr id="71693" name="AutoShape 21">
            <a:extLst>
              <a:ext uri="{FF2B5EF4-FFF2-40B4-BE49-F238E27FC236}">
                <a16:creationId xmlns:a16="http://schemas.microsoft.com/office/drawing/2014/main" id="{2D68F1F2-FACF-42CF-81E7-595055C2A78C}"/>
              </a:ext>
            </a:extLst>
          </p:cNvPr>
          <p:cNvSpPr>
            <a:spLocks noChangeArrowheads="1"/>
          </p:cNvSpPr>
          <p:nvPr/>
        </p:nvSpPr>
        <p:spPr bwMode="auto">
          <a:xfrm>
            <a:off x="3071813" y="4076699"/>
            <a:ext cx="1268412" cy="647701"/>
          </a:xfrm>
          <a:prstGeom prst="flowChartProcess">
            <a:avLst/>
          </a:prstGeom>
          <a:solidFill>
            <a:srgbClr val="99CCFF"/>
          </a:solidFill>
          <a:ln w="9525">
            <a:solidFill>
              <a:srgbClr val="000000"/>
            </a:solidFill>
            <a:miter lim="800000"/>
            <a:headEnd/>
            <a:tailEnd/>
          </a:ln>
        </p:spPr>
        <p:txBody>
          <a:bodyPr lIns="10440" tIns="26518" rIns="53035" bIns="26518"/>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lgn="ctr">
              <a:lnSpc>
                <a:spcPct val="85000"/>
              </a:lnSpc>
              <a:buFontTx/>
              <a:buNone/>
            </a:pPr>
            <a:r>
              <a:rPr kumimoji="0" lang="zh-TW" altLang="en-US" sz="1300" b="1" dirty="0">
                <a:solidFill>
                  <a:srgbClr val="000000"/>
                </a:solidFill>
                <a:latin typeface="標楷體" panose="03000509000000000000" pitchFamily="65" charset="-120"/>
                <a:ea typeface="標楷體" panose="03000509000000000000" pitchFamily="65" charset="-120"/>
              </a:rPr>
              <a:t> 五專免試入學</a:t>
            </a:r>
          </a:p>
          <a:p>
            <a:pPr algn="ctr">
              <a:lnSpc>
                <a:spcPct val="85000"/>
              </a:lnSpc>
              <a:buFontTx/>
              <a:buNone/>
            </a:pPr>
            <a:r>
              <a:rPr kumimoji="0" lang="en-US" altLang="zh-TW" sz="1300" b="1" dirty="0">
                <a:solidFill>
                  <a:srgbClr val="000000"/>
                </a:solidFill>
                <a:latin typeface="標楷體" panose="03000509000000000000" pitchFamily="65" charset="-120"/>
                <a:ea typeface="標楷體" panose="03000509000000000000" pitchFamily="65" charset="-120"/>
              </a:rPr>
              <a:t>(</a:t>
            </a:r>
            <a:r>
              <a:rPr kumimoji="0" lang="zh-TW" altLang="en-US" sz="1300" b="1" dirty="0">
                <a:solidFill>
                  <a:srgbClr val="000000"/>
                </a:solidFill>
                <a:latin typeface="標楷體" panose="03000509000000000000" pitchFamily="65" charset="-120"/>
                <a:ea typeface="標楷體" panose="03000509000000000000" pitchFamily="65" charset="-120"/>
              </a:rPr>
              <a:t>北中南可各</a:t>
            </a:r>
          </a:p>
          <a:p>
            <a:pPr algn="ctr">
              <a:lnSpc>
                <a:spcPct val="85000"/>
              </a:lnSpc>
              <a:buFontTx/>
              <a:buNone/>
            </a:pPr>
            <a:r>
              <a:rPr kumimoji="0" lang="zh-TW" altLang="en-US" sz="1300" b="1" dirty="0">
                <a:solidFill>
                  <a:srgbClr val="000000"/>
                </a:solidFill>
                <a:latin typeface="標楷體" panose="03000509000000000000" pitchFamily="65" charset="-120"/>
                <a:ea typeface="標楷體" panose="03000509000000000000" pitchFamily="65" charset="-120"/>
              </a:rPr>
              <a:t>報名一所學校</a:t>
            </a:r>
            <a:r>
              <a:rPr kumimoji="0" lang="en-US" altLang="zh-TW" sz="1300" b="1" dirty="0">
                <a:solidFill>
                  <a:srgbClr val="000000"/>
                </a:solidFill>
                <a:latin typeface="標楷體" panose="03000509000000000000" pitchFamily="65" charset="-120"/>
                <a:ea typeface="標楷體" panose="03000509000000000000" pitchFamily="65" charset="-120"/>
              </a:rPr>
              <a:t>)</a:t>
            </a:r>
          </a:p>
        </p:txBody>
      </p:sp>
      <p:sp>
        <p:nvSpPr>
          <p:cNvPr id="71694" name="AutoShape 32">
            <a:extLst>
              <a:ext uri="{FF2B5EF4-FFF2-40B4-BE49-F238E27FC236}">
                <a16:creationId xmlns:a16="http://schemas.microsoft.com/office/drawing/2014/main" id="{6F75D469-F45E-4458-8256-082D3336F5DF}"/>
              </a:ext>
            </a:extLst>
          </p:cNvPr>
          <p:cNvSpPr>
            <a:spLocks noChangeArrowheads="1"/>
          </p:cNvSpPr>
          <p:nvPr/>
        </p:nvSpPr>
        <p:spPr bwMode="auto">
          <a:xfrm>
            <a:off x="3216276" y="5229226"/>
            <a:ext cx="1268413" cy="403225"/>
          </a:xfrm>
          <a:prstGeom prst="flowChartDecision">
            <a:avLst/>
          </a:prstGeom>
          <a:solidFill>
            <a:srgbClr val="FFFF99"/>
          </a:solidFill>
          <a:ln w="9525">
            <a:solidFill>
              <a:srgbClr val="000000"/>
            </a:solidFill>
            <a:miter lim="800000"/>
            <a:headEnd/>
            <a:tailEnd/>
          </a:ln>
        </p:spPr>
        <p:txBody>
          <a:bodyPr lIns="53035" tIns="26518" rIns="53035" bIns="26518"/>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lgn="ctr">
              <a:buFontTx/>
              <a:buNone/>
            </a:pPr>
            <a:r>
              <a:rPr kumimoji="0" lang="zh-TW" altLang="en-US" sz="1300" b="1">
                <a:solidFill>
                  <a:srgbClr val="000000"/>
                </a:solidFill>
                <a:latin typeface="標楷體" panose="03000509000000000000" pitchFamily="65" charset="-120"/>
                <a:ea typeface="標楷體" panose="03000509000000000000" pitchFamily="65" charset="-120"/>
              </a:rPr>
              <a:t>錄取</a:t>
            </a:r>
          </a:p>
        </p:txBody>
      </p:sp>
      <p:sp>
        <p:nvSpPr>
          <p:cNvPr id="71695" name="AutoShape 33">
            <a:extLst>
              <a:ext uri="{FF2B5EF4-FFF2-40B4-BE49-F238E27FC236}">
                <a16:creationId xmlns:a16="http://schemas.microsoft.com/office/drawing/2014/main" id="{17A02B32-7CDA-4265-9EFC-4848AF89A685}"/>
              </a:ext>
            </a:extLst>
          </p:cNvPr>
          <p:cNvSpPr>
            <a:spLocks noChangeArrowheads="1"/>
          </p:cNvSpPr>
          <p:nvPr/>
        </p:nvSpPr>
        <p:spPr bwMode="auto">
          <a:xfrm>
            <a:off x="7608888" y="5300664"/>
            <a:ext cx="1268412" cy="403225"/>
          </a:xfrm>
          <a:prstGeom prst="flowChartDecision">
            <a:avLst/>
          </a:prstGeom>
          <a:solidFill>
            <a:srgbClr val="FFFF99"/>
          </a:solidFill>
          <a:ln w="9525">
            <a:solidFill>
              <a:srgbClr val="000000"/>
            </a:solidFill>
            <a:miter lim="800000"/>
            <a:headEnd/>
            <a:tailEnd/>
          </a:ln>
        </p:spPr>
        <p:txBody>
          <a:bodyPr lIns="53035" tIns="26518" rIns="53035" bIns="26518"/>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lgn="ctr">
              <a:buFontTx/>
              <a:buNone/>
            </a:pPr>
            <a:r>
              <a:rPr kumimoji="0" lang="zh-TW" altLang="en-US" sz="1300" b="1">
                <a:solidFill>
                  <a:srgbClr val="000000"/>
                </a:solidFill>
                <a:latin typeface="標楷體" panose="03000509000000000000" pitchFamily="65" charset="-120"/>
                <a:ea typeface="標楷體" panose="03000509000000000000" pitchFamily="65" charset="-120"/>
              </a:rPr>
              <a:t>錄取</a:t>
            </a:r>
          </a:p>
        </p:txBody>
      </p:sp>
      <p:sp>
        <p:nvSpPr>
          <p:cNvPr id="71696" name="Line 41">
            <a:extLst>
              <a:ext uri="{FF2B5EF4-FFF2-40B4-BE49-F238E27FC236}">
                <a16:creationId xmlns:a16="http://schemas.microsoft.com/office/drawing/2014/main" id="{60983919-1CF8-4A5F-87EF-F3524DADB55B}"/>
              </a:ext>
            </a:extLst>
          </p:cNvPr>
          <p:cNvSpPr>
            <a:spLocks noChangeShapeType="1"/>
          </p:cNvSpPr>
          <p:nvPr/>
        </p:nvSpPr>
        <p:spPr bwMode="auto">
          <a:xfrm flipH="1">
            <a:off x="3695701" y="4581526"/>
            <a:ext cx="11113" cy="627063"/>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wrap="none" lIns="90000" tIns="46800" rIns="90000" bIns="46800" anchor="ctr"/>
          <a:lstStyle/>
          <a:p>
            <a:endParaRPr lang="zh-TW" altLang="en-US" sz="1300"/>
          </a:p>
        </p:txBody>
      </p:sp>
      <p:sp>
        <p:nvSpPr>
          <p:cNvPr id="71697" name="Rectangle 35">
            <a:extLst>
              <a:ext uri="{FF2B5EF4-FFF2-40B4-BE49-F238E27FC236}">
                <a16:creationId xmlns:a16="http://schemas.microsoft.com/office/drawing/2014/main" id="{009F65C6-2CB6-4B8F-9E19-7560105E9341}"/>
              </a:ext>
            </a:extLst>
          </p:cNvPr>
          <p:cNvSpPr>
            <a:spLocks noChangeArrowheads="1"/>
          </p:cNvSpPr>
          <p:nvPr/>
        </p:nvSpPr>
        <p:spPr bwMode="auto">
          <a:xfrm>
            <a:off x="7535863" y="5516563"/>
            <a:ext cx="323850" cy="201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3035" tIns="26518" rIns="53035" bIns="26518"/>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buFontTx/>
              <a:buNone/>
            </a:pPr>
            <a:r>
              <a:rPr kumimoji="0" lang="en-US" altLang="zh-TW" sz="1300" b="1">
                <a:solidFill>
                  <a:srgbClr val="000000"/>
                </a:solidFill>
                <a:latin typeface="標楷體" panose="03000509000000000000" pitchFamily="65" charset="-120"/>
              </a:rPr>
              <a:t>N</a:t>
            </a:r>
            <a:endParaRPr kumimoji="0" lang="en-US" altLang="zh-TW" sz="1300" b="1">
              <a:solidFill>
                <a:srgbClr val="000000"/>
              </a:solidFill>
              <a:latin typeface="Calibri" panose="020F0502020204030204" pitchFamily="34" charset="0"/>
            </a:endParaRPr>
          </a:p>
        </p:txBody>
      </p:sp>
      <p:sp>
        <p:nvSpPr>
          <p:cNvPr id="71698" name="Rectangle 91">
            <a:extLst>
              <a:ext uri="{FF2B5EF4-FFF2-40B4-BE49-F238E27FC236}">
                <a16:creationId xmlns:a16="http://schemas.microsoft.com/office/drawing/2014/main" id="{8F4D5D2E-6983-4B40-B154-155E72D65CB9}"/>
              </a:ext>
            </a:extLst>
          </p:cNvPr>
          <p:cNvSpPr>
            <a:spLocks noChangeArrowheads="1"/>
          </p:cNvSpPr>
          <p:nvPr/>
        </p:nvSpPr>
        <p:spPr bwMode="auto">
          <a:xfrm>
            <a:off x="4295776" y="3489326"/>
            <a:ext cx="5184775"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rnd">
                <a:solidFill>
                  <a:srgbClr val="000000"/>
                </a:solidFill>
                <a:prstDash val="sysDot"/>
                <a:miter lim="800000"/>
                <a:headEnd/>
                <a:tailEnd/>
              </a14:hiddenLine>
            </a:ext>
          </a:extLst>
        </p:spPr>
        <p:txBody>
          <a:bodyPr lIns="10440" tIns="26518" rIns="10440" bIns="26518"/>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buFontTx/>
              <a:buNone/>
            </a:pPr>
            <a:r>
              <a:rPr kumimoji="0" lang="en-US" altLang="zh-TW" sz="1300" b="1">
                <a:solidFill>
                  <a:srgbClr val="FF3300"/>
                </a:solidFill>
                <a:latin typeface="標楷體" panose="03000509000000000000" pitchFamily="65" charset="-120"/>
                <a:ea typeface="標楷體" panose="03000509000000000000" pitchFamily="65" charset="-120"/>
              </a:rPr>
              <a:t>( </a:t>
            </a:r>
            <a:r>
              <a:rPr kumimoji="0" lang="zh-TW" altLang="en-US" sz="1300" b="1">
                <a:solidFill>
                  <a:srgbClr val="FF3300"/>
                </a:solidFill>
                <a:latin typeface="標楷體" panose="03000509000000000000" pitchFamily="65" charset="-120"/>
                <a:ea typeface="標楷體" panose="03000509000000000000" pitchFamily="65" charset="-120"/>
              </a:rPr>
              <a:t>可 同 時 報 名 ， 但 錄 取 後 擇 一 校 報 到 </a:t>
            </a:r>
            <a:r>
              <a:rPr kumimoji="0" lang="en-US" altLang="zh-TW" sz="1300" b="1">
                <a:solidFill>
                  <a:srgbClr val="FF3300"/>
                </a:solidFill>
                <a:latin typeface="標楷體" panose="03000509000000000000" pitchFamily="65" charset="-120"/>
                <a:ea typeface="標楷體" panose="03000509000000000000" pitchFamily="65" charset="-120"/>
              </a:rPr>
              <a:t>)</a:t>
            </a:r>
            <a:endParaRPr kumimoji="0" lang="en-US" altLang="zh-TW" sz="1300" b="1">
              <a:solidFill>
                <a:srgbClr val="000000"/>
              </a:solidFill>
              <a:latin typeface="標楷體" panose="03000509000000000000" pitchFamily="65" charset="-120"/>
              <a:ea typeface="標楷體" panose="03000509000000000000" pitchFamily="65" charset="-120"/>
            </a:endParaRPr>
          </a:p>
        </p:txBody>
      </p:sp>
      <p:sp>
        <p:nvSpPr>
          <p:cNvPr id="71699" name="Rectangle 35">
            <a:extLst>
              <a:ext uri="{FF2B5EF4-FFF2-40B4-BE49-F238E27FC236}">
                <a16:creationId xmlns:a16="http://schemas.microsoft.com/office/drawing/2014/main" id="{1625DAD1-52A7-456A-BA57-4CFEBD49F1D9}"/>
              </a:ext>
            </a:extLst>
          </p:cNvPr>
          <p:cNvSpPr>
            <a:spLocks noChangeArrowheads="1"/>
          </p:cNvSpPr>
          <p:nvPr/>
        </p:nvSpPr>
        <p:spPr bwMode="auto">
          <a:xfrm>
            <a:off x="8616950" y="5661026"/>
            <a:ext cx="317500" cy="201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3035" tIns="26518" rIns="53035" bIns="26518"/>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buFontTx/>
              <a:buNone/>
            </a:pPr>
            <a:r>
              <a:rPr kumimoji="0" lang="en-US" altLang="zh-TW" sz="1300" b="1">
                <a:solidFill>
                  <a:srgbClr val="000000"/>
                </a:solidFill>
                <a:latin typeface="標楷體" panose="03000509000000000000" pitchFamily="65" charset="-120"/>
              </a:rPr>
              <a:t>Y</a:t>
            </a:r>
            <a:endParaRPr kumimoji="0" lang="en-US" altLang="zh-TW" sz="1300" b="1">
              <a:solidFill>
                <a:srgbClr val="000000"/>
              </a:solidFill>
              <a:latin typeface="Calibri" panose="020F0502020204030204" pitchFamily="34" charset="0"/>
            </a:endParaRPr>
          </a:p>
        </p:txBody>
      </p:sp>
      <p:sp>
        <p:nvSpPr>
          <p:cNvPr id="71700" name="AutoShape 20">
            <a:extLst>
              <a:ext uri="{FF2B5EF4-FFF2-40B4-BE49-F238E27FC236}">
                <a16:creationId xmlns:a16="http://schemas.microsoft.com/office/drawing/2014/main" id="{3AD96559-1B0A-4D4E-9AAB-F06BAFEF6AF1}"/>
              </a:ext>
            </a:extLst>
          </p:cNvPr>
          <p:cNvSpPr>
            <a:spLocks noChangeArrowheads="1"/>
          </p:cNvSpPr>
          <p:nvPr/>
        </p:nvSpPr>
        <p:spPr bwMode="auto">
          <a:xfrm>
            <a:off x="8401050" y="4076701"/>
            <a:ext cx="1111250" cy="504825"/>
          </a:xfrm>
          <a:prstGeom prst="flowChartProcess">
            <a:avLst/>
          </a:prstGeom>
          <a:solidFill>
            <a:srgbClr val="99CC00"/>
          </a:solidFill>
          <a:ln w="9525">
            <a:solidFill>
              <a:srgbClr val="000000"/>
            </a:solidFill>
            <a:miter lim="800000"/>
            <a:headEnd/>
            <a:tailEnd/>
          </a:ln>
        </p:spPr>
        <p:txBody>
          <a:bodyPr lIns="53035" tIns="26518" rIns="53035" bIns="26518"/>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lgn="ctr">
              <a:buFontTx/>
              <a:buNone/>
            </a:pPr>
            <a:r>
              <a:rPr kumimoji="0" lang="zh-TW" altLang="en-US" sz="1300" b="1">
                <a:solidFill>
                  <a:srgbClr val="000000"/>
                </a:solidFill>
                <a:latin typeface="標楷體" panose="03000509000000000000" pitchFamily="65" charset="-120"/>
                <a:ea typeface="標楷體" panose="03000509000000000000" pitchFamily="65" charset="-120"/>
              </a:rPr>
              <a:t>特色招生</a:t>
            </a:r>
          </a:p>
          <a:p>
            <a:pPr algn="ctr">
              <a:buFontTx/>
              <a:buNone/>
            </a:pPr>
            <a:r>
              <a:rPr kumimoji="0" lang="zh-TW" altLang="en-US" sz="1300" b="1">
                <a:solidFill>
                  <a:srgbClr val="000000"/>
                </a:solidFill>
                <a:latin typeface="標楷體" panose="03000509000000000000" pitchFamily="65" charset="-120"/>
                <a:ea typeface="標楷體" panose="03000509000000000000" pitchFamily="65" charset="-120"/>
              </a:rPr>
              <a:t>甄選入學</a:t>
            </a:r>
          </a:p>
        </p:txBody>
      </p:sp>
      <p:sp>
        <p:nvSpPr>
          <p:cNvPr id="71701" name="Line 101">
            <a:extLst>
              <a:ext uri="{FF2B5EF4-FFF2-40B4-BE49-F238E27FC236}">
                <a16:creationId xmlns:a16="http://schemas.microsoft.com/office/drawing/2014/main" id="{8FA46912-4484-4F06-9215-D04D00E326CE}"/>
              </a:ext>
            </a:extLst>
          </p:cNvPr>
          <p:cNvSpPr>
            <a:spLocks noChangeShapeType="1"/>
          </p:cNvSpPr>
          <p:nvPr/>
        </p:nvSpPr>
        <p:spPr bwMode="auto">
          <a:xfrm flipH="1">
            <a:off x="6527801" y="3414713"/>
            <a:ext cx="17463" cy="59055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zh-TW" altLang="en-US" sz="1300"/>
          </a:p>
        </p:txBody>
      </p:sp>
      <p:sp>
        <p:nvSpPr>
          <p:cNvPr id="71702" name="Line 102">
            <a:extLst>
              <a:ext uri="{FF2B5EF4-FFF2-40B4-BE49-F238E27FC236}">
                <a16:creationId xmlns:a16="http://schemas.microsoft.com/office/drawing/2014/main" id="{3B6C0C91-61F6-4EF2-B06F-6CD0793708A4}"/>
              </a:ext>
            </a:extLst>
          </p:cNvPr>
          <p:cNvSpPr>
            <a:spLocks noChangeShapeType="1"/>
          </p:cNvSpPr>
          <p:nvPr/>
        </p:nvSpPr>
        <p:spPr bwMode="auto">
          <a:xfrm>
            <a:off x="6561138" y="4581526"/>
            <a:ext cx="0" cy="100013"/>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zh-TW" altLang="en-US" sz="1300"/>
          </a:p>
        </p:txBody>
      </p:sp>
      <p:sp>
        <p:nvSpPr>
          <p:cNvPr id="71703" name="Line 103">
            <a:extLst>
              <a:ext uri="{FF2B5EF4-FFF2-40B4-BE49-F238E27FC236}">
                <a16:creationId xmlns:a16="http://schemas.microsoft.com/office/drawing/2014/main" id="{6B5F51A8-FD8D-49D0-A8D0-5F067F2CC140}"/>
              </a:ext>
            </a:extLst>
          </p:cNvPr>
          <p:cNvSpPr>
            <a:spLocks noChangeShapeType="1"/>
          </p:cNvSpPr>
          <p:nvPr/>
        </p:nvSpPr>
        <p:spPr bwMode="auto">
          <a:xfrm>
            <a:off x="6561139" y="4681538"/>
            <a:ext cx="2854325"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zh-TW" altLang="en-US" sz="1300"/>
          </a:p>
        </p:txBody>
      </p:sp>
      <p:sp>
        <p:nvSpPr>
          <p:cNvPr id="71704" name="Line 104">
            <a:extLst>
              <a:ext uri="{FF2B5EF4-FFF2-40B4-BE49-F238E27FC236}">
                <a16:creationId xmlns:a16="http://schemas.microsoft.com/office/drawing/2014/main" id="{F6F0CB83-CB43-4110-B6DB-A8ED30D8807E}"/>
              </a:ext>
            </a:extLst>
          </p:cNvPr>
          <p:cNvSpPr>
            <a:spLocks noChangeShapeType="1"/>
          </p:cNvSpPr>
          <p:nvPr/>
        </p:nvSpPr>
        <p:spPr bwMode="auto">
          <a:xfrm>
            <a:off x="7988300" y="4681538"/>
            <a:ext cx="190500" cy="544512"/>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zh-TW" altLang="en-US" sz="1300"/>
          </a:p>
        </p:txBody>
      </p:sp>
      <p:sp>
        <p:nvSpPr>
          <p:cNvPr id="71705" name="Line 105">
            <a:extLst>
              <a:ext uri="{FF2B5EF4-FFF2-40B4-BE49-F238E27FC236}">
                <a16:creationId xmlns:a16="http://schemas.microsoft.com/office/drawing/2014/main" id="{16E00FDE-B163-4E37-AFA1-F2E183F95033}"/>
              </a:ext>
            </a:extLst>
          </p:cNvPr>
          <p:cNvSpPr>
            <a:spLocks noChangeShapeType="1"/>
          </p:cNvSpPr>
          <p:nvPr/>
        </p:nvSpPr>
        <p:spPr bwMode="auto">
          <a:xfrm>
            <a:off x="6545263" y="1703388"/>
            <a:ext cx="0" cy="10001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zh-TW" altLang="en-US" sz="1300"/>
          </a:p>
        </p:txBody>
      </p:sp>
      <p:sp>
        <p:nvSpPr>
          <p:cNvPr id="71706" name="Line 106">
            <a:extLst>
              <a:ext uri="{FF2B5EF4-FFF2-40B4-BE49-F238E27FC236}">
                <a16:creationId xmlns:a16="http://schemas.microsoft.com/office/drawing/2014/main" id="{EA8B528B-8CA5-4DB9-BC0F-5D18D1D17C1B}"/>
              </a:ext>
            </a:extLst>
          </p:cNvPr>
          <p:cNvSpPr>
            <a:spLocks noChangeShapeType="1"/>
          </p:cNvSpPr>
          <p:nvPr/>
        </p:nvSpPr>
        <p:spPr bwMode="auto">
          <a:xfrm>
            <a:off x="5118101" y="1803400"/>
            <a:ext cx="2695575"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zh-TW" altLang="en-US" sz="1300"/>
          </a:p>
        </p:txBody>
      </p:sp>
      <p:sp>
        <p:nvSpPr>
          <p:cNvPr id="71707" name="Line 107">
            <a:extLst>
              <a:ext uri="{FF2B5EF4-FFF2-40B4-BE49-F238E27FC236}">
                <a16:creationId xmlns:a16="http://schemas.microsoft.com/office/drawing/2014/main" id="{C170A12C-FBD5-46C7-9761-45EC98F2B5F7}"/>
              </a:ext>
            </a:extLst>
          </p:cNvPr>
          <p:cNvSpPr>
            <a:spLocks noChangeShapeType="1"/>
          </p:cNvSpPr>
          <p:nvPr/>
        </p:nvSpPr>
        <p:spPr bwMode="auto">
          <a:xfrm>
            <a:off x="5118100" y="1803401"/>
            <a:ext cx="0" cy="201613"/>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zh-TW" altLang="en-US" sz="1300"/>
          </a:p>
        </p:txBody>
      </p:sp>
      <p:sp>
        <p:nvSpPr>
          <p:cNvPr id="71708" name="Line 108">
            <a:extLst>
              <a:ext uri="{FF2B5EF4-FFF2-40B4-BE49-F238E27FC236}">
                <a16:creationId xmlns:a16="http://schemas.microsoft.com/office/drawing/2014/main" id="{FB0FE0AA-CD2A-4054-9C3E-A034A2C89064}"/>
              </a:ext>
            </a:extLst>
          </p:cNvPr>
          <p:cNvSpPr>
            <a:spLocks noChangeShapeType="1"/>
          </p:cNvSpPr>
          <p:nvPr/>
        </p:nvSpPr>
        <p:spPr bwMode="auto">
          <a:xfrm>
            <a:off x="7813675" y="2911476"/>
            <a:ext cx="0" cy="66675"/>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zh-TW" altLang="en-US" sz="1300"/>
          </a:p>
        </p:txBody>
      </p:sp>
      <p:sp>
        <p:nvSpPr>
          <p:cNvPr id="71709" name="Line 109">
            <a:extLst>
              <a:ext uri="{FF2B5EF4-FFF2-40B4-BE49-F238E27FC236}">
                <a16:creationId xmlns:a16="http://schemas.microsoft.com/office/drawing/2014/main" id="{33F47707-0132-4271-8C8E-C314649613D0}"/>
              </a:ext>
            </a:extLst>
          </p:cNvPr>
          <p:cNvSpPr>
            <a:spLocks noChangeShapeType="1"/>
          </p:cNvSpPr>
          <p:nvPr/>
        </p:nvSpPr>
        <p:spPr bwMode="auto">
          <a:xfrm>
            <a:off x="5087938" y="2986088"/>
            <a:ext cx="2736850"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zh-TW" altLang="en-US" sz="1300"/>
          </a:p>
        </p:txBody>
      </p:sp>
      <p:sp>
        <p:nvSpPr>
          <p:cNvPr id="71710" name="Line 110">
            <a:extLst>
              <a:ext uri="{FF2B5EF4-FFF2-40B4-BE49-F238E27FC236}">
                <a16:creationId xmlns:a16="http://schemas.microsoft.com/office/drawing/2014/main" id="{16CDF68E-2A59-4489-9F72-194696F1D827}"/>
              </a:ext>
            </a:extLst>
          </p:cNvPr>
          <p:cNvSpPr>
            <a:spLocks noChangeShapeType="1"/>
          </p:cNvSpPr>
          <p:nvPr/>
        </p:nvSpPr>
        <p:spPr bwMode="auto">
          <a:xfrm>
            <a:off x="5087938" y="2697164"/>
            <a:ext cx="0" cy="288925"/>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zh-TW" altLang="en-US" sz="1300"/>
          </a:p>
        </p:txBody>
      </p:sp>
      <p:sp>
        <p:nvSpPr>
          <p:cNvPr id="71711" name="Line 111">
            <a:extLst>
              <a:ext uri="{FF2B5EF4-FFF2-40B4-BE49-F238E27FC236}">
                <a16:creationId xmlns:a16="http://schemas.microsoft.com/office/drawing/2014/main" id="{BD26D370-0A28-4F7F-93A1-4477C0C6AB10}"/>
              </a:ext>
            </a:extLst>
          </p:cNvPr>
          <p:cNvSpPr>
            <a:spLocks noChangeShapeType="1"/>
          </p:cNvSpPr>
          <p:nvPr/>
        </p:nvSpPr>
        <p:spPr bwMode="auto">
          <a:xfrm>
            <a:off x="6545263" y="2978150"/>
            <a:ext cx="0" cy="134938"/>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zh-TW" altLang="en-US" sz="1300"/>
          </a:p>
        </p:txBody>
      </p:sp>
      <p:sp>
        <p:nvSpPr>
          <p:cNvPr id="71712" name="Line 112">
            <a:extLst>
              <a:ext uri="{FF2B5EF4-FFF2-40B4-BE49-F238E27FC236}">
                <a16:creationId xmlns:a16="http://schemas.microsoft.com/office/drawing/2014/main" id="{43C9B433-76A6-4CD1-9947-1282D6C260A7}"/>
              </a:ext>
            </a:extLst>
          </p:cNvPr>
          <p:cNvSpPr>
            <a:spLocks noChangeShapeType="1"/>
          </p:cNvSpPr>
          <p:nvPr/>
        </p:nvSpPr>
        <p:spPr bwMode="auto">
          <a:xfrm>
            <a:off x="6545264" y="3514725"/>
            <a:ext cx="2854325" cy="1588"/>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zh-TW" altLang="en-US" sz="1300"/>
          </a:p>
        </p:txBody>
      </p:sp>
      <p:sp>
        <p:nvSpPr>
          <p:cNvPr id="71713" name="Line 113">
            <a:extLst>
              <a:ext uri="{FF2B5EF4-FFF2-40B4-BE49-F238E27FC236}">
                <a16:creationId xmlns:a16="http://schemas.microsoft.com/office/drawing/2014/main" id="{3FCEB270-4606-4ADB-81D7-C07007C7739A}"/>
              </a:ext>
            </a:extLst>
          </p:cNvPr>
          <p:cNvSpPr>
            <a:spLocks noChangeShapeType="1"/>
          </p:cNvSpPr>
          <p:nvPr/>
        </p:nvSpPr>
        <p:spPr bwMode="auto">
          <a:xfrm>
            <a:off x="3690939" y="3514725"/>
            <a:ext cx="2854325" cy="1588"/>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zh-TW" altLang="en-US" sz="1300"/>
          </a:p>
        </p:txBody>
      </p:sp>
      <p:sp>
        <p:nvSpPr>
          <p:cNvPr id="71714" name="Line 114">
            <a:extLst>
              <a:ext uri="{FF2B5EF4-FFF2-40B4-BE49-F238E27FC236}">
                <a16:creationId xmlns:a16="http://schemas.microsoft.com/office/drawing/2014/main" id="{562121AE-0706-43F5-9A60-CC77F873E1E6}"/>
              </a:ext>
            </a:extLst>
          </p:cNvPr>
          <p:cNvSpPr>
            <a:spLocks noChangeShapeType="1"/>
          </p:cNvSpPr>
          <p:nvPr/>
        </p:nvSpPr>
        <p:spPr bwMode="auto">
          <a:xfrm>
            <a:off x="8904289" y="5516564"/>
            <a:ext cx="503237" cy="71437"/>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zh-TW" altLang="en-US" sz="1300"/>
          </a:p>
        </p:txBody>
      </p:sp>
      <p:sp>
        <p:nvSpPr>
          <p:cNvPr id="71715" name="AutoShape 74">
            <a:extLst>
              <a:ext uri="{FF2B5EF4-FFF2-40B4-BE49-F238E27FC236}">
                <a16:creationId xmlns:a16="http://schemas.microsoft.com/office/drawing/2014/main" id="{C1026673-1474-4F36-87F2-2330EF2E06DF}"/>
              </a:ext>
            </a:extLst>
          </p:cNvPr>
          <p:cNvSpPr>
            <a:spLocks noChangeArrowheads="1"/>
          </p:cNvSpPr>
          <p:nvPr/>
        </p:nvSpPr>
        <p:spPr bwMode="auto">
          <a:xfrm>
            <a:off x="9399588" y="5373689"/>
            <a:ext cx="1268412" cy="458787"/>
          </a:xfrm>
          <a:prstGeom prst="flowChartTerminator">
            <a:avLst/>
          </a:prstGeom>
          <a:solidFill>
            <a:srgbClr val="FFFF99"/>
          </a:solidFill>
          <a:ln w="9525">
            <a:solidFill>
              <a:srgbClr val="000000"/>
            </a:solidFill>
            <a:miter lim="800000"/>
            <a:headEnd/>
            <a:tailEnd/>
          </a:ln>
        </p:spPr>
        <p:txBody>
          <a:bodyPr lIns="53035" tIns="26518" rIns="53035" bIns="26518"/>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lgn="ctr">
              <a:buFontTx/>
              <a:buNone/>
            </a:pPr>
            <a:r>
              <a:rPr kumimoji="0" lang="zh-TW" altLang="en-US" sz="1300" b="1">
                <a:solidFill>
                  <a:srgbClr val="000000"/>
                </a:solidFill>
                <a:latin typeface="標楷體" panose="03000509000000000000" pitchFamily="65" charset="-120"/>
                <a:ea typeface="標楷體" panose="03000509000000000000" pitchFamily="65" charset="-120"/>
              </a:rPr>
              <a:t>報到入學</a:t>
            </a:r>
          </a:p>
          <a:p>
            <a:pPr>
              <a:buFontTx/>
              <a:buNone/>
            </a:pPr>
            <a:endParaRPr kumimoji="0" lang="zh-TW" altLang="en-US" sz="1300" b="1">
              <a:solidFill>
                <a:srgbClr val="000000"/>
              </a:solidFill>
              <a:latin typeface="標楷體" panose="03000509000000000000" pitchFamily="65" charset="-120"/>
              <a:ea typeface="標楷體" panose="03000509000000000000" pitchFamily="65" charset="-120"/>
            </a:endParaRPr>
          </a:p>
        </p:txBody>
      </p:sp>
      <p:sp>
        <p:nvSpPr>
          <p:cNvPr id="71716" name="Rectangle 91">
            <a:extLst>
              <a:ext uri="{FF2B5EF4-FFF2-40B4-BE49-F238E27FC236}">
                <a16:creationId xmlns:a16="http://schemas.microsoft.com/office/drawing/2014/main" id="{67063832-1A61-41A0-A024-345E90FC5C51}"/>
              </a:ext>
            </a:extLst>
          </p:cNvPr>
          <p:cNvSpPr>
            <a:spLocks noChangeArrowheads="1"/>
          </p:cNvSpPr>
          <p:nvPr/>
        </p:nvSpPr>
        <p:spPr bwMode="auto">
          <a:xfrm>
            <a:off x="4224339" y="5157789"/>
            <a:ext cx="412273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rnd">
                <a:solidFill>
                  <a:srgbClr val="000000"/>
                </a:solidFill>
                <a:prstDash val="sysDot"/>
                <a:miter lim="800000"/>
                <a:headEnd/>
                <a:tailEnd/>
              </a14:hiddenLine>
            </a:ext>
          </a:extLst>
        </p:spPr>
        <p:txBody>
          <a:bodyPr lIns="10440" tIns="26518" rIns="10440" bIns="26518"/>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buFontTx/>
              <a:buNone/>
            </a:pPr>
            <a:r>
              <a:rPr kumimoji="0" lang="en-US" altLang="zh-TW" sz="1300" b="1">
                <a:solidFill>
                  <a:srgbClr val="FF3300"/>
                </a:solidFill>
                <a:latin typeface="標楷體" panose="03000509000000000000" pitchFamily="65" charset="-120"/>
                <a:ea typeface="標楷體" panose="03000509000000000000" pitchFamily="65" charset="-120"/>
              </a:rPr>
              <a:t>(</a:t>
            </a:r>
            <a:r>
              <a:rPr kumimoji="0" lang="zh-TW" altLang="en-US" sz="1300" b="1">
                <a:solidFill>
                  <a:srgbClr val="FF3300"/>
                </a:solidFill>
                <a:latin typeface="標楷體" panose="03000509000000000000" pitchFamily="65" charset="-120"/>
                <a:ea typeface="標楷體" panose="03000509000000000000" pitchFamily="65" charset="-120"/>
              </a:rPr>
              <a:t>可 同 時 報 名，但 錄 取 後 擇 一 校 報 到</a:t>
            </a:r>
            <a:r>
              <a:rPr kumimoji="0" lang="en-US" altLang="zh-TW" sz="1300" b="1">
                <a:solidFill>
                  <a:srgbClr val="FF3300"/>
                </a:solidFill>
                <a:latin typeface="標楷體" panose="03000509000000000000" pitchFamily="65" charset="-120"/>
                <a:ea typeface="標楷體" panose="03000509000000000000" pitchFamily="65" charset="-120"/>
              </a:rPr>
              <a:t>)</a:t>
            </a:r>
            <a:endParaRPr kumimoji="0" lang="en-US" altLang="zh-TW" sz="1300" b="1">
              <a:solidFill>
                <a:srgbClr val="000000"/>
              </a:solidFill>
              <a:latin typeface="標楷體" panose="03000509000000000000" pitchFamily="65" charset="-120"/>
              <a:ea typeface="標楷體" panose="03000509000000000000" pitchFamily="65" charset="-120"/>
            </a:endParaRPr>
          </a:p>
        </p:txBody>
      </p:sp>
      <p:sp>
        <p:nvSpPr>
          <p:cNvPr id="71717" name="Line 121">
            <a:extLst>
              <a:ext uri="{FF2B5EF4-FFF2-40B4-BE49-F238E27FC236}">
                <a16:creationId xmlns:a16="http://schemas.microsoft.com/office/drawing/2014/main" id="{02CB2602-E4A1-4236-BFC0-E8F1D9622C7C}"/>
              </a:ext>
            </a:extLst>
          </p:cNvPr>
          <p:cNvSpPr>
            <a:spLocks noChangeShapeType="1"/>
          </p:cNvSpPr>
          <p:nvPr/>
        </p:nvSpPr>
        <p:spPr bwMode="auto">
          <a:xfrm flipH="1">
            <a:off x="6888163" y="5734051"/>
            <a:ext cx="576262" cy="360363"/>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zh-TW" altLang="en-US" sz="1300"/>
          </a:p>
        </p:txBody>
      </p:sp>
      <p:sp>
        <p:nvSpPr>
          <p:cNvPr id="71718" name="Rectangle 70">
            <a:extLst>
              <a:ext uri="{FF2B5EF4-FFF2-40B4-BE49-F238E27FC236}">
                <a16:creationId xmlns:a16="http://schemas.microsoft.com/office/drawing/2014/main" id="{93A81256-6ED1-400B-9F38-0372BD0CEE5A}"/>
              </a:ext>
            </a:extLst>
          </p:cNvPr>
          <p:cNvSpPr>
            <a:spLocks noChangeArrowheads="1"/>
          </p:cNvSpPr>
          <p:nvPr/>
        </p:nvSpPr>
        <p:spPr bwMode="auto">
          <a:xfrm>
            <a:off x="9399588" y="2308224"/>
            <a:ext cx="1065216" cy="477833"/>
          </a:xfrm>
          <a:prstGeom prst="rect">
            <a:avLst/>
          </a:prstGeom>
          <a:solidFill>
            <a:srgbClr val="99CC00"/>
          </a:solidFill>
          <a:ln w="9525">
            <a:solidFill>
              <a:srgbClr val="000000"/>
            </a:solidFill>
            <a:prstDash val="dash"/>
            <a:miter lim="800000"/>
            <a:headEnd/>
            <a:tailEnd/>
          </a:ln>
        </p:spPr>
        <p:txBody>
          <a:bodyPr lIns="10440" tIns="26518" rIns="10440" bIns="26518"/>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lgn="ctr">
              <a:buFontTx/>
              <a:buNone/>
            </a:pPr>
            <a:r>
              <a:rPr kumimoji="0" lang="zh-TW" altLang="en-US" sz="1300" b="1">
                <a:solidFill>
                  <a:srgbClr val="000000"/>
                </a:solidFill>
                <a:latin typeface="標楷體" panose="03000509000000000000" pitchFamily="65" charset="-120"/>
                <a:ea typeface="標楷體" panose="03000509000000000000" pitchFamily="65" charset="-120"/>
              </a:rPr>
              <a:t>特色招生</a:t>
            </a:r>
          </a:p>
          <a:p>
            <a:pPr algn="ctr">
              <a:buFontTx/>
              <a:buNone/>
            </a:pPr>
            <a:r>
              <a:rPr kumimoji="0" lang="zh-TW" altLang="en-US" sz="1300" b="1">
                <a:solidFill>
                  <a:srgbClr val="000000"/>
                </a:solidFill>
                <a:latin typeface="標楷體" panose="03000509000000000000" pitchFamily="65" charset="-120"/>
                <a:ea typeface="標楷體" panose="03000509000000000000" pitchFamily="65" charset="-120"/>
              </a:rPr>
              <a:t>術科測驗</a:t>
            </a:r>
          </a:p>
        </p:txBody>
      </p:sp>
      <p:sp>
        <p:nvSpPr>
          <p:cNvPr id="71719" name="Line 130">
            <a:extLst>
              <a:ext uri="{FF2B5EF4-FFF2-40B4-BE49-F238E27FC236}">
                <a16:creationId xmlns:a16="http://schemas.microsoft.com/office/drawing/2014/main" id="{E100D816-8A01-4E23-8098-D21562ACC594}"/>
              </a:ext>
            </a:extLst>
          </p:cNvPr>
          <p:cNvSpPr>
            <a:spLocks noChangeShapeType="1"/>
          </p:cNvSpPr>
          <p:nvPr/>
        </p:nvSpPr>
        <p:spPr bwMode="auto">
          <a:xfrm>
            <a:off x="9399589" y="3516313"/>
            <a:ext cx="9525" cy="48895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zh-TW" altLang="en-US" sz="1300"/>
          </a:p>
        </p:txBody>
      </p:sp>
      <p:sp>
        <p:nvSpPr>
          <p:cNvPr id="71720" name="Line 142">
            <a:extLst>
              <a:ext uri="{FF2B5EF4-FFF2-40B4-BE49-F238E27FC236}">
                <a16:creationId xmlns:a16="http://schemas.microsoft.com/office/drawing/2014/main" id="{B8F9B7FA-6EC9-403A-8275-2696188C8981}"/>
              </a:ext>
            </a:extLst>
          </p:cNvPr>
          <p:cNvSpPr>
            <a:spLocks noChangeShapeType="1"/>
          </p:cNvSpPr>
          <p:nvPr/>
        </p:nvSpPr>
        <p:spPr bwMode="auto">
          <a:xfrm flipH="1">
            <a:off x="2855913" y="5445126"/>
            <a:ext cx="317500" cy="144463"/>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zh-TW" altLang="en-US" sz="1300"/>
          </a:p>
        </p:txBody>
      </p:sp>
      <p:sp>
        <p:nvSpPr>
          <p:cNvPr id="71721" name="Rectangle 35">
            <a:extLst>
              <a:ext uri="{FF2B5EF4-FFF2-40B4-BE49-F238E27FC236}">
                <a16:creationId xmlns:a16="http://schemas.microsoft.com/office/drawing/2014/main" id="{3CFC97B2-D156-48F4-87FB-48E6CFBDC67F}"/>
              </a:ext>
            </a:extLst>
          </p:cNvPr>
          <p:cNvSpPr>
            <a:spLocks noChangeArrowheads="1"/>
          </p:cNvSpPr>
          <p:nvPr/>
        </p:nvSpPr>
        <p:spPr bwMode="auto">
          <a:xfrm>
            <a:off x="3000375" y="5589588"/>
            <a:ext cx="317500" cy="201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3035" tIns="26518" rIns="53035" bIns="26518"/>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buFontTx/>
              <a:buNone/>
            </a:pPr>
            <a:r>
              <a:rPr kumimoji="0" lang="en-US" altLang="zh-TW" sz="1300" b="1">
                <a:solidFill>
                  <a:srgbClr val="000000"/>
                </a:solidFill>
                <a:latin typeface="標楷體" panose="03000509000000000000" pitchFamily="65" charset="-120"/>
              </a:rPr>
              <a:t>Y</a:t>
            </a:r>
            <a:endParaRPr kumimoji="0" lang="en-US" altLang="zh-TW" sz="1300" b="1">
              <a:solidFill>
                <a:srgbClr val="000000"/>
              </a:solidFill>
              <a:latin typeface="Calibri" panose="020F0502020204030204" pitchFamily="34" charset="0"/>
            </a:endParaRPr>
          </a:p>
        </p:txBody>
      </p:sp>
      <p:sp>
        <p:nvSpPr>
          <p:cNvPr id="71722" name="Line 149">
            <a:extLst>
              <a:ext uri="{FF2B5EF4-FFF2-40B4-BE49-F238E27FC236}">
                <a16:creationId xmlns:a16="http://schemas.microsoft.com/office/drawing/2014/main" id="{E77B0C61-0344-46AB-B145-C5D88832BAC3}"/>
              </a:ext>
            </a:extLst>
          </p:cNvPr>
          <p:cNvSpPr>
            <a:spLocks noChangeShapeType="1"/>
          </p:cNvSpPr>
          <p:nvPr/>
        </p:nvSpPr>
        <p:spPr bwMode="auto">
          <a:xfrm>
            <a:off x="7813676" y="2441575"/>
            <a:ext cx="1585913" cy="0"/>
          </a:xfrm>
          <a:prstGeom prst="line">
            <a:avLst/>
          </a:prstGeom>
          <a:noFill/>
          <a:ln w="9525">
            <a:solidFill>
              <a:srgbClr val="000000"/>
            </a:solidFill>
            <a:prstDash val="dash"/>
            <a:round/>
            <a:headEnd/>
            <a:tailEnd/>
          </a:ln>
          <a:extLst>
            <a:ext uri="{909E8E84-426E-40DD-AFC4-6F175D3DCCD1}">
              <a14:hiddenFill xmlns:a14="http://schemas.microsoft.com/office/drawing/2010/main">
                <a:noFill/>
              </a14:hiddenFill>
            </a:ext>
          </a:extLst>
        </p:spPr>
        <p:txBody>
          <a:bodyPr/>
          <a:lstStyle/>
          <a:p>
            <a:endParaRPr lang="zh-TW" altLang="en-US" sz="1300"/>
          </a:p>
        </p:txBody>
      </p:sp>
      <p:sp>
        <p:nvSpPr>
          <p:cNvPr id="71723" name="AutoShape 6">
            <a:extLst>
              <a:ext uri="{FF2B5EF4-FFF2-40B4-BE49-F238E27FC236}">
                <a16:creationId xmlns:a16="http://schemas.microsoft.com/office/drawing/2014/main" id="{B7BF32C4-F024-42A7-A69B-A9DABFDB9CB9}"/>
              </a:ext>
            </a:extLst>
          </p:cNvPr>
          <p:cNvSpPr>
            <a:spLocks noChangeArrowheads="1"/>
          </p:cNvSpPr>
          <p:nvPr/>
        </p:nvSpPr>
        <p:spPr bwMode="auto">
          <a:xfrm>
            <a:off x="6743700" y="2071689"/>
            <a:ext cx="2020888" cy="839787"/>
          </a:xfrm>
          <a:prstGeom prst="flowChartProcess">
            <a:avLst/>
          </a:prstGeom>
          <a:solidFill>
            <a:srgbClr val="FF6600"/>
          </a:solidFill>
          <a:ln w="9525">
            <a:solidFill>
              <a:srgbClr val="000000"/>
            </a:solidFill>
            <a:miter lim="800000"/>
            <a:headEnd/>
            <a:tailEnd/>
          </a:ln>
        </p:spPr>
        <p:txBody>
          <a:bodyPr lIns="53035" tIns="26518" rIns="53035" bIns="26518"/>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lgn="ctr">
              <a:lnSpc>
                <a:spcPct val="85000"/>
              </a:lnSpc>
              <a:spcBef>
                <a:spcPct val="0"/>
              </a:spcBef>
              <a:buFontTx/>
              <a:buNone/>
            </a:pPr>
            <a:r>
              <a:rPr kumimoji="0" lang="zh-TW" altLang="en-US" sz="1300" b="1" dirty="0">
                <a:solidFill>
                  <a:srgbClr val="000000"/>
                </a:solidFill>
                <a:latin typeface="標楷體" panose="03000509000000000000" pitchFamily="65" charset="-120"/>
                <a:ea typeface="標楷體" panose="03000509000000000000" pitchFamily="65" charset="-120"/>
              </a:rPr>
              <a:t>國中教育會考</a:t>
            </a:r>
          </a:p>
          <a:p>
            <a:pPr algn="ctr">
              <a:lnSpc>
                <a:spcPct val="85000"/>
              </a:lnSpc>
              <a:spcBef>
                <a:spcPct val="0"/>
              </a:spcBef>
              <a:buFontTx/>
              <a:buNone/>
            </a:pPr>
            <a:r>
              <a:rPr kumimoji="0" lang="zh-TW" altLang="en-US" sz="1300" b="1" dirty="0">
                <a:solidFill>
                  <a:srgbClr val="000099"/>
                </a:solidFill>
                <a:latin typeface="標楷體" panose="03000509000000000000" pitchFamily="65" charset="-120"/>
                <a:ea typeface="標楷體" panose="03000509000000000000" pitchFamily="65" charset="-120"/>
              </a:rPr>
              <a:t>（</a:t>
            </a:r>
            <a:r>
              <a:rPr kumimoji="0" lang="en-US" altLang="zh-TW" sz="1300" b="1" dirty="0">
                <a:solidFill>
                  <a:srgbClr val="000099"/>
                </a:solidFill>
                <a:latin typeface="標楷體" panose="03000509000000000000" pitchFamily="65" charset="-120"/>
                <a:ea typeface="標楷體" panose="03000509000000000000" pitchFamily="65" charset="-120"/>
              </a:rPr>
              <a:t>5/16-5/17</a:t>
            </a:r>
            <a:r>
              <a:rPr kumimoji="0" lang="zh-TW" altLang="en-US" sz="1300" b="1" dirty="0">
                <a:solidFill>
                  <a:srgbClr val="000099"/>
                </a:solidFill>
                <a:latin typeface="標楷體" panose="03000509000000000000" pitchFamily="65" charset="-120"/>
                <a:ea typeface="標楷體" panose="03000509000000000000" pitchFamily="65" charset="-120"/>
              </a:rPr>
              <a:t>）</a:t>
            </a:r>
          </a:p>
        </p:txBody>
      </p:sp>
      <p:sp>
        <p:nvSpPr>
          <p:cNvPr id="71724" name="Line 154">
            <a:extLst>
              <a:ext uri="{FF2B5EF4-FFF2-40B4-BE49-F238E27FC236}">
                <a16:creationId xmlns:a16="http://schemas.microsoft.com/office/drawing/2014/main" id="{14D14C53-70B5-4933-8D5F-F73798DB6F6E}"/>
              </a:ext>
            </a:extLst>
          </p:cNvPr>
          <p:cNvSpPr>
            <a:spLocks noChangeShapeType="1"/>
          </p:cNvSpPr>
          <p:nvPr/>
        </p:nvSpPr>
        <p:spPr bwMode="auto">
          <a:xfrm>
            <a:off x="8923339" y="2422525"/>
            <a:ext cx="1587" cy="477838"/>
          </a:xfrm>
          <a:prstGeom prst="line">
            <a:avLst/>
          </a:prstGeom>
          <a:noFill/>
          <a:ln w="9525">
            <a:solidFill>
              <a:srgbClr val="000000"/>
            </a:solidFill>
            <a:prstDash val="dash"/>
            <a:round/>
            <a:headEnd/>
            <a:tailEnd/>
          </a:ln>
          <a:extLst>
            <a:ext uri="{909E8E84-426E-40DD-AFC4-6F175D3DCCD1}">
              <a14:hiddenFill xmlns:a14="http://schemas.microsoft.com/office/drawing/2010/main">
                <a:noFill/>
              </a14:hiddenFill>
            </a:ext>
          </a:extLst>
        </p:spPr>
        <p:txBody>
          <a:bodyPr/>
          <a:lstStyle/>
          <a:p>
            <a:endParaRPr lang="zh-TW" altLang="en-US" sz="1300"/>
          </a:p>
        </p:txBody>
      </p:sp>
      <p:sp>
        <p:nvSpPr>
          <p:cNvPr id="71725" name="AutoShape 85">
            <a:extLst>
              <a:ext uri="{FF2B5EF4-FFF2-40B4-BE49-F238E27FC236}">
                <a16:creationId xmlns:a16="http://schemas.microsoft.com/office/drawing/2014/main" id="{5E0F6B34-1EA9-493E-94C1-D4AE2BC661B5}"/>
              </a:ext>
            </a:extLst>
          </p:cNvPr>
          <p:cNvSpPr>
            <a:spLocks noChangeArrowheads="1"/>
          </p:cNvSpPr>
          <p:nvPr/>
        </p:nvSpPr>
        <p:spPr bwMode="auto">
          <a:xfrm>
            <a:off x="9383714" y="2800350"/>
            <a:ext cx="1176337" cy="469900"/>
          </a:xfrm>
          <a:prstGeom prst="flowChartProcess">
            <a:avLst/>
          </a:prstGeom>
          <a:solidFill>
            <a:srgbClr val="CC99FF"/>
          </a:solidFill>
          <a:ln w="9525">
            <a:solidFill>
              <a:srgbClr val="000000"/>
            </a:solidFill>
            <a:prstDash val="dash"/>
            <a:miter lim="800000"/>
            <a:headEnd/>
            <a:tailEnd/>
          </a:ln>
        </p:spPr>
        <p:txBody>
          <a:bodyPr lIns="53035" tIns="26518" rIns="53035" bIns="26518"/>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lgn="ctr">
              <a:buFontTx/>
              <a:buNone/>
            </a:pPr>
            <a:r>
              <a:rPr kumimoji="0" lang="zh-TW" altLang="en-US" sz="1300" b="1">
                <a:solidFill>
                  <a:srgbClr val="000000"/>
                </a:solidFill>
                <a:latin typeface="標楷體" panose="03000509000000000000" pitchFamily="65" charset="-120"/>
                <a:ea typeface="標楷體" panose="03000509000000000000" pitchFamily="65" charset="-120"/>
              </a:rPr>
              <a:t>身心障礙學生就學輔導</a:t>
            </a:r>
          </a:p>
        </p:txBody>
      </p:sp>
      <p:sp>
        <p:nvSpPr>
          <p:cNvPr id="71726" name="Line 156">
            <a:extLst>
              <a:ext uri="{FF2B5EF4-FFF2-40B4-BE49-F238E27FC236}">
                <a16:creationId xmlns:a16="http://schemas.microsoft.com/office/drawing/2014/main" id="{E3DC695C-B03F-4FBE-A693-C5270CEC1A47}"/>
              </a:ext>
            </a:extLst>
          </p:cNvPr>
          <p:cNvSpPr>
            <a:spLocks noChangeShapeType="1"/>
          </p:cNvSpPr>
          <p:nvPr/>
        </p:nvSpPr>
        <p:spPr bwMode="auto">
          <a:xfrm>
            <a:off x="8918575" y="2898775"/>
            <a:ext cx="431800" cy="0"/>
          </a:xfrm>
          <a:prstGeom prst="line">
            <a:avLst/>
          </a:prstGeom>
          <a:noFill/>
          <a:ln w="9525">
            <a:solidFill>
              <a:srgbClr val="000000"/>
            </a:solidFill>
            <a:prstDash val="dash"/>
            <a:round/>
            <a:headEnd/>
            <a:tailEnd/>
          </a:ln>
          <a:extLst>
            <a:ext uri="{909E8E84-426E-40DD-AFC4-6F175D3DCCD1}">
              <a14:hiddenFill xmlns:a14="http://schemas.microsoft.com/office/drawing/2010/main">
                <a:noFill/>
              </a14:hiddenFill>
            </a:ext>
          </a:extLst>
        </p:spPr>
        <p:txBody>
          <a:bodyPr/>
          <a:lstStyle/>
          <a:p>
            <a:endParaRPr lang="zh-TW" altLang="en-US" sz="1300"/>
          </a:p>
        </p:txBody>
      </p:sp>
      <p:sp>
        <p:nvSpPr>
          <p:cNvPr id="71727" name="Text Box 82">
            <a:extLst>
              <a:ext uri="{FF2B5EF4-FFF2-40B4-BE49-F238E27FC236}">
                <a16:creationId xmlns:a16="http://schemas.microsoft.com/office/drawing/2014/main" id="{FAB7FA62-E974-4073-AC80-2D97A1164ACB}"/>
              </a:ext>
            </a:extLst>
          </p:cNvPr>
          <p:cNvSpPr txBox="1">
            <a:spLocks noChangeArrowheads="1"/>
          </p:cNvSpPr>
          <p:nvPr/>
        </p:nvSpPr>
        <p:spPr bwMode="auto">
          <a:xfrm>
            <a:off x="9156700" y="1760538"/>
            <a:ext cx="1511300" cy="294569"/>
          </a:xfrm>
          <a:prstGeom prst="rect">
            <a:avLst/>
          </a:prstGeom>
          <a:noFill/>
          <a:ln>
            <a:noFill/>
          </a:ln>
          <a:effectLst>
            <a:prstShdw prst="shdw17" dist="17961" dir="2700000">
              <a:srgbClr val="995C1F"/>
            </a:prst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90000" tIns="46800" rIns="90000" bIns="46800">
            <a:spAutoFit/>
          </a:bodyPr>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spcBef>
                <a:spcPct val="50000"/>
              </a:spcBef>
              <a:buFontTx/>
              <a:buNone/>
            </a:pPr>
            <a:r>
              <a:rPr kumimoji="0" lang="zh-TW" altLang="en-US" sz="1300" b="1">
                <a:solidFill>
                  <a:schemeClr val="tx1"/>
                </a:solidFill>
                <a:latin typeface="標楷體" panose="03000509000000000000" pitchFamily="65" charset="-120"/>
                <a:ea typeface="標楷體" panose="03000509000000000000" pitchFamily="65" charset="-120"/>
              </a:rPr>
              <a:t>三、四、五月</a:t>
            </a:r>
          </a:p>
        </p:txBody>
      </p:sp>
      <p:sp>
        <p:nvSpPr>
          <p:cNvPr id="713810" name="Rectangle 83">
            <a:extLst>
              <a:ext uri="{FF2B5EF4-FFF2-40B4-BE49-F238E27FC236}">
                <a16:creationId xmlns:a16="http://schemas.microsoft.com/office/drawing/2014/main" id="{FB5E8D8B-155A-4BE5-8329-0336C1CA8F9A}"/>
              </a:ext>
            </a:extLst>
          </p:cNvPr>
          <p:cNvSpPr>
            <a:spLocks noChangeArrowheads="1"/>
          </p:cNvSpPr>
          <p:nvPr/>
        </p:nvSpPr>
        <p:spPr bwMode="auto">
          <a:xfrm>
            <a:off x="9625014" y="3273424"/>
            <a:ext cx="1058862" cy="1884359"/>
          </a:xfrm>
          <a:prstGeom prst="rect">
            <a:avLst/>
          </a:prstGeom>
          <a:solidFill>
            <a:srgbClr val="FFFF00"/>
          </a:solidFill>
          <a:ln w="9525">
            <a:solidFill>
              <a:srgbClr val="000000"/>
            </a:solidFill>
            <a:miter lim="800000"/>
            <a:headEnd/>
            <a:tailEnd/>
          </a:ln>
        </p:spPr>
        <p:txBody>
          <a:bodyPr/>
          <a:lstStyle>
            <a:lvl1pPr eaLnBrk="0" hangingPunct="0">
              <a:defRPr kumimoji="1">
                <a:solidFill>
                  <a:schemeClr val="tx1"/>
                </a:solidFill>
                <a:latin typeface="Arial" panose="020B0604020202020204" pitchFamily="34" charset="0"/>
                <a:ea typeface="新細明體" panose="02020500000000000000" pitchFamily="18" charset="-120"/>
              </a:defRPr>
            </a:lvl1pPr>
            <a:lvl2pPr marL="742950" indent="-285750" eaLnBrk="0" hangingPunct="0">
              <a:defRPr kumimoji="1">
                <a:solidFill>
                  <a:schemeClr val="tx1"/>
                </a:solidFill>
                <a:latin typeface="Arial" panose="020B0604020202020204" pitchFamily="34" charset="0"/>
                <a:ea typeface="新細明體" panose="02020500000000000000" pitchFamily="18" charset="-120"/>
              </a:defRPr>
            </a:lvl2pPr>
            <a:lvl3pPr marL="1143000" indent="-228600" eaLnBrk="0" hangingPunct="0">
              <a:defRPr kumimoji="1">
                <a:solidFill>
                  <a:schemeClr val="tx1"/>
                </a:solidFill>
                <a:latin typeface="Arial" panose="020B0604020202020204" pitchFamily="34" charset="0"/>
                <a:ea typeface="新細明體" panose="02020500000000000000" pitchFamily="18" charset="-120"/>
              </a:defRPr>
            </a:lvl3pPr>
            <a:lvl4pPr marL="1600200" indent="-228600" eaLnBrk="0" hangingPunct="0">
              <a:defRPr kumimoji="1">
                <a:solidFill>
                  <a:schemeClr val="tx1"/>
                </a:solidFill>
                <a:latin typeface="Arial" panose="020B0604020202020204" pitchFamily="34" charset="0"/>
                <a:ea typeface="新細明體" panose="02020500000000000000" pitchFamily="18" charset="-120"/>
              </a:defRPr>
            </a:lvl4pPr>
            <a:lvl5pPr marL="2057400" indent="-228600" eaLnBrk="0" hangingPunct="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just">
              <a:lnSpc>
                <a:spcPct val="96000"/>
              </a:lnSpc>
              <a:spcBef>
                <a:spcPct val="20000"/>
              </a:spcBef>
              <a:defRPr/>
            </a:pPr>
            <a:r>
              <a:rPr kumimoji="0" lang="zh-TW" altLang="en-US" sz="1300" b="1" dirty="0">
                <a:effectLst>
                  <a:outerShdw blurRad="38100" dist="38100" dir="2700000" algn="tl">
                    <a:srgbClr val="FFFFFF"/>
                  </a:outerShdw>
                </a:effectLst>
                <a:latin typeface="標楷體" panose="03000509000000000000" pitchFamily="65" charset="-120"/>
                <a:ea typeface="標楷體" panose="03000509000000000000" pitchFamily="65" charset="-120"/>
              </a:rPr>
              <a:t>音樂、美術</a:t>
            </a:r>
          </a:p>
          <a:p>
            <a:pPr algn="just">
              <a:lnSpc>
                <a:spcPct val="96000"/>
              </a:lnSpc>
              <a:spcBef>
                <a:spcPct val="20000"/>
              </a:spcBef>
              <a:defRPr/>
            </a:pPr>
            <a:r>
              <a:rPr kumimoji="0" lang="zh-TW" altLang="en-US" sz="1300" b="1" dirty="0">
                <a:effectLst>
                  <a:outerShdw blurRad="38100" dist="38100" dir="2700000" algn="tl">
                    <a:srgbClr val="FFFFFF"/>
                  </a:outerShdw>
                </a:effectLst>
                <a:latin typeface="標楷體" panose="03000509000000000000" pitchFamily="65" charset="-120"/>
                <a:ea typeface="標楷體" panose="03000509000000000000" pitchFamily="65" charset="-120"/>
              </a:rPr>
              <a:t>舞蹈、戲劇</a:t>
            </a:r>
          </a:p>
          <a:p>
            <a:pPr algn="just">
              <a:lnSpc>
                <a:spcPct val="96000"/>
              </a:lnSpc>
              <a:spcBef>
                <a:spcPct val="20000"/>
              </a:spcBef>
              <a:defRPr/>
            </a:pPr>
            <a:r>
              <a:rPr kumimoji="0" lang="zh-TW" altLang="en-US" sz="1300" b="1" dirty="0">
                <a:effectLst>
                  <a:outerShdw blurRad="38100" dist="38100" dir="2700000" algn="tl">
                    <a:srgbClr val="FFFFFF"/>
                  </a:outerShdw>
                </a:effectLst>
                <a:latin typeface="標楷體" panose="03000509000000000000" pitchFamily="65" charset="-120"/>
                <a:ea typeface="標楷體" panose="03000509000000000000" pitchFamily="65" charset="-120"/>
              </a:rPr>
              <a:t>藝術才能班</a:t>
            </a:r>
          </a:p>
          <a:p>
            <a:pPr algn="just">
              <a:lnSpc>
                <a:spcPct val="96000"/>
              </a:lnSpc>
              <a:spcBef>
                <a:spcPct val="20000"/>
              </a:spcBef>
              <a:defRPr/>
            </a:pPr>
            <a:r>
              <a:rPr kumimoji="0" lang="zh-TW" altLang="en-US" sz="1300" b="1" dirty="0">
                <a:effectLst>
                  <a:outerShdw blurRad="38100" dist="38100" dir="2700000" algn="tl">
                    <a:srgbClr val="FFFFFF"/>
                  </a:outerShdw>
                </a:effectLst>
                <a:latin typeface="標楷體" panose="03000509000000000000" pitchFamily="65" charset="-120"/>
                <a:ea typeface="標楷體" panose="03000509000000000000" pitchFamily="65" charset="-120"/>
              </a:rPr>
              <a:t>體育班</a:t>
            </a:r>
          </a:p>
          <a:p>
            <a:pPr algn="just">
              <a:lnSpc>
                <a:spcPct val="96000"/>
              </a:lnSpc>
              <a:spcBef>
                <a:spcPct val="20000"/>
              </a:spcBef>
              <a:defRPr/>
            </a:pPr>
            <a:r>
              <a:rPr kumimoji="0" lang="zh-TW" altLang="en-US" sz="1300" b="1" dirty="0">
                <a:effectLst>
                  <a:outerShdw blurRad="38100" dist="38100" dir="2700000" algn="tl">
                    <a:srgbClr val="FFFFFF"/>
                  </a:outerShdw>
                </a:effectLst>
                <a:latin typeface="標楷體" panose="03000509000000000000" pitchFamily="65" charset="-120"/>
                <a:ea typeface="標楷體" panose="03000509000000000000" pitchFamily="65" charset="-120"/>
              </a:rPr>
              <a:t>科學班</a:t>
            </a:r>
          </a:p>
          <a:p>
            <a:pPr algn="just">
              <a:lnSpc>
                <a:spcPct val="96000"/>
              </a:lnSpc>
              <a:spcBef>
                <a:spcPct val="20000"/>
              </a:spcBef>
              <a:defRPr/>
            </a:pPr>
            <a:r>
              <a:rPr kumimoji="0" lang="zh-TW" altLang="en-US" sz="1300" b="1" dirty="0">
                <a:effectLst>
                  <a:outerShdw blurRad="38100" dist="38100" dir="2700000" algn="tl">
                    <a:srgbClr val="FFFFFF"/>
                  </a:outerShdw>
                </a:effectLst>
                <a:latin typeface="標楷體" panose="03000509000000000000" pitchFamily="65" charset="-120"/>
                <a:ea typeface="標楷體" panose="03000509000000000000" pitchFamily="65" charset="-120"/>
              </a:rPr>
              <a:t>特色招生高職甄選入學</a:t>
            </a:r>
            <a:endParaRPr kumimoji="0" lang="en-US" altLang="zh-TW" sz="1300" b="1" dirty="0">
              <a:effectLst>
                <a:outerShdw blurRad="38100" dist="38100" dir="2700000" algn="tl">
                  <a:srgbClr val="FFFFFF"/>
                </a:outerShdw>
              </a:effectLst>
              <a:latin typeface="標楷體" panose="03000509000000000000" pitchFamily="65" charset="-120"/>
              <a:ea typeface="標楷體" panose="03000509000000000000" pitchFamily="65" charset="-120"/>
            </a:endParaRPr>
          </a:p>
          <a:p>
            <a:pPr algn="just">
              <a:lnSpc>
                <a:spcPct val="96000"/>
              </a:lnSpc>
              <a:spcBef>
                <a:spcPct val="20000"/>
              </a:spcBef>
              <a:defRPr/>
            </a:pPr>
            <a:r>
              <a:rPr kumimoji="0" lang="zh-TW" altLang="en-US" sz="1300" b="1" dirty="0">
                <a:effectLst>
                  <a:outerShdw blurRad="38100" dist="38100" dir="2700000" algn="tl">
                    <a:srgbClr val="FFFFFF"/>
                  </a:outerShdw>
                </a:effectLst>
                <a:latin typeface="標楷體" panose="03000509000000000000" pitchFamily="65" charset="-120"/>
                <a:ea typeface="標楷體" panose="03000509000000000000" pitchFamily="65" charset="-120"/>
              </a:rPr>
              <a:t>建教合作班</a:t>
            </a:r>
            <a:endParaRPr kumimoji="0" lang="en-US" altLang="zh-TW" sz="1300" b="1" dirty="0">
              <a:effectLst>
                <a:outerShdw blurRad="38100" dist="38100" dir="2700000" algn="tl">
                  <a:srgbClr val="FFFFFF"/>
                </a:outerShdw>
              </a:effectLst>
              <a:latin typeface="標楷體" panose="03000509000000000000" pitchFamily="65" charset="-120"/>
              <a:ea typeface="標楷體" panose="03000509000000000000" pitchFamily="65" charset="-120"/>
            </a:endParaRPr>
          </a:p>
        </p:txBody>
      </p:sp>
      <p:sp>
        <p:nvSpPr>
          <p:cNvPr id="71729" name="Oval 85">
            <a:extLst>
              <a:ext uri="{FF2B5EF4-FFF2-40B4-BE49-F238E27FC236}">
                <a16:creationId xmlns:a16="http://schemas.microsoft.com/office/drawing/2014/main" id="{16960C9B-2FCE-491E-B763-6C8529CAECCF}"/>
              </a:ext>
            </a:extLst>
          </p:cNvPr>
          <p:cNvSpPr>
            <a:spLocks noChangeArrowheads="1"/>
          </p:cNvSpPr>
          <p:nvPr/>
        </p:nvSpPr>
        <p:spPr bwMode="auto">
          <a:xfrm>
            <a:off x="1524000" y="4005263"/>
            <a:ext cx="1187450" cy="576262"/>
          </a:xfrm>
          <a:prstGeom prst="ellipse">
            <a:avLst/>
          </a:prstGeom>
          <a:noFill/>
          <a:ln w="9525" algn="ctr">
            <a:solidFill>
              <a:srgbClr val="FF0000"/>
            </a:solidFill>
            <a:round/>
            <a:headEnd/>
            <a:tailEnd/>
          </a:ln>
          <a:effectLst>
            <a:prstShdw prst="shdw17" dist="17961" dir="2700000">
              <a:srgbClr val="990000"/>
            </a:prstShdw>
          </a:effectLst>
          <a:extLst>
            <a:ext uri="{909E8E84-426E-40DD-AFC4-6F175D3DCCD1}">
              <a14:hiddenFill xmlns:a14="http://schemas.microsoft.com/office/drawing/2010/main">
                <a:solidFill>
                  <a:srgbClr val="FFFFFF"/>
                </a:solidFill>
              </a14:hiddenFill>
            </a:ext>
          </a:extLst>
        </p:spPr>
        <p:txBody>
          <a:bodyPr wrap="none" lIns="90000" tIns="46800" rIns="90000" bIns="46800" anchor="ctr"/>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buFontTx/>
              <a:buNone/>
            </a:pPr>
            <a:endParaRPr kumimoji="0" lang="zh-TW" altLang="en-US" sz="1300" b="1">
              <a:solidFill>
                <a:schemeClr val="tx1"/>
              </a:solidFill>
              <a:latin typeface="Calibri" panose="020F0502020204030204" pitchFamily="34" charset="0"/>
              <a:ea typeface="標楷體" panose="03000509000000000000" pitchFamily="65" charset="-120"/>
            </a:endParaRPr>
          </a:p>
        </p:txBody>
      </p:sp>
      <p:sp>
        <p:nvSpPr>
          <p:cNvPr id="71730" name="Oval 87">
            <a:extLst>
              <a:ext uri="{FF2B5EF4-FFF2-40B4-BE49-F238E27FC236}">
                <a16:creationId xmlns:a16="http://schemas.microsoft.com/office/drawing/2014/main" id="{0BF504B0-1A09-4E5A-B5C2-9D8141B21939}"/>
              </a:ext>
            </a:extLst>
          </p:cNvPr>
          <p:cNvSpPr>
            <a:spLocks noChangeArrowheads="1"/>
          </p:cNvSpPr>
          <p:nvPr/>
        </p:nvSpPr>
        <p:spPr bwMode="auto">
          <a:xfrm>
            <a:off x="6596063" y="1857376"/>
            <a:ext cx="2286000" cy="1071563"/>
          </a:xfrm>
          <a:prstGeom prst="ellipse">
            <a:avLst/>
          </a:prstGeom>
          <a:noFill/>
          <a:ln w="9525" algn="ctr">
            <a:solidFill>
              <a:srgbClr val="FF0000"/>
            </a:solidFill>
            <a:round/>
            <a:headEnd/>
            <a:tailEnd/>
          </a:ln>
          <a:effectLst>
            <a:prstShdw prst="shdw17" dist="17961" dir="2700000">
              <a:srgbClr val="990000"/>
            </a:prstShdw>
          </a:effectLst>
          <a:extLst>
            <a:ext uri="{909E8E84-426E-40DD-AFC4-6F175D3DCCD1}">
              <a14:hiddenFill xmlns:a14="http://schemas.microsoft.com/office/drawing/2010/main">
                <a:solidFill>
                  <a:srgbClr val="FFFFFF"/>
                </a:solidFill>
              </a14:hiddenFill>
            </a:ext>
          </a:extLst>
        </p:spPr>
        <p:txBody>
          <a:bodyPr wrap="none" lIns="90000" tIns="46800" rIns="90000" bIns="46800" anchor="ctr"/>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buFontTx/>
              <a:buNone/>
            </a:pPr>
            <a:endParaRPr kumimoji="0" lang="zh-TW" altLang="en-US" sz="1300" b="1">
              <a:solidFill>
                <a:schemeClr val="tx1"/>
              </a:solidFill>
              <a:latin typeface="Calibri" panose="020F0502020204030204" pitchFamily="34" charset="0"/>
              <a:ea typeface="標楷體" panose="03000509000000000000" pitchFamily="65" charset="-120"/>
            </a:endParaRPr>
          </a:p>
        </p:txBody>
      </p:sp>
      <p:sp>
        <p:nvSpPr>
          <p:cNvPr id="71731" name="Oval 88">
            <a:extLst>
              <a:ext uri="{FF2B5EF4-FFF2-40B4-BE49-F238E27FC236}">
                <a16:creationId xmlns:a16="http://schemas.microsoft.com/office/drawing/2014/main" id="{A66B1402-965B-4927-83B8-B7C9EC152975}"/>
              </a:ext>
            </a:extLst>
          </p:cNvPr>
          <p:cNvSpPr>
            <a:spLocks noChangeArrowheads="1"/>
          </p:cNvSpPr>
          <p:nvPr/>
        </p:nvSpPr>
        <p:spPr bwMode="auto">
          <a:xfrm>
            <a:off x="9096376" y="1689101"/>
            <a:ext cx="1571625" cy="576263"/>
          </a:xfrm>
          <a:prstGeom prst="ellipse">
            <a:avLst/>
          </a:prstGeom>
          <a:noFill/>
          <a:ln w="9525" algn="ctr">
            <a:solidFill>
              <a:srgbClr val="FF0000"/>
            </a:solidFill>
            <a:round/>
            <a:headEnd/>
            <a:tailEnd/>
          </a:ln>
          <a:effectLst>
            <a:prstShdw prst="shdw17" dist="17961" dir="2700000">
              <a:srgbClr val="990000"/>
            </a:prstShdw>
          </a:effectLst>
          <a:extLst>
            <a:ext uri="{909E8E84-426E-40DD-AFC4-6F175D3DCCD1}">
              <a14:hiddenFill xmlns:a14="http://schemas.microsoft.com/office/drawing/2010/main">
                <a:solidFill>
                  <a:srgbClr val="FFFFFF"/>
                </a:solidFill>
              </a14:hiddenFill>
            </a:ext>
          </a:extLst>
        </p:spPr>
        <p:txBody>
          <a:bodyPr wrap="none" lIns="90000" tIns="46800" rIns="90000" bIns="46800" anchor="ctr"/>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buFontTx/>
              <a:buNone/>
            </a:pPr>
            <a:endParaRPr kumimoji="0" lang="zh-TW" altLang="en-US" sz="1300" b="1">
              <a:solidFill>
                <a:schemeClr val="tx1"/>
              </a:solidFill>
              <a:latin typeface="Calibri" panose="020F0502020204030204" pitchFamily="34" charset="0"/>
              <a:ea typeface="標楷體" panose="03000509000000000000" pitchFamily="65" charset="-120"/>
            </a:endParaRPr>
          </a:p>
        </p:txBody>
      </p:sp>
      <p:sp>
        <p:nvSpPr>
          <p:cNvPr id="71732" name="Line 121">
            <a:extLst>
              <a:ext uri="{FF2B5EF4-FFF2-40B4-BE49-F238E27FC236}">
                <a16:creationId xmlns:a16="http://schemas.microsoft.com/office/drawing/2014/main" id="{20706E04-1048-43FE-81DD-6D6536ECA08C}"/>
              </a:ext>
            </a:extLst>
          </p:cNvPr>
          <p:cNvSpPr>
            <a:spLocks noChangeShapeType="1"/>
          </p:cNvSpPr>
          <p:nvPr/>
        </p:nvSpPr>
        <p:spPr bwMode="auto">
          <a:xfrm>
            <a:off x="4943475" y="5661025"/>
            <a:ext cx="649288" cy="43180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zh-TW" altLang="en-US" sz="1300"/>
          </a:p>
        </p:txBody>
      </p:sp>
      <p:sp>
        <p:nvSpPr>
          <p:cNvPr id="71733" name="Rectangle 35">
            <a:extLst>
              <a:ext uri="{FF2B5EF4-FFF2-40B4-BE49-F238E27FC236}">
                <a16:creationId xmlns:a16="http://schemas.microsoft.com/office/drawing/2014/main" id="{1E9731E2-BCDC-4F40-9C64-8DE2B986E7AC}"/>
              </a:ext>
            </a:extLst>
          </p:cNvPr>
          <p:cNvSpPr>
            <a:spLocks noChangeArrowheads="1"/>
          </p:cNvSpPr>
          <p:nvPr/>
        </p:nvSpPr>
        <p:spPr bwMode="auto">
          <a:xfrm>
            <a:off x="4583113" y="5516563"/>
            <a:ext cx="323850" cy="201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3035" tIns="26518" rIns="53035" bIns="26518"/>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buFontTx/>
              <a:buNone/>
            </a:pPr>
            <a:r>
              <a:rPr kumimoji="0" lang="en-US" altLang="zh-TW" sz="1300" b="1">
                <a:solidFill>
                  <a:srgbClr val="000000"/>
                </a:solidFill>
                <a:latin typeface="標楷體" panose="03000509000000000000" pitchFamily="65" charset="-120"/>
              </a:rPr>
              <a:t>N</a:t>
            </a:r>
            <a:endParaRPr kumimoji="0" lang="en-US" altLang="zh-TW" sz="1300" b="1">
              <a:solidFill>
                <a:srgbClr val="000000"/>
              </a:solidFill>
              <a:latin typeface="Calibri" panose="020F0502020204030204" pitchFamily="34" charset="0"/>
            </a:endParaRPr>
          </a:p>
        </p:txBody>
      </p:sp>
      <p:sp>
        <p:nvSpPr>
          <p:cNvPr id="71734" name="Text Box 64">
            <a:extLst>
              <a:ext uri="{FF2B5EF4-FFF2-40B4-BE49-F238E27FC236}">
                <a16:creationId xmlns:a16="http://schemas.microsoft.com/office/drawing/2014/main" id="{F380B78B-C5C9-4116-95CA-F8CAEF3B2566}"/>
              </a:ext>
            </a:extLst>
          </p:cNvPr>
          <p:cNvSpPr txBox="1">
            <a:spLocks noChangeArrowheads="1"/>
          </p:cNvSpPr>
          <p:nvPr/>
        </p:nvSpPr>
        <p:spPr bwMode="auto">
          <a:xfrm>
            <a:off x="1524000" y="4724401"/>
            <a:ext cx="1225550" cy="652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3035" tIns="26518" rIns="53035" bIns="26518"/>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lgn="ctr">
              <a:buFontTx/>
              <a:buNone/>
            </a:pPr>
            <a:endParaRPr kumimoji="0" lang="zh-TW" altLang="en-US" sz="1300" b="1">
              <a:solidFill>
                <a:srgbClr val="000000"/>
              </a:solidFill>
              <a:latin typeface="標楷體" panose="03000509000000000000" pitchFamily="65" charset="-120"/>
              <a:ea typeface="標楷體" panose="03000509000000000000" pitchFamily="65" charset="-120"/>
            </a:endParaRPr>
          </a:p>
          <a:p>
            <a:pPr algn="ctr">
              <a:buFontTx/>
              <a:buNone/>
            </a:pPr>
            <a:r>
              <a:rPr kumimoji="0" lang="en-US" altLang="zh-TW" sz="1300" b="1">
                <a:solidFill>
                  <a:srgbClr val="000000"/>
                </a:solidFill>
                <a:latin typeface="標楷體" panose="03000509000000000000" pitchFamily="65" charset="-120"/>
                <a:ea typeface="標楷體" panose="03000509000000000000" pitchFamily="65" charset="-120"/>
              </a:rPr>
              <a:t>7</a:t>
            </a:r>
            <a:r>
              <a:rPr kumimoji="0" lang="zh-TW" altLang="en-US" sz="1300" b="1">
                <a:solidFill>
                  <a:srgbClr val="000000"/>
                </a:solidFill>
                <a:latin typeface="標楷體" panose="03000509000000000000" pitchFamily="65" charset="-120"/>
                <a:ea typeface="標楷體" panose="03000509000000000000" pitchFamily="65" charset="-120"/>
              </a:rPr>
              <a:t>月初</a:t>
            </a:r>
          </a:p>
        </p:txBody>
      </p:sp>
      <p:sp>
        <p:nvSpPr>
          <p:cNvPr id="71735" name="Oval 85">
            <a:extLst>
              <a:ext uri="{FF2B5EF4-FFF2-40B4-BE49-F238E27FC236}">
                <a16:creationId xmlns:a16="http://schemas.microsoft.com/office/drawing/2014/main" id="{5F197334-E642-4D9A-9620-B53E87E8C9F6}"/>
              </a:ext>
            </a:extLst>
          </p:cNvPr>
          <p:cNvSpPr>
            <a:spLocks noChangeArrowheads="1"/>
          </p:cNvSpPr>
          <p:nvPr/>
        </p:nvSpPr>
        <p:spPr bwMode="auto">
          <a:xfrm>
            <a:off x="1524000" y="4797426"/>
            <a:ext cx="1187450" cy="576263"/>
          </a:xfrm>
          <a:prstGeom prst="ellipse">
            <a:avLst/>
          </a:prstGeom>
          <a:noFill/>
          <a:ln w="9525" algn="ctr">
            <a:solidFill>
              <a:srgbClr val="FF0000"/>
            </a:solidFill>
            <a:round/>
            <a:headEnd/>
            <a:tailEnd/>
          </a:ln>
          <a:effectLst>
            <a:prstShdw prst="shdw17" dist="17961" dir="2700000">
              <a:srgbClr val="990000"/>
            </a:prstShdw>
          </a:effectLst>
          <a:extLst>
            <a:ext uri="{909E8E84-426E-40DD-AFC4-6F175D3DCCD1}">
              <a14:hiddenFill xmlns:a14="http://schemas.microsoft.com/office/drawing/2010/main">
                <a:solidFill>
                  <a:srgbClr val="FFFFFF"/>
                </a:solidFill>
              </a14:hiddenFill>
            </a:ext>
          </a:extLst>
        </p:spPr>
        <p:txBody>
          <a:bodyPr wrap="none" lIns="90000" tIns="46800" rIns="90000" bIns="46800" anchor="ctr"/>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buFontTx/>
              <a:buNone/>
            </a:pPr>
            <a:endParaRPr kumimoji="0" lang="zh-TW" altLang="en-US" sz="1300" b="1">
              <a:solidFill>
                <a:schemeClr val="tx1"/>
              </a:solidFill>
              <a:latin typeface="Calibri" panose="020F0502020204030204" pitchFamily="34" charset="0"/>
              <a:ea typeface="標楷體" panose="03000509000000000000" pitchFamily="65" charset="-12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投影片編號版面配置區 3">
            <a:extLst>
              <a:ext uri="{FF2B5EF4-FFF2-40B4-BE49-F238E27FC236}">
                <a16:creationId xmlns:a16="http://schemas.microsoft.com/office/drawing/2014/main" id="{CA5C68ED-E716-4E0E-B2FC-CA6CFBA1305C}"/>
              </a:ext>
            </a:extLst>
          </p:cNvPr>
          <p:cNvSpPr txBox="1">
            <a:spLocks noGrp="1"/>
          </p:cNvSpPr>
          <p:nvPr/>
        </p:nvSpPr>
        <p:spPr bwMode="auto">
          <a:xfrm>
            <a:off x="8077200" y="6356351"/>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lgn="r" eaLnBrk="1" hangingPunct="1">
              <a:spcBef>
                <a:spcPct val="0"/>
              </a:spcBef>
              <a:buFontTx/>
              <a:buNone/>
            </a:pPr>
            <a:fld id="{5C3FE6BA-2147-4C13-A901-AC32DD367D12}" type="slidenum">
              <a:rPr kumimoji="0" lang="zh-TW" altLang="en-US" sz="1200">
                <a:solidFill>
                  <a:srgbClr val="898989"/>
                </a:solidFill>
                <a:ea typeface="微軟正黑體" panose="020B0604030504040204" pitchFamily="34" charset="-120"/>
              </a:rPr>
              <a:pPr algn="r" eaLnBrk="1" hangingPunct="1">
                <a:spcBef>
                  <a:spcPct val="0"/>
                </a:spcBef>
                <a:buFontTx/>
                <a:buNone/>
              </a:pPr>
              <a:t>10</a:t>
            </a:fld>
            <a:endParaRPr kumimoji="0" lang="en-US" altLang="zh-TW" sz="1200">
              <a:solidFill>
                <a:srgbClr val="898989"/>
              </a:solidFill>
              <a:ea typeface="微軟正黑體" panose="020B0604030504040204" pitchFamily="34" charset="-120"/>
            </a:endParaRPr>
          </a:p>
        </p:txBody>
      </p:sp>
      <p:graphicFrame>
        <p:nvGraphicFramePr>
          <p:cNvPr id="5" name="表格 4">
            <a:extLst>
              <a:ext uri="{FF2B5EF4-FFF2-40B4-BE49-F238E27FC236}">
                <a16:creationId xmlns:a16="http://schemas.microsoft.com/office/drawing/2014/main" id="{642233F3-B5CA-4D34-93B4-6EDD6BD98B25}"/>
              </a:ext>
            </a:extLst>
          </p:cNvPr>
          <p:cNvGraphicFramePr>
            <a:graphicFrameLocks noGrp="1"/>
          </p:cNvGraphicFramePr>
          <p:nvPr>
            <p:extLst>
              <p:ext uri="{D42A27DB-BD31-4B8C-83A1-F6EECF244321}">
                <p14:modId xmlns:p14="http://schemas.microsoft.com/office/powerpoint/2010/main" val="2888754005"/>
              </p:ext>
            </p:extLst>
          </p:nvPr>
        </p:nvGraphicFramePr>
        <p:xfrm>
          <a:off x="1847851" y="2349500"/>
          <a:ext cx="8569325" cy="2089152"/>
        </p:xfrm>
        <a:graphic>
          <a:graphicData uri="http://schemas.openxmlformats.org/drawingml/2006/table">
            <a:tbl>
              <a:tblPr/>
              <a:tblGrid>
                <a:gridCol w="1439863">
                  <a:extLst>
                    <a:ext uri="{9D8B030D-6E8A-4147-A177-3AD203B41FA5}">
                      <a16:colId xmlns:a16="http://schemas.microsoft.com/office/drawing/2014/main" val="20000"/>
                    </a:ext>
                  </a:extLst>
                </a:gridCol>
                <a:gridCol w="2447925">
                  <a:extLst>
                    <a:ext uri="{9D8B030D-6E8A-4147-A177-3AD203B41FA5}">
                      <a16:colId xmlns:a16="http://schemas.microsoft.com/office/drawing/2014/main" val="20001"/>
                    </a:ext>
                  </a:extLst>
                </a:gridCol>
                <a:gridCol w="4681537">
                  <a:extLst>
                    <a:ext uri="{9D8B030D-6E8A-4147-A177-3AD203B41FA5}">
                      <a16:colId xmlns:a16="http://schemas.microsoft.com/office/drawing/2014/main" val="20002"/>
                    </a:ext>
                  </a:extLst>
                </a:gridCol>
              </a:tblGrid>
              <a:tr h="522288">
                <a:tc rowSpan="4">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2400" b="0" i="0" u="none" strike="noStrike" cap="none" normalizeH="0" baseline="0" dirty="0">
                          <a:ln>
                            <a:noFill/>
                          </a:ln>
                          <a:solidFill>
                            <a:schemeClr val="tx1"/>
                          </a:solidFill>
                          <a:effectLst/>
                          <a:latin typeface="標楷體" panose="03000509000000000000" pitchFamily="65" charset="-120"/>
                          <a:ea typeface="標楷體" panose="03000509000000000000" pitchFamily="65" charset="-120"/>
                        </a:rPr>
                        <a:t>教育會考</a:t>
                      </a:r>
                    </a:p>
                  </a:txBody>
                  <a:tcPr marL="17780" marR="1778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400" b="0" i="0" u="none" strike="noStrike" cap="none" normalizeH="0" baseline="0">
                          <a:ln>
                            <a:noFill/>
                          </a:ln>
                          <a:solidFill>
                            <a:schemeClr val="tx1"/>
                          </a:solidFill>
                          <a:effectLst/>
                          <a:latin typeface="標楷體" panose="03000509000000000000" pitchFamily="65" charset="-120"/>
                          <a:ea typeface="標楷體" panose="03000509000000000000" pitchFamily="65" charset="-120"/>
                        </a:rPr>
                        <a:t>報名</a:t>
                      </a:r>
                    </a:p>
                  </a:txBody>
                  <a:tcPr marL="17780" marR="1778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400" b="0" i="0" u="none" strike="noStrike" cap="none" normalizeH="0" baseline="0" dirty="0">
                          <a:ln>
                            <a:noFill/>
                          </a:ln>
                          <a:solidFill>
                            <a:schemeClr val="tx1"/>
                          </a:solidFill>
                          <a:effectLst/>
                          <a:latin typeface="標楷體" panose="03000509000000000000" pitchFamily="65" charset="-120"/>
                          <a:ea typeface="標楷體" panose="03000509000000000000" pitchFamily="65" charset="-120"/>
                        </a:rPr>
                        <a:t>2026/03/05 ~ 03/07</a:t>
                      </a:r>
                      <a:endParaRPr kumimoji="0" lang="zh-TW" altLang="zh-CN" sz="2400" b="0" i="0" u="none" strike="noStrike" cap="none" normalizeH="0" baseline="0" dirty="0">
                        <a:ln>
                          <a:noFill/>
                        </a:ln>
                        <a:solidFill>
                          <a:schemeClr val="tx1"/>
                        </a:solidFill>
                        <a:effectLst/>
                        <a:latin typeface="標楷體" panose="03000509000000000000" pitchFamily="65" charset="-120"/>
                        <a:ea typeface="標楷體" panose="03000509000000000000" pitchFamily="65" charset="-120"/>
                      </a:endParaRPr>
                    </a:p>
                  </a:txBody>
                  <a:tcPr marL="17780" marR="1778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0"/>
                  </a:ext>
                </a:extLst>
              </a:tr>
              <a:tr h="522288">
                <a:tc vMerge="1">
                  <a:txBody>
                    <a:bodyPr/>
                    <a:lstStyle/>
                    <a:p>
                      <a:endParaRPr lang="zh-TW" altLang="en-US"/>
                    </a:p>
                  </a:txBody>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400" b="0" i="0" u="none" strike="noStrike" cap="none" normalizeH="0" baseline="0" dirty="0">
                          <a:ln>
                            <a:noFill/>
                          </a:ln>
                          <a:solidFill>
                            <a:schemeClr val="tx1"/>
                          </a:solidFill>
                          <a:effectLst/>
                          <a:latin typeface="標楷體" panose="03000509000000000000" pitchFamily="65" charset="-120"/>
                          <a:ea typeface="標楷體" panose="03000509000000000000" pitchFamily="65" charset="-120"/>
                        </a:rPr>
                        <a:t>准考證寄發</a:t>
                      </a:r>
                    </a:p>
                  </a:txBody>
                  <a:tcPr marL="17780" marR="1778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400" b="0" i="0" u="none" strike="noStrike" cap="none" normalizeH="0" baseline="0" dirty="0">
                          <a:ln>
                            <a:noFill/>
                          </a:ln>
                          <a:solidFill>
                            <a:schemeClr val="tx1"/>
                          </a:solidFill>
                          <a:effectLst/>
                          <a:latin typeface="標楷體" panose="03000509000000000000" pitchFamily="65" charset="-120"/>
                          <a:ea typeface="標楷體" panose="03000509000000000000" pitchFamily="65" charset="-120"/>
                        </a:rPr>
                        <a:t>2026/04/10</a:t>
                      </a:r>
                      <a:endParaRPr kumimoji="0" lang="zh-TW" altLang="zh-CN" sz="2400" b="0" i="0" u="none" strike="noStrike" cap="none" normalizeH="0" baseline="0" dirty="0">
                        <a:ln>
                          <a:noFill/>
                        </a:ln>
                        <a:solidFill>
                          <a:schemeClr val="tx1"/>
                        </a:solidFill>
                        <a:effectLst/>
                        <a:latin typeface="標楷體" panose="03000509000000000000" pitchFamily="65" charset="-120"/>
                        <a:ea typeface="標楷體" panose="03000509000000000000" pitchFamily="65" charset="-120"/>
                      </a:endParaRPr>
                    </a:p>
                  </a:txBody>
                  <a:tcPr marL="17780" marR="1778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1"/>
                  </a:ext>
                </a:extLst>
              </a:tr>
              <a:tr h="522288">
                <a:tc vMerge="1">
                  <a:txBody>
                    <a:bodyPr/>
                    <a:lstStyle/>
                    <a:p>
                      <a:endParaRPr lang="zh-TW" altLang="en-US"/>
                    </a:p>
                  </a:txBody>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400" b="0" i="0" u="none" strike="noStrike" cap="none" normalizeH="0" baseline="0">
                          <a:ln>
                            <a:noFill/>
                          </a:ln>
                          <a:solidFill>
                            <a:schemeClr val="tx1"/>
                          </a:solidFill>
                          <a:effectLst/>
                          <a:latin typeface="標楷體" panose="03000509000000000000" pitchFamily="65" charset="-120"/>
                          <a:ea typeface="標楷體" panose="03000509000000000000" pitchFamily="65" charset="-120"/>
                        </a:rPr>
                        <a:t>測驗</a:t>
                      </a:r>
                    </a:p>
                  </a:txBody>
                  <a:tcPr marL="17780" marR="1778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400" b="0" i="0" u="none" strike="noStrike" cap="none" normalizeH="0" baseline="0" dirty="0">
                          <a:ln>
                            <a:noFill/>
                          </a:ln>
                          <a:solidFill>
                            <a:schemeClr val="tx1"/>
                          </a:solidFill>
                          <a:effectLst/>
                          <a:latin typeface="標楷體" panose="03000509000000000000" pitchFamily="65" charset="-120"/>
                          <a:ea typeface="標楷體" panose="03000509000000000000" pitchFamily="65" charset="-120"/>
                        </a:rPr>
                        <a:t>2026/05/16 ~ 05/17</a:t>
                      </a:r>
                      <a:endParaRPr kumimoji="0" lang="zh-TW" altLang="zh-CN" sz="2400" b="0" i="0" u="none" strike="noStrike" cap="none" normalizeH="0" baseline="0" dirty="0">
                        <a:ln>
                          <a:noFill/>
                        </a:ln>
                        <a:solidFill>
                          <a:schemeClr val="tx1"/>
                        </a:solidFill>
                        <a:effectLst/>
                        <a:latin typeface="標楷體" panose="03000509000000000000" pitchFamily="65" charset="-120"/>
                        <a:ea typeface="標楷體" panose="03000509000000000000" pitchFamily="65" charset="-120"/>
                      </a:endParaRPr>
                    </a:p>
                  </a:txBody>
                  <a:tcPr marL="17780" marR="1778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2"/>
                  </a:ext>
                </a:extLst>
              </a:tr>
              <a:tr h="522288">
                <a:tc vMerge="1">
                  <a:txBody>
                    <a:bodyPr/>
                    <a:lstStyle/>
                    <a:p>
                      <a:endParaRPr lang="zh-TW" altLang="en-US"/>
                    </a:p>
                  </a:txBody>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400" b="0" i="0" u="none" strike="noStrike" cap="none" normalizeH="0" baseline="0">
                          <a:ln>
                            <a:noFill/>
                          </a:ln>
                          <a:solidFill>
                            <a:schemeClr val="tx1"/>
                          </a:solidFill>
                          <a:effectLst/>
                          <a:latin typeface="標楷體" panose="03000509000000000000" pitchFamily="65" charset="-120"/>
                          <a:ea typeface="標楷體" panose="03000509000000000000" pitchFamily="65" charset="-120"/>
                        </a:rPr>
                        <a:t>成績公布、查詢</a:t>
                      </a:r>
                    </a:p>
                  </a:txBody>
                  <a:tcPr marL="17780" marR="1778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400" b="0" i="0" u="none" strike="noStrike" cap="none" normalizeH="0" baseline="0" dirty="0">
                          <a:ln>
                            <a:noFill/>
                          </a:ln>
                          <a:solidFill>
                            <a:schemeClr val="tx1"/>
                          </a:solidFill>
                          <a:effectLst/>
                          <a:latin typeface="標楷體" panose="03000509000000000000" pitchFamily="65" charset="-120"/>
                          <a:ea typeface="標楷體" panose="03000509000000000000" pitchFamily="65" charset="-120"/>
                        </a:rPr>
                        <a:t>2026/06/05</a:t>
                      </a:r>
                      <a:endParaRPr kumimoji="0" lang="zh-TW" altLang="zh-CN" sz="2400" b="0" i="0" u="none" strike="noStrike" cap="none" normalizeH="0" baseline="0" dirty="0">
                        <a:ln>
                          <a:noFill/>
                        </a:ln>
                        <a:solidFill>
                          <a:schemeClr val="tx1"/>
                        </a:solidFill>
                        <a:effectLst/>
                        <a:latin typeface="標楷體" panose="03000509000000000000" pitchFamily="65" charset="-120"/>
                        <a:ea typeface="標楷體" panose="03000509000000000000" pitchFamily="65" charset="-120"/>
                      </a:endParaRPr>
                    </a:p>
                  </a:txBody>
                  <a:tcPr marL="17780" marR="1778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3"/>
                  </a:ext>
                </a:extLst>
              </a:tr>
            </a:tbl>
          </a:graphicData>
        </a:graphic>
      </p:graphicFrame>
      <p:sp>
        <p:nvSpPr>
          <p:cNvPr id="6" name="Rectangle 1">
            <a:extLst>
              <a:ext uri="{FF2B5EF4-FFF2-40B4-BE49-F238E27FC236}">
                <a16:creationId xmlns:a16="http://schemas.microsoft.com/office/drawing/2014/main" id="{D1681377-1263-4BBA-8F13-77533362B089}"/>
              </a:ext>
            </a:extLst>
          </p:cNvPr>
          <p:cNvSpPr>
            <a:spLocks noChangeArrowheads="1"/>
          </p:cNvSpPr>
          <p:nvPr/>
        </p:nvSpPr>
        <p:spPr bwMode="auto">
          <a:xfrm>
            <a:off x="1774825" y="1052513"/>
            <a:ext cx="8586788" cy="1016000"/>
          </a:xfrm>
          <a:prstGeom prst="rect">
            <a:avLst/>
          </a:prstGeom>
          <a:noFill/>
          <a:ln>
            <a:noFill/>
          </a:ln>
          <a:effectLst>
            <a:outerShdw blurRad="50800" dist="38100" dir="2700000" algn="tl" rotWithShape="0">
              <a:srgbClr val="808080">
                <a:alpha val="39998"/>
              </a:srgbClr>
            </a:outerShdw>
          </a:effectLst>
        </p:spPr>
        <p:txBody>
          <a:bodyPr anchor="ctr"/>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lgn="ctr" eaLnBrk="1" hangingPunct="1">
              <a:spcBef>
                <a:spcPct val="0"/>
              </a:spcBef>
              <a:buFontTx/>
              <a:buNone/>
              <a:defRPr/>
            </a:pPr>
            <a:r>
              <a:rPr lang="en-US" altLang="zh-TW" sz="4000" b="1" dirty="0">
                <a:solidFill>
                  <a:schemeClr val="tx1"/>
                </a:solidFill>
                <a:effectLst>
                  <a:outerShdw blurRad="38100" dist="38100" dir="2700000" algn="tl">
                    <a:srgbClr val="C0C0C0"/>
                  </a:outerShdw>
                </a:effectLst>
                <a:latin typeface="標楷體" panose="03000509000000000000" pitchFamily="65" charset="-120"/>
                <a:ea typeface="標楷體" panose="03000509000000000000" pitchFamily="65" charset="-120"/>
              </a:rPr>
              <a:t>115</a:t>
            </a:r>
            <a:r>
              <a:rPr lang="zh-TW" altLang="en-US" sz="4000" b="1" dirty="0">
                <a:solidFill>
                  <a:schemeClr val="tx1"/>
                </a:solidFill>
                <a:effectLst>
                  <a:outerShdw blurRad="38100" dist="38100" dir="2700000" algn="tl">
                    <a:srgbClr val="C0C0C0"/>
                  </a:outerShdw>
                </a:effectLst>
                <a:latin typeface="標楷體" panose="03000509000000000000" pitchFamily="65" charset="-120"/>
                <a:ea typeface="標楷體" panose="03000509000000000000" pitchFamily="65" charset="-120"/>
              </a:rPr>
              <a:t>年國中教育會考辦理時程</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標題 1">
            <a:extLst>
              <a:ext uri="{FF2B5EF4-FFF2-40B4-BE49-F238E27FC236}">
                <a16:creationId xmlns:a16="http://schemas.microsoft.com/office/drawing/2014/main" id="{F29750C3-0147-4411-92EB-4F7AE76BA4BC}"/>
              </a:ext>
            </a:extLst>
          </p:cNvPr>
          <p:cNvSpPr>
            <a:spLocks noGrp="1"/>
          </p:cNvSpPr>
          <p:nvPr>
            <p:ph type="title" idx="4294967295"/>
          </p:nvPr>
        </p:nvSpPr>
        <p:spPr>
          <a:xfrm>
            <a:off x="609600" y="29413"/>
            <a:ext cx="10972800" cy="1143000"/>
          </a:xfrm>
        </p:spPr>
        <p:txBody>
          <a:bodyPr/>
          <a:lstStyle/>
          <a:p>
            <a:pPr eaLnBrk="1" hangingPunct="1">
              <a:defRPr/>
            </a:pPr>
            <a:r>
              <a:rPr lang="zh-TW" altLang="en-US" dirty="0">
                <a:latin typeface="標楷體" panose="03000509000000000000" pitchFamily="65" charset="-120"/>
                <a:ea typeface="標楷體" panose="03000509000000000000" pitchFamily="65" charset="-120"/>
              </a:rPr>
              <a:t>教育會考何時考</a:t>
            </a:r>
          </a:p>
        </p:txBody>
      </p:sp>
      <p:graphicFrame>
        <p:nvGraphicFramePr>
          <p:cNvPr id="5" name="內容版面配置區 4">
            <a:extLst>
              <a:ext uri="{FF2B5EF4-FFF2-40B4-BE49-F238E27FC236}">
                <a16:creationId xmlns:a16="http://schemas.microsoft.com/office/drawing/2014/main" id="{A703EA5A-97A4-42CB-BBE9-4A1FF2BF0CF1}"/>
              </a:ext>
            </a:extLst>
          </p:cNvPr>
          <p:cNvGraphicFramePr>
            <a:graphicFrameLocks noGrp="1"/>
          </p:cNvGraphicFramePr>
          <p:nvPr>
            <p:ph idx="4294967295"/>
            <p:extLst>
              <p:ext uri="{D42A27DB-BD31-4B8C-83A1-F6EECF244321}">
                <p14:modId xmlns:p14="http://schemas.microsoft.com/office/powerpoint/2010/main" val="44149733"/>
              </p:ext>
            </p:extLst>
          </p:nvPr>
        </p:nvGraphicFramePr>
        <p:xfrm>
          <a:off x="1992313" y="1268414"/>
          <a:ext cx="8280400" cy="5195891"/>
        </p:xfrm>
        <a:graphic>
          <a:graphicData uri="http://schemas.openxmlformats.org/drawingml/2006/table">
            <a:tbl>
              <a:tblPr/>
              <a:tblGrid>
                <a:gridCol w="2070100">
                  <a:extLst>
                    <a:ext uri="{9D8B030D-6E8A-4147-A177-3AD203B41FA5}">
                      <a16:colId xmlns:a16="http://schemas.microsoft.com/office/drawing/2014/main" val="20000"/>
                    </a:ext>
                  </a:extLst>
                </a:gridCol>
                <a:gridCol w="2070100">
                  <a:extLst>
                    <a:ext uri="{9D8B030D-6E8A-4147-A177-3AD203B41FA5}">
                      <a16:colId xmlns:a16="http://schemas.microsoft.com/office/drawing/2014/main" val="20001"/>
                    </a:ext>
                  </a:extLst>
                </a:gridCol>
                <a:gridCol w="2070100">
                  <a:extLst>
                    <a:ext uri="{9D8B030D-6E8A-4147-A177-3AD203B41FA5}">
                      <a16:colId xmlns:a16="http://schemas.microsoft.com/office/drawing/2014/main" val="20002"/>
                    </a:ext>
                  </a:extLst>
                </a:gridCol>
                <a:gridCol w="2070100">
                  <a:extLst>
                    <a:ext uri="{9D8B030D-6E8A-4147-A177-3AD203B41FA5}">
                      <a16:colId xmlns:a16="http://schemas.microsoft.com/office/drawing/2014/main" val="20003"/>
                    </a:ext>
                  </a:extLst>
                </a:gridCol>
              </a:tblGrid>
              <a:tr h="457200">
                <a:tc gridSpan="2">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en-US" altLang="zh-TW" sz="2400" b="1" i="0" u="none" strike="noStrike" cap="none" normalizeH="0" baseline="0" dirty="0">
                          <a:ln>
                            <a:noFill/>
                          </a:ln>
                          <a:solidFill>
                            <a:srgbClr val="000000"/>
                          </a:solidFill>
                          <a:effectLst/>
                          <a:latin typeface="標楷體" pitchFamily="65" charset="-120"/>
                          <a:ea typeface="標楷體" pitchFamily="65" charset="-120"/>
                          <a:cs typeface="Times New Roman" pitchFamily="18" charset="0"/>
                        </a:rPr>
                        <a:t>115</a:t>
                      </a:r>
                      <a:r>
                        <a:rPr kumimoji="0" lang="zh-TW" altLang="en-US" sz="2400" b="1" i="0" u="none" strike="noStrike" cap="none" normalizeH="0" baseline="0" dirty="0">
                          <a:ln>
                            <a:noFill/>
                          </a:ln>
                          <a:solidFill>
                            <a:srgbClr val="000000"/>
                          </a:solidFill>
                          <a:effectLst/>
                          <a:latin typeface="標楷體" pitchFamily="65" charset="-120"/>
                          <a:ea typeface="標楷體" pitchFamily="65" charset="-120"/>
                          <a:cs typeface="Times New Roman" pitchFamily="18" charset="0"/>
                        </a:rPr>
                        <a:t>年</a:t>
                      </a:r>
                      <a:r>
                        <a:rPr kumimoji="0" lang="en-US" altLang="zh-TW" sz="2400" b="1" i="0" u="none" strike="noStrike" cap="none" normalizeH="0" baseline="0" dirty="0">
                          <a:ln>
                            <a:noFill/>
                          </a:ln>
                          <a:solidFill>
                            <a:srgbClr val="000000"/>
                          </a:solidFill>
                          <a:effectLst/>
                          <a:latin typeface="標楷體" pitchFamily="65" charset="-120"/>
                          <a:ea typeface="標楷體" pitchFamily="65" charset="-120"/>
                          <a:cs typeface="Times New Roman" pitchFamily="18" charset="0"/>
                        </a:rPr>
                        <a:t>5</a:t>
                      </a:r>
                      <a:r>
                        <a:rPr kumimoji="0" lang="zh-TW" altLang="en-US" sz="2400" b="1" i="0" u="none" strike="noStrike" cap="none" normalizeH="0" baseline="0" dirty="0">
                          <a:ln>
                            <a:noFill/>
                          </a:ln>
                          <a:solidFill>
                            <a:srgbClr val="000000"/>
                          </a:solidFill>
                          <a:effectLst/>
                          <a:latin typeface="標楷體" pitchFamily="65" charset="-120"/>
                          <a:ea typeface="標楷體" pitchFamily="65" charset="-120"/>
                          <a:cs typeface="Times New Roman" pitchFamily="18" charset="0"/>
                        </a:rPr>
                        <a:t>月</a:t>
                      </a:r>
                      <a:r>
                        <a:rPr kumimoji="0" lang="en-US" altLang="zh-TW" sz="2400" b="1" i="0" u="none" strike="noStrike" cap="none" normalizeH="0" baseline="0" dirty="0">
                          <a:ln>
                            <a:noFill/>
                          </a:ln>
                          <a:solidFill>
                            <a:srgbClr val="000000"/>
                          </a:solidFill>
                          <a:effectLst/>
                          <a:latin typeface="標楷體" pitchFamily="65" charset="-120"/>
                          <a:ea typeface="標楷體" pitchFamily="65" charset="-120"/>
                          <a:cs typeface="Times New Roman" pitchFamily="18" charset="0"/>
                        </a:rPr>
                        <a:t>16</a:t>
                      </a:r>
                      <a:r>
                        <a:rPr kumimoji="0" lang="zh-TW" altLang="en-US" sz="2400" b="1" i="0" u="none" strike="noStrike" cap="none" normalizeH="0" baseline="0" dirty="0">
                          <a:ln>
                            <a:noFill/>
                          </a:ln>
                          <a:solidFill>
                            <a:srgbClr val="000000"/>
                          </a:solidFill>
                          <a:effectLst/>
                          <a:latin typeface="標楷體" pitchFamily="65" charset="-120"/>
                          <a:ea typeface="標楷體" pitchFamily="65" charset="-120"/>
                          <a:cs typeface="Times New Roman" pitchFamily="18" charset="0"/>
                        </a:rPr>
                        <a:t>日（六）</a:t>
                      </a:r>
                      <a:endParaRPr kumimoji="0" lang="zh-TW" altLang="en-US" sz="24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zh-TW" altLang="en-US"/>
                    </a:p>
                  </a:txBody>
                  <a:tcPr/>
                </a:tc>
                <a:tc gridSpan="2">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en-US" altLang="zh-TW" sz="2400" b="1" i="0" u="none" strike="noStrike" cap="none" normalizeH="0" baseline="0" dirty="0">
                          <a:ln>
                            <a:noFill/>
                          </a:ln>
                          <a:solidFill>
                            <a:srgbClr val="000000"/>
                          </a:solidFill>
                          <a:effectLst/>
                          <a:latin typeface="標楷體" pitchFamily="65" charset="-120"/>
                          <a:ea typeface="標楷體" pitchFamily="65" charset="-120"/>
                          <a:cs typeface="Times New Roman" pitchFamily="18" charset="0"/>
                        </a:rPr>
                        <a:t>115</a:t>
                      </a:r>
                      <a:r>
                        <a:rPr kumimoji="0" lang="zh-TW" altLang="en-US" sz="2400" b="1" i="0" u="none" strike="noStrike" cap="none" normalizeH="0" baseline="0" dirty="0">
                          <a:ln>
                            <a:noFill/>
                          </a:ln>
                          <a:solidFill>
                            <a:srgbClr val="000000"/>
                          </a:solidFill>
                          <a:effectLst/>
                          <a:latin typeface="標楷體" pitchFamily="65" charset="-120"/>
                          <a:ea typeface="標楷體" pitchFamily="65" charset="-120"/>
                          <a:cs typeface="Times New Roman" pitchFamily="18" charset="0"/>
                        </a:rPr>
                        <a:t>年</a:t>
                      </a:r>
                      <a:r>
                        <a:rPr kumimoji="0" lang="en-US" altLang="zh-TW" sz="2400" b="1" i="0" u="none" strike="noStrike" cap="none" normalizeH="0" baseline="0" dirty="0">
                          <a:ln>
                            <a:noFill/>
                          </a:ln>
                          <a:solidFill>
                            <a:srgbClr val="000000"/>
                          </a:solidFill>
                          <a:effectLst/>
                          <a:latin typeface="標楷體" pitchFamily="65" charset="-120"/>
                          <a:ea typeface="標楷體" pitchFamily="65" charset="-120"/>
                          <a:cs typeface="Times New Roman" pitchFamily="18" charset="0"/>
                        </a:rPr>
                        <a:t>5</a:t>
                      </a:r>
                      <a:r>
                        <a:rPr kumimoji="0" lang="zh-TW" altLang="en-US" sz="2400" b="1" i="0" u="none" strike="noStrike" cap="none" normalizeH="0" baseline="0" dirty="0">
                          <a:ln>
                            <a:noFill/>
                          </a:ln>
                          <a:solidFill>
                            <a:srgbClr val="000000"/>
                          </a:solidFill>
                          <a:effectLst/>
                          <a:latin typeface="標楷體" pitchFamily="65" charset="-120"/>
                          <a:ea typeface="標楷體" pitchFamily="65" charset="-120"/>
                          <a:cs typeface="Times New Roman" pitchFamily="18" charset="0"/>
                        </a:rPr>
                        <a:t>月</a:t>
                      </a:r>
                      <a:r>
                        <a:rPr kumimoji="0" lang="en-US" altLang="zh-TW" sz="2400" b="1" i="0" u="none" strike="noStrike" cap="none" normalizeH="0" baseline="0" dirty="0">
                          <a:ln>
                            <a:noFill/>
                          </a:ln>
                          <a:solidFill>
                            <a:srgbClr val="000000"/>
                          </a:solidFill>
                          <a:effectLst/>
                          <a:latin typeface="標楷體" pitchFamily="65" charset="-120"/>
                          <a:ea typeface="標楷體" pitchFamily="65" charset="-120"/>
                          <a:cs typeface="Times New Roman" pitchFamily="18" charset="0"/>
                        </a:rPr>
                        <a:t>17</a:t>
                      </a:r>
                      <a:r>
                        <a:rPr kumimoji="0" lang="zh-TW" altLang="en-US" sz="2400" b="1" i="0" u="none" strike="noStrike" cap="none" normalizeH="0" baseline="0" dirty="0">
                          <a:ln>
                            <a:noFill/>
                          </a:ln>
                          <a:solidFill>
                            <a:srgbClr val="000000"/>
                          </a:solidFill>
                          <a:effectLst/>
                          <a:latin typeface="標楷體" pitchFamily="65" charset="-120"/>
                          <a:ea typeface="標楷體" pitchFamily="65" charset="-120"/>
                          <a:cs typeface="Times New Roman" pitchFamily="18" charset="0"/>
                        </a:rPr>
                        <a:t>日（日）</a:t>
                      </a:r>
                      <a:endParaRPr kumimoji="0" lang="zh-TW" altLang="en-US" sz="24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zh-TW" altLang="en-US"/>
                    </a:p>
                  </a:txBody>
                  <a:tcPr/>
                </a:tc>
                <a:extLst>
                  <a:ext uri="{0D108BD9-81ED-4DB2-BD59-A6C34878D82A}">
                    <a16:rowId xmlns:a16="http://schemas.microsoft.com/office/drawing/2014/main" val="10000"/>
                  </a:ext>
                </a:extLst>
              </a:tr>
              <a:tr h="411163">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sym typeface="Wingdings" pitchFamily="2" charset="2"/>
                        </a:rPr>
                        <a:t></a:t>
                      </a: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08:20-</a:t>
                      </a:r>
                      <a:r>
                        <a:rPr kumimoji="0" lang="zh-TW" altLang="en-US"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　</a:t>
                      </a: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08:30</a:t>
                      </a:r>
                      <a:endParaRPr kumimoji="0" lang="zh-TW" altLang="zh-TW"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6B6BCF"/>
                    </a:solid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zh-TW" altLang="en-US"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考試說明</a:t>
                      </a:r>
                      <a:endParaRPr kumimoji="0" lang="zh-TW" altLang="en-US"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6B6BCF"/>
                    </a:solid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sym typeface="Wingdings" pitchFamily="2" charset="2"/>
                        </a:rPr>
                        <a:t></a:t>
                      </a: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08:20-</a:t>
                      </a:r>
                      <a:r>
                        <a:rPr kumimoji="0" lang="zh-TW" altLang="en-US"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　</a:t>
                      </a: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08:30</a:t>
                      </a:r>
                      <a:endParaRPr kumimoji="0" lang="zh-TW" altLang="zh-TW"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99"/>
                    </a:solid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zh-TW" altLang="en-US"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考試說明</a:t>
                      </a:r>
                      <a:endParaRPr kumimoji="0" lang="zh-TW" altLang="en-US"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99"/>
                    </a:solidFill>
                  </a:tcPr>
                </a:tc>
                <a:extLst>
                  <a:ext uri="{0D108BD9-81ED-4DB2-BD59-A6C34878D82A}">
                    <a16:rowId xmlns:a16="http://schemas.microsoft.com/office/drawing/2014/main" val="10001"/>
                  </a:ext>
                </a:extLst>
              </a:tr>
              <a:tr h="457200">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en-US" altLang="zh-TW" sz="2000" b="1" i="0" u="none" strike="noStrike" cap="none" normalizeH="0" baseline="0">
                          <a:ln>
                            <a:noFill/>
                          </a:ln>
                          <a:solidFill>
                            <a:srgbClr val="000000"/>
                          </a:solidFill>
                          <a:effectLst/>
                          <a:latin typeface="標楷體" pitchFamily="65" charset="-120"/>
                          <a:ea typeface="標楷體" pitchFamily="65" charset="-120"/>
                          <a:cs typeface="Times New Roman" pitchFamily="18" charset="0"/>
                          <a:sym typeface="Wingdings" pitchFamily="2" charset="2"/>
                        </a:rPr>
                        <a:t></a:t>
                      </a:r>
                      <a:r>
                        <a:rPr kumimoji="0" lang="en-US" altLang="zh-TW" sz="2000" b="1" i="0" u="none" strike="noStrike" cap="none" normalizeH="0" baseline="0">
                          <a:ln>
                            <a:noFill/>
                          </a:ln>
                          <a:solidFill>
                            <a:srgbClr val="000000"/>
                          </a:solidFill>
                          <a:effectLst/>
                          <a:latin typeface="標楷體" pitchFamily="65" charset="-120"/>
                          <a:ea typeface="標楷體" pitchFamily="65" charset="-120"/>
                          <a:cs typeface="Times New Roman" pitchFamily="18" charset="0"/>
                        </a:rPr>
                        <a:t>08:30-</a:t>
                      </a:r>
                      <a:r>
                        <a:rPr kumimoji="0" lang="en-US" altLang="zh-TW" sz="2000" b="1" i="0" u="none" strike="noStrike" cap="none" normalizeH="0" baseline="0">
                          <a:ln>
                            <a:noFill/>
                          </a:ln>
                          <a:solidFill>
                            <a:srgbClr val="000000"/>
                          </a:solidFill>
                          <a:effectLst/>
                          <a:latin typeface="標楷體" pitchFamily="65" charset="-120"/>
                          <a:ea typeface="標楷體" pitchFamily="65" charset="-120"/>
                          <a:cs typeface="Times New Roman" pitchFamily="18" charset="0"/>
                          <a:sym typeface="Wingdings" pitchFamily="2" charset="2"/>
                        </a:rPr>
                        <a:t></a:t>
                      </a:r>
                      <a:r>
                        <a:rPr kumimoji="0" lang="en-US" altLang="zh-TW" sz="2000" b="1" i="0" u="none" strike="noStrike" cap="none" normalizeH="0" baseline="0">
                          <a:ln>
                            <a:noFill/>
                          </a:ln>
                          <a:solidFill>
                            <a:srgbClr val="000000"/>
                          </a:solidFill>
                          <a:effectLst/>
                          <a:latin typeface="標楷體" pitchFamily="65" charset="-120"/>
                          <a:ea typeface="標楷體" pitchFamily="65" charset="-120"/>
                          <a:cs typeface="Times New Roman" pitchFamily="18" charset="0"/>
                        </a:rPr>
                        <a:t>09:40</a:t>
                      </a:r>
                      <a:endParaRPr kumimoji="0" lang="zh-TW" altLang="zh-TW"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6B6BCF"/>
                    </a:solid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zh-TW" altLang="en-US" sz="2400" b="1" i="0" u="none" strike="noStrike" cap="none" normalizeH="0" baseline="0">
                          <a:ln>
                            <a:noFill/>
                          </a:ln>
                          <a:solidFill>
                            <a:srgbClr val="000000"/>
                          </a:solidFill>
                          <a:effectLst/>
                          <a:latin typeface="標楷體" pitchFamily="65" charset="-120"/>
                          <a:ea typeface="標楷體" pitchFamily="65" charset="-120"/>
                          <a:cs typeface="Times New Roman" pitchFamily="18" charset="0"/>
                        </a:rPr>
                        <a:t>社    會</a:t>
                      </a:r>
                      <a:endParaRPr kumimoji="0" lang="zh-TW" altLang="en-US" sz="24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6B6BCF"/>
                    </a:solid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en-US" altLang="zh-TW" sz="2000" b="1" i="0" u="none" strike="noStrike" cap="none" normalizeH="0" baseline="0">
                          <a:ln>
                            <a:noFill/>
                          </a:ln>
                          <a:solidFill>
                            <a:srgbClr val="000000"/>
                          </a:solidFill>
                          <a:effectLst/>
                          <a:latin typeface="標楷體" pitchFamily="65" charset="-120"/>
                          <a:ea typeface="標楷體" pitchFamily="65" charset="-120"/>
                          <a:cs typeface="Times New Roman" pitchFamily="18" charset="0"/>
                          <a:sym typeface="Wingdings" pitchFamily="2" charset="2"/>
                        </a:rPr>
                        <a:t></a:t>
                      </a:r>
                      <a:r>
                        <a:rPr kumimoji="0" lang="en-US" altLang="zh-TW" sz="2000" b="1" i="0" u="none" strike="noStrike" cap="none" normalizeH="0" baseline="0">
                          <a:ln>
                            <a:noFill/>
                          </a:ln>
                          <a:solidFill>
                            <a:srgbClr val="000000"/>
                          </a:solidFill>
                          <a:effectLst/>
                          <a:latin typeface="標楷體" pitchFamily="65" charset="-120"/>
                          <a:ea typeface="標楷體" pitchFamily="65" charset="-120"/>
                          <a:cs typeface="Times New Roman" pitchFamily="18" charset="0"/>
                        </a:rPr>
                        <a:t>08:30-</a:t>
                      </a:r>
                      <a:r>
                        <a:rPr kumimoji="0" lang="en-US" altLang="zh-TW" sz="2000" b="1" i="0" u="none" strike="noStrike" cap="none" normalizeH="0" baseline="0">
                          <a:ln>
                            <a:noFill/>
                          </a:ln>
                          <a:solidFill>
                            <a:srgbClr val="000000"/>
                          </a:solidFill>
                          <a:effectLst/>
                          <a:latin typeface="標楷體" pitchFamily="65" charset="-120"/>
                          <a:ea typeface="標楷體" pitchFamily="65" charset="-120"/>
                          <a:cs typeface="Times New Roman" pitchFamily="18" charset="0"/>
                          <a:sym typeface="Wingdings" pitchFamily="2" charset="2"/>
                        </a:rPr>
                        <a:t></a:t>
                      </a:r>
                      <a:r>
                        <a:rPr kumimoji="0" lang="en-US" altLang="zh-TW" sz="2000" b="1" i="0" u="none" strike="noStrike" cap="none" normalizeH="0" baseline="0">
                          <a:ln>
                            <a:noFill/>
                          </a:ln>
                          <a:solidFill>
                            <a:srgbClr val="000000"/>
                          </a:solidFill>
                          <a:effectLst/>
                          <a:latin typeface="標楷體" pitchFamily="65" charset="-120"/>
                          <a:ea typeface="標楷體" pitchFamily="65" charset="-120"/>
                          <a:cs typeface="Times New Roman" pitchFamily="18" charset="0"/>
                        </a:rPr>
                        <a:t>09:40</a:t>
                      </a:r>
                      <a:endParaRPr kumimoji="0" lang="zh-TW" altLang="zh-TW"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99"/>
                    </a:solid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zh-TW" altLang="en-US" sz="2400" b="1" i="0" u="none" strike="noStrike" cap="none" normalizeH="0" baseline="0">
                          <a:ln>
                            <a:noFill/>
                          </a:ln>
                          <a:solidFill>
                            <a:srgbClr val="000000"/>
                          </a:solidFill>
                          <a:effectLst/>
                          <a:latin typeface="標楷體" pitchFamily="65" charset="-120"/>
                          <a:ea typeface="標楷體" pitchFamily="65" charset="-120"/>
                          <a:cs typeface="Times New Roman" pitchFamily="18" charset="0"/>
                        </a:rPr>
                        <a:t>自    然</a:t>
                      </a:r>
                      <a:endParaRPr kumimoji="0" lang="zh-TW" altLang="en-US" sz="24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99"/>
                    </a:solidFill>
                  </a:tcPr>
                </a:tc>
                <a:extLst>
                  <a:ext uri="{0D108BD9-81ED-4DB2-BD59-A6C34878D82A}">
                    <a16:rowId xmlns:a16="http://schemas.microsoft.com/office/drawing/2014/main" val="10002"/>
                  </a:ext>
                </a:extLst>
              </a:tr>
              <a:tr h="411163">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zh-TW" altLang="en-US"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　</a:t>
                      </a: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09:40-</a:t>
                      </a:r>
                      <a:r>
                        <a:rPr kumimoji="0" lang="zh-TW" altLang="en-US"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　</a:t>
                      </a: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10:20</a:t>
                      </a:r>
                      <a:endParaRPr kumimoji="0" lang="zh-TW" altLang="zh-TW"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zh-TW" altLang="en-US"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休息</a:t>
                      </a:r>
                      <a:endParaRPr kumimoji="0" lang="zh-TW" altLang="en-US"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zh-TW" altLang="en-US"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　</a:t>
                      </a: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09:40-</a:t>
                      </a:r>
                      <a:r>
                        <a:rPr kumimoji="0" lang="zh-TW" altLang="en-US"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　</a:t>
                      </a: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10:20</a:t>
                      </a:r>
                      <a:endParaRPr kumimoji="0" lang="zh-TW" altLang="zh-TW"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zh-TW" altLang="en-US"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休息</a:t>
                      </a:r>
                      <a:endParaRPr kumimoji="0" lang="zh-TW" altLang="en-US"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411163">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sym typeface="Wingdings" pitchFamily="2" charset="2"/>
                        </a:rPr>
                        <a:t></a:t>
                      </a: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10:20-</a:t>
                      </a:r>
                      <a:r>
                        <a:rPr kumimoji="0" lang="zh-TW" altLang="en-US"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　</a:t>
                      </a: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10:30</a:t>
                      </a:r>
                      <a:endParaRPr kumimoji="0" lang="zh-TW" altLang="zh-TW"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99CC"/>
                    </a:solid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zh-TW" altLang="en-US"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考試說明</a:t>
                      </a:r>
                      <a:endParaRPr kumimoji="0" lang="zh-TW" altLang="en-US"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99CC"/>
                    </a:solid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sym typeface="Wingdings" pitchFamily="2" charset="2"/>
                        </a:rPr>
                        <a:t></a:t>
                      </a: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10:20-</a:t>
                      </a:r>
                      <a:r>
                        <a:rPr kumimoji="0" lang="zh-TW" altLang="en-US"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　</a:t>
                      </a: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10:30</a:t>
                      </a:r>
                      <a:endParaRPr kumimoji="0" lang="zh-TW" altLang="zh-TW"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zh-TW" altLang="en-US"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考試說明</a:t>
                      </a:r>
                      <a:endParaRPr kumimoji="0" lang="zh-TW" altLang="en-US"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457200">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en-US" altLang="zh-TW" sz="2000" b="1" i="0" u="none" strike="noStrike" cap="none" normalizeH="0" baseline="0">
                          <a:ln>
                            <a:noFill/>
                          </a:ln>
                          <a:solidFill>
                            <a:srgbClr val="000000"/>
                          </a:solidFill>
                          <a:effectLst/>
                          <a:latin typeface="標楷體" pitchFamily="65" charset="-120"/>
                          <a:ea typeface="標楷體" pitchFamily="65" charset="-120"/>
                          <a:cs typeface="Times New Roman" pitchFamily="18" charset="0"/>
                          <a:sym typeface="Wingdings" pitchFamily="2" charset="2"/>
                        </a:rPr>
                        <a:t></a:t>
                      </a:r>
                      <a:r>
                        <a:rPr kumimoji="0" lang="en-US" altLang="zh-TW" sz="2000" b="1" i="0" u="none" strike="noStrike" cap="none" normalizeH="0" baseline="0">
                          <a:ln>
                            <a:noFill/>
                          </a:ln>
                          <a:solidFill>
                            <a:srgbClr val="000000"/>
                          </a:solidFill>
                          <a:effectLst/>
                          <a:latin typeface="標楷體" pitchFamily="65" charset="-120"/>
                          <a:ea typeface="標楷體" pitchFamily="65" charset="-120"/>
                          <a:cs typeface="Times New Roman" pitchFamily="18" charset="0"/>
                        </a:rPr>
                        <a:t>10:30-</a:t>
                      </a:r>
                      <a:r>
                        <a:rPr kumimoji="0" lang="en-US" altLang="zh-TW" sz="2000" b="1" i="0" u="none" strike="noStrike" cap="none" normalizeH="0" baseline="0">
                          <a:ln>
                            <a:noFill/>
                          </a:ln>
                          <a:solidFill>
                            <a:srgbClr val="000000"/>
                          </a:solidFill>
                          <a:effectLst/>
                          <a:latin typeface="標楷體" pitchFamily="65" charset="-120"/>
                          <a:ea typeface="標楷體" pitchFamily="65" charset="-120"/>
                          <a:cs typeface="Times New Roman" pitchFamily="18" charset="0"/>
                          <a:sym typeface="Wingdings" pitchFamily="2" charset="2"/>
                        </a:rPr>
                        <a:t></a:t>
                      </a:r>
                      <a:r>
                        <a:rPr kumimoji="0" lang="en-US" altLang="zh-TW" sz="2000" b="1" i="0" u="none" strike="noStrike" cap="none" normalizeH="0" baseline="0">
                          <a:ln>
                            <a:noFill/>
                          </a:ln>
                          <a:solidFill>
                            <a:srgbClr val="000000"/>
                          </a:solidFill>
                          <a:effectLst/>
                          <a:latin typeface="標楷體" pitchFamily="65" charset="-120"/>
                          <a:ea typeface="標楷體" pitchFamily="65" charset="-120"/>
                          <a:cs typeface="Times New Roman" pitchFamily="18" charset="0"/>
                        </a:rPr>
                        <a:t>11:50</a:t>
                      </a:r>
                      <a:endParaRPr kumimoji="0" lang="zh-TW" altLang="zh-TW"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99CC"/>
                    </a:solid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zh-TW" altLang="en-US" sz="2400" b="1" i="0" u="none" strike="noStrike" cap="none" normalizeH="0" baseline="0">
                          <a:ln>
                            <a:noFill/>
                          </a:ln>
                          <a:solidFill>
                            <a:srgbClr val="000000"/>
                          </a:solidFill>
                          <a:effectLst/>
                          <a:latin typeface="標楷體" pitchFamily="65" charset="-120"/>
                          <a:ea typeface="標楷體" pitchFamily="65" charset="-120"/>
                          <a:cs typeface="Times New Roman" pitchFamily="18" charset="0"/>
                        </a:rPr>
                        <a:t>數    學</a:t>
                      </a:r>
                      <a:endParaRPr kumimoji="0" lang="zh-TW" altLang="en-US" sz="24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99CC"/>
                    </a:solid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en-US" altLang="zh-TW" sz="2000" b="1" i="0" u="none" strike="noStrike" cap="none" normalizeH="0" baseline="0">
                          <a:ln>
                            <a:noFill/>
                          </a:ln>
                          <a:solidFill>
                            <a:srgbClr val="000000"/>
                          </a:solidFill>
                          <a:effectLst/>
                          <a:latin typeface="標楷體" pitchFamily="65" charset="-120"/>
                          <a:ea typeface="標楷體" pitchFamily="65" charset="-120"/>
                          <a:cs typeface="Times New Roman" pitchFamily="18" charset="0"/>
                          <a:sym typeface="Wingdings" pitchFamily="2" charset="2"/>
                        </a:rPr>
                        <a:t></a:t>
                      </a:r>
                      <a:r>
                        <a:rPr kumimoji="0" lang="en-US" altLang="zh-TW" sz="2000" b="1" i="0" u="none" strike="noStrike" cap="none" normalizeH="0" baseline="0">
                          <a:ln>
                            <a:noFill/>
                          </a:ln>
                          <a:solidFill>
                            <a:srgbClr val="000000"/>
                          </a:solidFill>
                          <a:effectLst/>
                          <a:latin typeface="標楷體" pitchFamily="65" charset="-120"/>
                          <a:ea typeface="標楷體" pitchFamily="65" charset="-120"/>
                          <a:cs typeface="Times New Roman" pitchFamily="18" charset="0"/>
                        </a:rPr>
                        <a:t>10:30-</a:t>
                      </a:r>
                      <a:r>
                        <a:rPr kumimoji="0" lang="en-US" altLang="zh-TW" sz="2000" b="1" i="0" u="none" strike="noStrike" cap="none" normalizeH="0" baseline="0">
                          <a:ln>
                            <a:noFill/>
                          </a:ln>
                          <a:solidFill>
                            <a:srgbClr val="000000"/>
                          </a:solidFill>
                          <a:effectLst/>
                          <a:latin typeface="標楷體" pitchFamily="65" charset="-120"/>
                          <a:ea typeface="標楷體" pitchFamily="65" charset="-120"/>
                          <a:cs typeface="Times New Roman" pitchFamily="18" charset="0"/>
                          <a:sym typeface="Wingdings" pitchFamily="2" charset="2"/>
                        </a:rPr>
                        <a:t></a:t>
                      </a:r>
                      <a:r>
                        <a:rPr kumimoji="0" lang="en-US" altLang="zh-TW" sz="2000" b="1" i="0" u="none" strike="noStrike" cap="none" normalizeH="0" baseline="0">
                          <a:ln>
                            <a:noFill/>
                          </a:ln>
                          <a:solidFill>
                            <a:srgbClr val="000000"/>
                          </a:solidFill>
                          <a:effectLst/>
                          <a:latin typeface="標楷體" pitchFamily="65" charset="-120"/>
                          <a:ea typeface="標楷體" pitchFamily="65" charset="-120"/>
                          <a:cs typeface="Times New Roman" pitchFamily="18" charset="0"/>
                        </a:rPr>
                        <a:t>11:30</a:t>
                      </a:r>
                      <a:endParaRPr kumimoji="0" lang="zh-TW" altLang="zh-TW"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FF00"/>
                    </a:solid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zh-TW" altLang="en-US" sz="2400" b="1" i="0" u="none" strike="noStrike" cap="none" normalizeH="0" baseline="0">
                          <a:ln>
                            <a:noFill/>
                          </a:ln>
                          <a:solidFill>
                            <a:srgbClr val="000000"/>
                          </a:solidFill>
                          <a:effectLst/>
                          <a:latin typeface="標楷體" pitchFamily="65" charset="-120"/>
                          <a:ea typeface="標楷體" pitchFamily="65" charset="-120"/>
                          <a:cs typeface="Times New Roman" pitchFamily="18" charset="0"/>
                        </a:rPr>
                        <a:t>英語（閱讀）</a:t>
                      </a:r>
                      <a:endParaRPr kumimoji="0" lang="zh-TW" altLang="en-US" sz="24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FF00"/>
                    </a:solidFill>
                  </a:tcPr>
                </a:tc>
                <a:extLst>
                  <a:ext uri="{0D108BD9-81ED-4DB2-BD59-A6C34878D82A}">
                    <a16:rowId xmlns:a16="http://schemas.microsoft.com/office/drawing/2014/main" val="10005"/>
                  </a:ext>
                </a:extLst>
              </a:tr>
              <a:tr h="411163">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zh-TW" altLang="en-US"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　</a:t>
                      </a: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11:50-</a:t>
                      </a:r>
                      <a:r>
                        <a:rPr kumimoji="0" lang="zh-TW" altLang="en-US"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　</a:t>
                      </a: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13:40</a:t>
                      </a:r>
                      <a:endParaRPr kumimoji="0" lang="zh-TW" altLang="zh-TW"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zh-TW" altLang="en-US"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午休 </a:t>
                      </a:r>
                      <a:endParaRPr kumimoji="0" lang="zh-TW" altLang="en-US"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zh-TW" altLang="en-US"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　</a:t>
                      </a: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11:30-</a:t>
                      </a:r>
                      <a:r>
                        <a:rPr kumimoji="0" lang="zh-TW" altLang="en-US"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　</a:t>
                      </a: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12:00</a:t>
                      </a:r>
                      <a:endParaRPr kumimoji="0" lang="zh-TW" altLang="zh-TW"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FF00"/>
                    </a:solid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zh-TW" altLang="en-US"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休息</a:t>
                      </a:r>
                      <a:endParaRPr kumimoji="0" lang="zh-TW" altLang="en-US"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FF00"/>
                    </a:solidFill>
                  </a:tcPr>
                </a:tc>
                <a:extLst>
                  <a:ext uri="{0D108BD9-81ED-4DB2-BD59-A6C34878D82A}">
                    <a16:rowId xmlns:a16="http://schemas.microsoft.com/office/drawing/2014/main" val="10006"/>
                  </a:ext>
                </a:extLst>
              </a:tr>
              <a:tr h="411163">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sym typeface="Wingdings" pitchFamily="2" charset="2"/>
                        </a:rPr>
                        <a:t></a:t>
                      </a: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13:40-</a:t>
                      </a:r>
                      <a:r>
                        <a:rPr kumimoji="0" lang="zh-TW" altLang="en-US"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　</a:t>
                      </a: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13:50</a:t>
                      </a:r>
                      <a:endParaRPr kumimoji="0" lang="zh-TW" altLang="zh-TW"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99CCFF"/>
                    </a:solid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zh-TW" altLang="en-US"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考試說明</a:t>
                      </a:r>
                      <a:endParaRPr kumimoji="0" lang="zh-TW" altLang="en-US"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99CCFF"/>
                    </a:solid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sym typeface="Wingdings" pitchFamily="2" charset="2"/>
                        </a:rPr>
                        <a:t></a:t>
                      </a: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12:00-</a:t>
                      </a:r>
                      <a:r>
                        <a:rPr kumimoji="0" lang="zh-TW" altLang="en-US"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　</a:t>
                      </a: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12:05</a:t>
                      </a:r>
                      <a:endParaRPr kumimoji="0" lang="zh-TW" altLang="zh-TW"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FF00"/>
                    </a:solid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zh-TW" altLang="en-US"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考試說明</a:t>
                      </a:r>
                      <a:endParaRPr kumimoji="0" lang="zh-TW" altLang="en-US"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FF00"/>
                    </a:solidFill>
                  </a:tcPr>
                </a:tc>
                <a:extLst>
                  <a:ext uri="{0D108BD9-81ED-4DB2-BD59-A6C34878D82A}">
                    <a16:rowId xmlns:a16="http://schemas.microsoft.com/office/drawing/2014/main" val="10007"/>
                  </a:ext>
                </a:extLst>
              </a:tr>
              <a:tr h="457200">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en-US" altLang="zh-TW" sz="2000" b="1" i="0" u="none" strike="noStrike" cap="none" normalizeH="0" baseline="0">
                          <a:ln>
                            <a:noFill/>
                          </a:ln>
                          <a:solidFill>
                            <a:srgbClr val="000000"/>
                          </a:solidFill>
                          <a:effectLst/>
                          <a:latin typeface="標楷體" pitchFamily="65" charset="-120"/>
                          <a:ea typeface="標楷體" pitchFamily="65" charset="-120"/>
                          <a:cs typeface="Times New Roman" pitchFamily="18" charset="0"/>
                          <a:sym typeface="Wingdings" pitchFamily="2" charset="2"/>
                        </a:rPr>
                        <a:t></a:t>
                      </a:r>
                      <a:r>
                        <a:rPr kumimoji="0" lang="en-US" altLang="zh-TW" sz="2000" b="1" i="0" u="none" strike="noStrike" cap="none" normalizeH="0" baseline="0">
                          <a:ln>
                            <a:noFill/>
                          </a:ln>
                          <a:solidFill>
                            <a:srgbClr val="000000"/>
                          </a:solidFill>
                          <a:effectLst/>
                          <a:latin typeface="標楷體" pitchFamily="65" charset="-120"/>
                          <a:ea typeface="標楷體" pitchFamily="65" charset="-120"/>
                          <a:cs typeface="Times New Roman" pitchFamily="18" charset="0"/>
                        </a:rPr>
                        <a:t>13:50-</a:t>
                      </a:r>
                      <a:r>
                        <a:rPr kumimoji="0" lang="en-US" altLang="zh-TW" sz="2000" b="1" i="0" u="none" strike="noStrike" cap="none" normalizeH="0" baseline="0">
                          <a:ln>
                            <a:noFill/>
                          </a:ln>
                          <a:solidFill>
                            <a:srgbClr val="000000"/>
                          </a:solidFill>
                          <a:effectLst/>
                          <a:latin typeface="標楷體" pitchFamily="65" charset="-120"/>
                          <a:ea typeface="標楷體" pitchFamily="65" charset="-120"/>
                          <a:cs typeface="Times New Roman" pitchFamily="18" charset="0"/>
                          <a:sym typeface="Wingdings" pitchFamily="2" charset="2"/>
                        </a:rPr>
                        <a:t></a:t>
                      </a:r>
                      <a:r>
                        <a:rPr kumimoji="0" lang="en-US" altLang="zh-TW" sz="2000" b="1" i="0" u="none" strike="noStrike" cap="none" normalizeH="0" baseline="0">
                          <a:ln>
                            <a:noFill/>
                          </a:ln>
                          <a:solidFill>
                            <a:srgbClr val="000000"/>
                          </a:solidFill>
                          <a:effectLst/>
                          <a:latin typeface="標楷體" pitchFamily="65" charset="-120"/>
                          <a:ea typeface="標楷體" pitchFamily="65" charset="-120"/>
                          <a:cs typeface="Times New Roman" pitchFamily="18" charset="0"/>
                        </a:rPr>
                        <a:t>15:00</a:t>
                      </a:r>
                      <a:endParaRPr kumimoji="0" lang="zh-TW" altLang="zh-TW"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99CCFF"/>
                    </a:solid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zh-TW" altLang="en-US" sz="2400" b="1" i="0" u="none" strike="noStrike" cap="none" normalizeH="0" baseline="0">
                          <a:ln>
                            <a:noFill/>
                          </a:ln>
                          <a:solidFill>
                            <a:srgbClr val="000000"/>
                          </a:solidFill>
                          <a:effectLst/>
                          <a:latin typeface="標楷體" pitchFamily="65" charset="-120"/>
                          <a:ea typeface="標楷體" pitchFamily="65" charset="-120"/>
                          <a:cs typeface="Times New Roman" pitchFamily="18" charset="0"/>
                        </a:rPr>
                        <a:t>國    文</a:t>
                      </a:r>
                      <a:endParaRPr kumimoji="0" lang="zh-TW" altLang="en-US" sz="24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99CCFF"/>
                    </a:solid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en-US" altLang="zh-TW" sz="2000" b="1" i="0" u="none" strike="noStrike" cap="none" normalizeH="0" baseline="0">
                          <a:ln>
                            <a:noFill/>
                          </a:ln>
                          <a:solidFill>
                            <a:srgbClr val="000000"/>
                          </a:solidFill>
                          <a:effectLst/>
                          <a:latin typeface="標楷體" pitchFamily="65" charset="-120"/>
                          <a:ea typeface="標楷體" pitchFamily="65" charset="-120"/>
                          <a:cs typeface="Times New Roman" pitchFamily="18" charset="0"/>
                          <a:sym typeface="Wingdings" pitchFamily="2" charset="2"/>
                        </a:rPr>
                        <a:t></a:t>
                      </a:r>
                      <a:r>
                        <a:rPr kumimoji="0" lang="en-US" altLang="zh-TW" sz="2000" b="1" i="0" u="none" strike="noStrike" cap="none" normalizeH="0" baseline="0">
                          <a:ln>
                            <a:noFill/>
                          </a:ln>
                          <a:solidFill>
                            <a:srgbClr val="000000"/>
                          </a:solidFill>
                          <a:effectLst/>
                          <a:latin typeface="標楷體" pitchFamily="65" charset="-120"/>
                          <a:ea typeface="標楷體" pitchFamily="65" charset="-120"/>
                          <a:cs typeface="Times New Roman" pitchFamily="18" charset="0"/>
                        </a:rPr>
                        <a:t>12:05-</a:t>
                      </a:r>
                      <a:r>
                        <a:rPr kumimoji="0" lang="en-US" altLang="zh-TW" sz="2000" b="1" i="0" u="none" strike="noStrike" cap="none" normalizeH="0" baseline="0">
                          <a:ln>
                            <a:noFill/>
                          </a:ln>
                          <a:solidFill>
                            <a:srgbClr val="000000"/>
                          </a:solidFill>
                          <a:effectLst/>
                          <a:latin typeface="標楷體" pitchFamily="65" charset="-120"/>
                          <a:ea typeface="標楷體" pitchFamily="65" charset="-120"/>
                          <a:cs typeface="Times New Roman" pitchFamily="18" charset="0"/>
                          <a:sym typeface="Wingdings" pitchFamily="2" charset="2"/>
                        </a:rPr>
                        <a:t></a:t>
                      </a:r>
                      <a:r>
                        <a:rPr kumimoji="0" lang="en-US" altLang="zh-TW" sz="2000" b="1" i="0" u="none" strike="noStrike" cap="none" normalizeH="0" baseline="0">
                          <a:ln>
                            <a:noFill/>
                          </a:ln>
                          <a:solidFill>
                            <a:srgbClr val="000000"/>
                          </a:solidFill>
                          <a:effectLst/>
                          <a:latin typeface="標楷體" pitchFamily="65" charset="-120"/>
                          <a:ea typeface="標楷體" pitchFamily="65" charset="-120"/>
                          <a:cs typeface="Times New Roman" pitchFamily="18" charset="0"/>
                        </a:rPr>
                        <a:t>12:30</a:t>
                      </a:r>
                      <a:endParaRPr kumimoji="0" lang="zh-TW" altLang="zh-TW"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FF00"/>
                    </a:solid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zh-TW" altLang="en-US" sz="2400" b="1" i="0" u="none" strike="noStrike" cap="none" normalizeH="0" baseline="0">
                          <a:ln>
                            <a:noFill/>
                          </a:ln>
                          <a:solidFill>
                            <a:srgbClr val="000000"/>
                          </a:solidFill>
                          <a:effectLst/>
                          <a:latin typeface="標楷體" pitchFamily="65" charset="-120"/>
                          <a:ea typeface="標楷體" pitchFamily="65" charset="-120"/>
                          <a:cs typeface="Times New Roman" pitchFamily="18" charset="0"/>
                        </a:rPr>
                        <a:t>英語（聽力）</a:t>
                      </a:r>
                      <a:endParaRPr kumimoji="0" lang="zh-TW" altLang="en-US" sz="24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FF00"/>
                    </a:solidFill>
                  </a:tcPr>
                </a:tc>
                <a:extLst>
                  <a:ext uri="{0D108BD9-81ED-4DB2-BD59-A6C34878D82A}">
                    <a16:rowId xmlns:a16="http://schemas.microsoft.com/office/drawing/2014/main" val="10008"/>
                  </a:ext>
                </a:extLst>
              </a:tr>
              <a:tr h="442913">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zh-TW" altLang="en-US"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　</a:t>
                      </a: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15:00-</a:t>
                      </a:r>
                      <a:r>
                        <a:rPr kumimoji="0" lang="zh-TW" altLang="en-US"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　</a:t>
                      </a: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15:40</a:t>
                      </a:r>
                      <a:endParaRPr kumimoji="0" lang="zh-TW" altLang="zh-TW"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zh-TW" altLang="en-US"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休息</a:t>
                      </a:r>
                      <a:endParaRPr kumimoji="0" lang="zh-TW" altLang="en-US"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gridSpan="2">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endParaRPr kumimoji="0" lang="zh-TW" altLang="zh-TW"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lnTlToBr>
                      <a:noFill/>
                    </a:lnTlToBr>
                    <a:lnBlToTr>
                      <a:noFill/>
                    </a:lnBlToTr>
                    <a:noFill/>
                  </a:tcPr>
                </a:tc>
                <a:tc hMerge="1">
                  <a:txBody>
                    <a:bodyPr/>
                    <a:lstStyle/>
                    <a:p>
                      <a:endParaRPr lang="zh-TW" altLang="en-US"/>
                    </a:p>
                  </a:txBody>
                  <a:tcPr/>
                </a:tc>
                <a:extLst>
                  <a:ext uri="{0D108BD9-81ED-4DB2-BD59-A6C34878D82A}">
                    <a16:rowId xmlns:a16="http://schemas.microsoft.com/office/drawing/2014/main" val="10009"/>
                  </a:ext>
                </a:extLst>
              </a:tr>
              <a:tr h="411163">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sym typeface="Wingdings" pitchFamily="2" charset="2"/>
                        </a:rPr>
                        <a:t></a:t>
                      </a: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15:40-</a:t>
                      </a:r>
                      <a:r>
                        <a:rPr kumimoji="0" lang="zh-TW" altLang="en-US"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　</a:t>
                      </a: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15:50</a:t>
                      </a:r>
                      <a:endParaRPr kumimoji="0" lang="zh-TW" altLang="zh-TW"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zh-TW" altLang="en-US"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考試說明</a:t>
                      </a:r>
                      <a:endParaRPr kumimoji="0" lang="zh-TW" altLang="en-US"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endPar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endParaRPr>
                    </a:p>
                  </a:txBody>
                  <a:tcPr marL="17779" marR="17779" marT="0" marB="0" anchor="ctr" horzOverflow="overflow">
                    <a:lnL w="28575"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endPar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endParaRPr>
                    </a:p>
                  </a:txBody>
                  <a:tcPr marL="17779" marR="17779" marT="0" marB="0" anchor="ctr" horzOverflow="overflow">
                    <a:lnL>
                      <a:noFill/>
                    </a:lnL>
                    <a:lnR w="28575" cap="flat" cmpd="sng" algn="ctr">
                      <a:solidFill>
                        <a:srgbClr val="000000"/>
                      </a:solidFill>
                      <a:prstDash val="solid"/>
                      <a:round/>
                      <a:headEnd type="none" w="med" len="med"/>
                      <a:tailEnd type="none" w="med" len="med"/>
                    </a:lnR>
                    <a:lnT>
                      <a:noFill/>
                    </a:lnT>
                    <a:lnB>
                      <a:noFill/>
                    </a:lnB>
                    <a:lnTlToBr>
                      <a:noFill/>
                    </a:lnTlToBr>
                    <a:lnBlToTr>
                      <a:noFill/>
                    </a:lnBlToTr>
                    <a:noFill/>
                  </a:tcPr>
                </a:tc>
                <a:extLst>
                  <a:ext uri="{0D108BD9-81ED-4DB2-BD59-A6C34878D82A}">
                    <a16:rowId xmlns:a16="http://schemas.microsoft.com/office/drawing/2014/main" val="10010"/>
                  </a:ext>
                </a:extLst>
              </a:tr>
              <a:tr h="457200">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en-US" altLang="zh-TW" sz="2000" b="1" i="0" u="none" strike="noStrike" cap="none" normalizeH="0" baseline="0">
                          <a:ln>
                            <a:noFill/>
                          </a:ln>
                          <a:solidFill>
                            <a:srgbClr val="000000"/>
                          </a:solidFill>
                          <a:effectLst/>
                          <a:latin typeface="標楷體" pitchFamily="65" charset="-120"/>
                          <a:ea typeface="標楷體" pitchFamily="65" charset="-120"/>
                          <a:cs typeface="Times New Roman" pitchFamily="18" charset="0"/>
                          <a:sym typeface="Wingdings" pitchFamily="2" charset="2"/>
                        </a:rPr>
                        <a:t></a:t>
                      </a:r>
                      <a:r>
                        <a:rPr kumimoji="0" lang="en-US" altLang="zh-TW" sz="2000" b="1" i="0" u="none" strike="noStrike" cap="none" normalizeH="0" baseline="0">
                          <a:ln>
                            <a:noFill/>
                          </a:ln>
                          <a:solidFill>
                            <a:srgbClr val="000000"/>
                          </a:solidFill>
                          <a:effectLst/>
                          <a:latin typeface="標楷體" pitchFamily="65" charset="-120"/>
                          <a:ea typeface="標楷體" pitchFamily="65" charset="-120"/>
                          <a:cs typeface="Times New Roman" pitchFamily="18" charset="0"/>
                        </a:rPr>
                        <a:t>15:50-</a:t>
                      </a:r>
                      <a:r>
                        <a:rPr kumimoji="0" lang="en-US" altLang="zh-TW" sz="2000" b="1" i="0" u="none" strike="noStrike" cap="none" normalizeH="0" baseline="0">
                          <a:ln>
                            <a:noFill/>
                          </a:ln>
                          <a:solidFill>
                            <a:srgbClr val="000000"/>
                          </a:solidFill>
                          <a:effectLst/>
                          <a:latin typeface="標楷體" pitchFamily="65" charset="-120"/>
                          <a:ea typeface="標楷體" pitchFamily="65" charset="-120"/>
                          <a:cs typeface="Times New Roman" pitchFamily="18" charset="0"/>
                          <a:sym typeface="Wingdings" pitchFamily="2" charset="2"/>
                        </a:rPr>
                        <a:t></a:t>
                      </a:r>
                      <a:r>
                        <a:rPr kumimoji="0" lang="en-US" altLang="zh-TW" sz="2000" b="1" i="0" u="none" strike="noStrike" cap="none" normalizeH="0" baseline="0">
                          <a:ln>
                            <a:noFill/>
                          </a:ln>
                          <a:solidFill>
                            <a:srgbClr val="000000"/>
                          </a:solidFill>
                          <a:effectLst/>
                          <a:latin typeface="標楷體" pitchFamily="65" charset="-120"/>
                          <a:ea typeface="標楷體" pitchFamily="65" charset="-120"/>
                          <a:cs typeface="Times New Roman" pitchFamily="18" charset="0"/>
                        </a:rPr>
                        <a:t>16:40</a:t>
                      </a:r>
                      <a:endParaRPr kumimoji="0" lang="zh-TW" altLang="zh-TW"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zh-TW" altLang="en-US" sz="2400" b="1" i="0" u="none" strike="noStrike" cap="none" normalizeH="0" baseline="0">
                          <a:ln>
                            <a:noFill/>
                          </a:ln>
                          <a:solidFill>
                            <a:srgbClr val="000000"/>
                          </a:solidFill>
                          <a:effectLst/>
                          <a:latin typeface="標楷體" pitchFamily="65" charset="-120"/>
                          <a:ea typeface="標楷體" pitchFamily="65" charset="-120"/>
                          <a:cs typeface="Times New Roman" pitchFamily="18" charset="0"/>
                        </a:rPr>
                        <a:t>寫作測驗</a:t>
                      </a:r>
                      <a:endParaRPr kumimoji="0" lang="zh-TW" altLang="en-US" sz="24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endPar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endParaRPr>
                    </a:p>
                  </a:txBody>
                  <a:tcPr marL="17779" marR="17779" marT="0" marB="0" anchor="ctr" horzOverflow="overflow">
                    <a:lnL w="28575" cap="flat" cmpd="sng" algn="ctr">
                      <a:solidFill>
                        <a:srgbClr val="000000"/>
                      </a:solidFill>
                      <a:prstDash val="solid"/>
                      <a:round/>
                      <a:headEnd type="none" w="med" len="med"/>
                      <a:tailEnd type="none" w="med" len="med"/>
                    </a:lnL>
                    <a:lnR>
                      <a:noFill/>
                    </a:lnR>
                    <a:lnT>
                      <a:noFill/>
                    </a:lnT>
                    <a:lnB w="2857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endParaRPr kumimoji="0" lang="en-US" altLang="zh-TW" sz="2000" b="0" i="0" u="none" strike="noStrike" cap="none" normalizeH="0" baseline="0" dirty="0">
                        <a:ln>
                          <a:noFill/>
                        </a:ln>
                        <a:solidFill>
                          <a:srgbClr val="000000"/>
                        </a:solidFill>
                        <a:effectLst/>
                        <a:latin typeface="標楷體" pitchFamily="65" charset="-120"/>
                        <a:ea typeface="標楷體" pitchFamily="65" charset="-120"/>
                        <a:cs typeface="Times New Roman" pitchFamily="18" charset="0"/>
                      </a:endParaRPr>
                    </a:p>
                  </a:txBody>
                  <a:tcPr marL="17779" marR="17779" marT="0" marB="0" anchor="ctr" horzOverflow="overflow">
                    <a:lnL>
                      <a:noFill/>
                    </a:lnL>
                    <a:lnR w="28575" cap="flat" cmpd="sng" algn="ctr">
                      <a:solidFill>
                        <a:srgbClr val="000000"/>
                      </a:solidFill>
                      <a:prstDash val="solid"/>
                      <a:round/>
                      <a:headEnd type="none" w="med" len="med"/>
                      <a:tailEnd type="none" w="med" len="med"/>
                    </a:lnR>
                    <a:lnT>
                      <a:noFill/>
                    </a:lnT>
                    <a:lnB w="28575"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1"/>
                  </a:ext>
                </a:extLst>
              </a:tr>
            </a:tbl>
          </a:graphicData>
        </a:graphic>
      </p:graphicFrame>
    </p:spTree>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7" name="直線接點 6">
            <a:extLst>
              <a:ext uri="{FF2B5EF4-FFF2-40B4-BE49-F238E27FC236}">
                <a16:creationId xmlns:a16="http://schemas.microsoft.com/office/drawing/2014/main" id="{0D19177C-D19E-4FEB-A00F-511DB8C9235B}"/>
              </a:ext>
            </a:extLst>
          </p:cNvPr>
          <p:cNvCxnSpPr/>
          <p:nvPr/>
        </p:nvCxnSpPr>
        <p:spPr>
          <a:xfrm>
            <a:off x="1489076" y="825500"/>
            <a:ext cx="9167813"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76803" name="矩形 40">
            <a:extLst>
              <a:ext uri="{FF2B5EF4-FFF2-40B4-BE49-F238E27FC236}">
                <a16:creationId xmlns:a16="http://schemas.microsoft.com/office/drawing/2014/main" id="{381192CA-0D85-4A56-9D5C-BF486A24A093}"/>
              </a:ext>
            </a:extLst>
          </p:cNvPr>
          <p:cNvSpPr>
            <a:spLocks noChangeArrowheads="1"/>
          </p:cNvSpPr>
          <p:nvPr/>
        </p:nvSpPr>
        <p:spPr bwMode="auto">
          <a:xfrm>
            <a:off x="1524000" y="0"/>
            <a:ext cx="9144000" cy="444500"/>
          </a:xfrm>
          <a:prstGeom prst="rect">
            <a:avLst/>
          </a:prstGeom>
          <a:solidFill>
            <a:srgbClr val="990000"/>
          </a:solidFill>
          <a:ln>
            <a:noFill/>
          </a:ln>
          <a:extLst>
            <a:ext uri="{91240B29-F687-4F45-9708-019B960494DF}">
              <a14:hiddenLine xmlns:a14="http://schemas.microsoft.com/office/drawing/2010/main" w="0" algn="ctr">
                <a:solidFill>
                  <a:srgbClr val="000000"/>
                </a:solidFill>
                <a:round/>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zh-TW" altLang="en-US">
              <a:solidFill>
                <a:srgbClr val="000000"/>
              </a:solidFill>
            </a:endParaRPr>
          </a:p>
        </p:txBody>
      </p:sp>
      <p:pic>
        <p:nvPicPr>
          <p:cNvPr id="76804" name="Picture 2" descr="D:\學輔科資料\簡報圖案\12.png">
            <a:extLst>
              <a:ext uri="{FF2B5EF4-FFF2-40B4-BE49-F238E27FC236}">
                <a16:creationId xmlns:a16="http://schemas.microsoft.com/office/drawing/2014/main" id="{BFC329E1-A4AC-489A-BDF1-9F60B060E69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03388" y="-15875"/>
            <a:ext cx="1960562"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4" name="矩形 83">
            <a:extLst>
              <a:ext uri="{FF2B5EF4-FFF2-40B4-BE49-F238E27FC236}">
                <a16:creationId xmlns:a16="http://schemas.microsoft.com/office/drawing/2014/main" id="{16110243-DD86-4B82-A40F-19D5052DDBD8}"/>
              </a:ext>
            </a:extLst>
          </p:cNvPr>
          <p:cNvSpPr/>
          <p:nvPr/>
        </p:nvSpPr>
        <p:spPr>
          <a:xfrm>
            <a:off x="6434139" y="44450"/>
            <a:ext cx="4054475" cy="400050"/>
          </a:xfrm>
          <a:prstGeom prst="rect">
            <a:avLst/>
          </a:prstGeom>
        </p:spPr>
        <p:txBody>
          <a:bodyPr>
            <a:spAutoFit/>
          </a:bodyPr>
          <a:lstStyle/>
          <a:p>
            <a:pPr eaLnBrk="1" hangingPunct="1">
              <a:defRPr/>
            </a:pPr>
            <a:r>
              <a:rPr lang="zh-TW" altLang="en-US" sz="20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適性入學</a:t>
            </a:r>
            <a:r>
              <a:rPr lang="en-US" altLang="zh-TW" sz="20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a:t>
            </a:r>
            <a:r>
              <a:rPr lang="zh-TW" altLang="en-US" sz="20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國中教育會考相關事項</a:t>
            </a:r>
            <a:endParaRPr lang="zh-TW" altLang="en-US" sz="2000" dirty="0">
              <a:solidFill>
                <a:prstClr val="white"/>
              </a:solidFill>
              <a:latin typeface="微軟正黑體" panose="020B0604030504040204" pitchFamily="34" charset="-120"/>
              <a:ea typeface="微軟正黑體" panose="020B0604030504040204" pitchFamily="34" charset="-120"/>
            </a:endParaRPr>
          </a:p>
        </p:txBody>
      </p:sp>
      <p:cxnSp>
        <p:nvCxnSpPr>
          <p:cNvPr id="87" name="直線接點 86">
            <a:extLst>
              <a:ext uri="{FF2B5EF4-FFF2-40B4-BE49-F238E27FC236}">
                <a16:creationId xmlns:a16="http://schemas.microsoft.com/office/drawing/2014/main" id="{73E14040-D7F9-4FF8-876C-579DEA468366}"/>
              </a:ext>
            </a:extLst>
          </p:cNvPr>
          <p:cNvCxnSpPr/>
          <p:nvPr/>
        </p:nvCxnSpPr>
        <p:spPr>
          <a:xfrm>
            <a:off x="1500188" y="1041400"/>
            <a:ext cx="9155113"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89" name="直線接點 88">
            <a:extLst>
              <a:ext uri="{FF2B5EF4-FFF2-40B4-BE49-F238E27FC236}">
                <a16:creationId xmlns:a16="http://schemas.microsoft.com/office/drawing/2014/main" id="{701E7345-BD36-4E4F-9D7A-3E087A641D2C}"/>
              </a:ext>
            </a:extLst>
          </p:cNvPr>
          <p:cNvCxnSpPr/>
          <p:nvPr/>
        </p:nvCxnSpPr>
        <p:spPr>
          <a:xfrm>
            <a:off x="1487488" y="1833563"/>
            <a:ext cx="9167813"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17" name="矩形 16">
            <a:extLst>
              <a:ext uri="{FF2B5EF4-FFF2-40B4-BE49-F238E27FC236}">
                <a16:creationId xmlns:a16="http://schemas.microsoft.com/office/drawing/2014/main" id="{30B419FB-5FFF-4E45-88DD-CC19DA3DF8E4}"/>
              </a:ext>
            </a:extLst>
          </p:cNvPr>
          <p:cNvSpPr/>
          <p:nvPr/>
        </p:nvSpPr>
        <p:spPr>
          <a:xfrm>
            <a:off x="1501775" y="590551"/>
            <a:ext cx="9144000" cy="576263"/>
          </a:xfrm>
          <a:prstGeom prst="rect">
            <a:avLst/>
          </a:prstGeom>
          <a:solidFill>
            <a:srgbClr val="000066">
              <a:alpha val="6313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lang="en-US" altLang="zh-TW" sz="3200" b="1" dirty="0">
                <a:solidFill>
                  <a:prstClr val="white"/>
                </a:solidFill>
                <a:latin typeface="Adobe 繁黑體 Std B" pitchFamily="34" charset="-120"/>
                <a:ea typeface="Adobe 繁黑體 Std B" pitchFamily="34" charset="-120"/>
              </a:rPr>
              <a:t>   </a:t>
            </a:r>
            <a:r>
              <a:rPr lang="zh-TW" altLang="en-US" sz="3200" b="1" dirty="0">
                <a:solidFill>
                  <a:srgbClr val="FFFFFF"/>
                </a:solidFill>
                <a:latin typeface="Adobe 繁黑體 Std B" pitchFamily="34" charset="-120"/>
                <a:ea typeface="Adobe 繁黑體 Std B" pitchFamily="34" charset="-120"/>
                <a:cs typeface="BiauKai"/>
              </a:rPr>
              <a:t>國中教育會考─考試科目與內容</a:t>
            </a:r>
            <a:endParaRPr lang="zh-TW" altLang="en-US" sz="3200" b="1" dirty="0">
              <a:solidFill>
                <a:srgbClr val="FFFF00"/>
              </a:solidFill>
              <a:latin typeface="Adobe 繁黑體 Std B" pitchFamily="34" charset="-120"/>
              <a:ea typeface="Adobe 繁黑體 Std B" pitchFamily="34" charset="-120"/>
              <a:cs typeface="BiauKai"/>
            </a:endParaRPr>
          </a:p>
        </p:txBody>
      </p:sp>
      <p:graphicFrame>
        <p:nvGraphicFramePr>
          <p:cNvPr id="19" name="表格 18">
            <a:extLst>
              <a:ext uri="{FF2B5EF4-FFF2-40B4-BE49-F238E27FC236}">
                <a16:creationId xmlns:a16="http://schemas.microsoft.com/office/drawing/2014/main" id="{94FB5A7E-C6E9-44B6-9ED4-056EE0CF9EF9}"/>
              </a:ext>
            </a:extLst>
          </p:cNvPr>
          <p:cNvGraphicFramePr>
            <a:graphicFrameLocks noGrp="1"/>
          </p:cNvGraphicFramePr>
          <p:nvPr/>
        </p:nvGraphicFramePr>
        <p:xfrm>
          <a:off x="1703389" y="1341438"/>
          <a:ext cx="8713787" cy="4851400"/>
        </p:xfrm>
        <a:graphic>
          <a:graphicData uri="http://schemas.openxmlformats.org/drawingml/2006/table">
            <a:tbl>
              <a:tblPr firstRow="1" firstCol="1" bandRow="1" bandCol="1">
                <a:tableStyleId>{5C22544A-7EE6-4342-B048-85BDC9FD1C3A}</a:tableStyleId>
              </a:tblPr>
              <a:tblGrid>
                <a:gridCol w="1044801">
                  <a:extLst>
                    <a:ext uri="{9D8B030D-6E8A-4147-A177-3AD203B41FA5}">
                      <a16:colId xmlns:a16="http://schemas.microsoft.com/office/drawing/2014/main" val="20000"/>
                    </a:ext>
                  </a:extLst>
                </a:gridCol>
                <a:gridCol w="1044801">
                  <a:extLst>
                    <a:ext uri="{9D8B030D-6E8A-4147-A177-3AD203B41FA5}">
                      <a16:colId xmlns:a16="http://schemas.microsoft.com/office/drawing/2014/main" val="20001"/>
                    </a:ext>
                  </a:extLst>
                </a:gridCol>
                <a:gridCol w="1666153">
                  <a:extLst>
                    <a:ext uri="{9D8B030D-6E8A-4147-A177-3AD203B41FA5}">
                      <a16:colId xmlns:a16="http://schemas.microsoft.com/office/drawing/2014/main" val="20002"/>
                    </a:ext>
                  </a:extLst>
                </a:gridCol>
                <a:gridCol w="2846346">
                  <a:extLst>
                    <a:ext uri="{9D8B030D-6E8A-4147-A177-3AD203B41FA5}">
                      <a16:colId xmlns:a16="http://schemas.microsoft.com/office/drawing/2014/main" val="20003"/>
                    </a:ext>
                  </a:extLst>
                </a:gridCol>
                <a:gridCol w="2111686">
                  <a:extLst>
                    <a:ext uri="{9D8B030D-6E8A-4147-A177-3AD203B41FA5}">
                      <a16:colId xmlns:a16="http://schemas.microsoft.com/office/drawing/2014/main" val="20004"/>
                    </a:ext>
                  </a:extLst>
                </a:gridCol>
              </a:tblGrid>
              <a:tr h="458358">
                <a:tc gridSpan="2">
                  <a:txBody>
                    <a:bodyPr/>
                    <a:lstStyle/>
                    <a:p>
                      <a:pPr algn="ctr">
                        <a:spcAft>
                          <a:spcPts val="0"/>
                        </a:spcAft>
                      </a:pPr>
                      <a:r>
                        <a:rPr lang="zh-TW" sz="2000" kern="100" dirty="0">
                          <a:effectLst/>
                          <a:latin typeface="Adobe 黑体 Std R" panose="020B0400000000000000" pitchFamily="34" charset="-128"/>
                          <a:ea typeface="Adobe 黑体 Std R" panose="020B0400000000000000" pitchFamily="34" charset="-128"/>
                        </a:rPr>
                        <a:t>考試科目</a:t>
                      </a:r>
                    </a:p>
                  </a:txBody>
                  <a:tcPr marL="54621" marR="54621" marT="29185" marB="29185" anchor="ctr">
                    <a:solidFill>
                      <a:srgbClr val="7030A0"/>
                    </a:solidFill>
                  </a:tcPr>
                </a:tc>
                <a:tc hMerge="1">
                  <a:txBody>
                    <a:bodyPr/>
                    <a:lstStyle/>
                    <a:p>
                      <a:endParaRPr lang="zh-TW" altLang="en-US"/>
                    </a:p>
                  </a:txBody>
                  <a:tcPr/>
                </a:tc>
                <a:tc>
                  <a:txBody>
                    <a:bodyPr/>
                    <a:lstStyle/>
                    <a:p>
                      <a:pPr algn="ctr">
                        <a:spcAft>
                          <a:spcPts val="0"/>
                        </a:spcAft>
                      </a:pPr>
                      <a:r>
                        <a:rPr lang="zh-TW" sz="2000" kern="100" dirty="0">
                          <a:effectLst/>
                          <a:latin typeface="Adobe 黑体 Std R" panose="020B0400000000000000" pitchFamily="34" charset="-128"/>
                          <a:ea typeface="Adobe 黑体 Std R" panose="020B0400000000000000" pitchFamily="34" charset="-128"/>
                        </a:rPr>
                        <a:t>時間</a:t>
                      </a:r>
                    </a:p>
                  </a:txBody>
                  <a:tcPr marL="54621" marR="54621" marT="29185" marB="29185" anchor="ctr">
                    <a:solidFill>
                      <a:srgbClr val="7030A0"/>
                    </a:solidFill>
                  </a:tcPr>
                </a:tc>
                <a:tc>
                  <a:txBody>
                    <a:bodyPr/>
                    <a:lstStyle/>
                    <a:p>
                      <a:pPr algn="ctr">
                        <a:spcAft>
                          <a:spcPts val="0"/>
                        </a:spcAft>
                      </a:pPr>
                      <a:r>
                        <a:rPr lang="zh-TW" sz="2000" kern="100" dirty="0">
                          <a:effectLst/>
                          <a:latin typeface="Adobe 黑体 Std R" panose="020B0400000000000000" pitchFamily="34" charset="-128"/>
                          <a:ea typeface="Adobe 黑体 Std R" panose="020B0400000000000000" pitchFamily="34" charset="-128"/>
                        </a:rPr>
                        <a:t>題數</a:t>
                      </a:r>
                    </a:p>
                  </a:txBody>
                  <a:tcPr marL="0" marR="0" marT="0" marB="0" anchor="ctr">
                    <a:solidFill>
                      <a:srgbClr val="7030A0"/>
                    </a:solidFill>
                  </a:tcPr>
                </a:tc>
                <a:tc>
                  <a:txBody>
                    <a:bodyPr/>
                    <a:lstStyle/>
                    <a:p>
                      <a:pPr algn="ctr">
                        <a:spcAft>
                          <a:spcPts val="0"/>
                        </a:spcAft>
                      </a:pPr>
                      <a:r>
                        <a:rPr lang="zh-TW" sz="2000" kern="100" dirty="0">
                          <a:effectLst/>
                          <a:latin typeface="Adobe 黑体 Std R" panose="020B0400000000000000" pitchFamily="34" charset="-128"/>
                          <a:ea typeface="Adobe 黑体 Std R" panose="020B0400000000000000" pitchFamily="34" charset="-128"/>
                        </a:rPr>
                        <a:t>結果呈現</a:t>
                      </a:r>
                    </a:p>
                  </a:txBody>
                  <a:tcPr marL="54621" marR="54621" marT="29185" marB="29185" anchor="ctr">
                    <a:solidFill>
                      <a:srgbClr val="7030A0"/>
                    </a:solidFill>
                  </a:tcPr>
                </a:tc>
                <a:extLst>
                  <a:ext uri="{0D108BD9-81ED-4DB2-BD59-A6C34878D82A}">
                    <a16:rowId xmlns:a16="http://schemas.microsoft.com/office/drawing/2014/main" val="10000"/>
                  </a:ext>
                </a:extLst>
              </a:tr>
              <a:tr h="608263">
                <a:tc gridSpan="2">
                  <a:txBody>
                    <a:bodyPr/>
                    <a:lstStyle/>
                    <a:p>
                      <a:pPr algn="ctr">
                        <a:spcAft>
                          <a:spcPts val="0"/>
                        </a:spcAft>
                      </a:pPr>
                      <a:r>
                        <a:rPr lang="zh-TW" sz="2300" kern="100" dirty="0">
                          <a:effectLst/>
                          <a:latin typeface="Adobe 黑体 Std R" panose="020B0400000000000000" pitchFamily="34" charset="-128"/>
                          <a:ea typeface="Adobe 黑体 Std R" panose="020B0400000000000000" pitchFamily="34" charset="-128"/>
                        </a:rPr>
                        <a:t>國文</a:t>
                      </a:r>
                    </a:p>
                  </a:txBody>
                  <a:tcPr marL="54621" marR="54621" marT="29185" marB="29185" anchor="ctr">
                    <a:solidFill>
                      <a:srgbClr val="7030A0"/>
                    </a:solidFill>
                  </a:tcPr>
                </a:tc>
                <a:tc hMerge="1">
                  <a:txBody>
                    <a:bodyPr/>
                    <a:lstStyle/>
                    <a:p>
                      <a:endParaRPr lang="zh-TW" altLang="en-US"/>
                    </a:p>
                  </a:txBody>
                  <a:tcPr/>
                </a:tc>
                <a:tc>
                  <a:txBody>
                    <a:bodyPr/>
                    <a:lstStyle/>
                    <a:p>
                      <a:pPr algn="ctr">
                        <a:spcAft>
                          <a:spcPts val="0"/>
                        </a:spcAft>
                      </a:pPr>
                      <a:r>
                        <a:rPr lang="en-US" sz="2000" kern="100" dirty="0">
                          <a:effectLst/>
                          <a:latin typeface="Adobe 黑体 Std R" panose="020B0400000000000000" pitchFamily="34" charset="-128"/>
                          <a:ea typeface="Adobe 黑体 Std R" panose="020B0400000000000000" pitchFamily="34" charset="-128"/>
                        </a:rPr>
                        <a:t>70</a:t>
                      </a:r>
                      <a:r>
                        <a:rPr lang="zh-TW" sz="2000" kern="100" dirty="0">
                          <a:effectLst/>
                          <a:latin typeface="Adobe 黑体 Std R" panose="020B0400000000000000" pitchFamily="34" charset="-128"/>
                          <a:ea typeface="Adobe 黑体 Std R" panose="020B0400000000000000" pitchFamily="34" charset="-128"/>
                        </a:rPr>
                        <a:t>分鐘</a:t>
                      </a:r>
                    </a:p>
                  </a:txBody>
                  <a:tcPr marL="54621" marR="54621" marT="29185" marB="29185" anchor="ctr"/>
                </a:tc>
                <a:tc>
                  <a:txBody>
                    <a:bodyPr/>
                    <a:lstStyle/>
                    <a:p>
                      <a:pPr algn="ctr">
                        <a:spcAft>
                          <a:spcPts val="0"/>
                        </a:spcAft>
                      </a:pPr>
                      <a:r>
                        <a:rPr lang="en-US" altLang="zh-TW" sz="2000" kern="100" dirty="0">
                          <a:effectLst/>
                          <a:latin typeface="Adobe 黑体 Std R" panose="020B0400000000000000" pitchFamily="34" charset="-128"/>
                          <a:ea typeface="Adobe 黑体 Std R" panose="020B0400000000000000" pitchFamily="34" charset="-128"/>
                        </a:rPr>
                        <a:t>38</a:t>
                      </a:r>
                      <a:r>
                        <a:rPr lang="zh-TW" sz="2000" kern="100" dirty="0">
                          <a:effectLst/>
                          <a:latin typeface="Adobe 黑体 Std R" panose="020B0400000000000000" pitchFamily="34" charset="-128"/>
                          <a:ea typeface="Adobe 黑体 Std R" panose="020B0400000000000000" pitchFamily="34" charset="-128"/>
                        </a:rPr>
                        <a:t>～</a:t>
                      </a:r>
                      <a:r>
                        <a:rPr lang="en-US" altLang="zh-TW" sz="2000" kern="100" dirty="0">
                          <a:effectLst/>
                          <a:latin typeface="Adobe 黑体 Std R" panose="020B0400000000000000" pitchFamily="34" charset="-128"/>
                          <a:ea typeface="Adobe 黑体 Std R" panose="020B0400000000000000" pitchFamily="34" charset="-128"/>
                        </a:rPr>
                        <a:t>46</a:t>
                      </a:r>
                      <a:r>
                        <a:rPr lang="zh-TW" sz="2000" kern="100" dirty="0">
                          <a:effectLst/>
                          <a:latin typeface="Adobe 黑体 Std R" panose="020B0400000000000000" pitchFamily="34" charset="-128"/>
                          <a:ea typeface="Adobe 黑体 Std R" panose="020B0400000000000000" pitchFamily="34" charset="-128"/>
                        </a:rPr>
                        <a:t>題</a:t>
                      </a:r>
                    </a:p>
                  </a:txBody>
                  <a:tcPr marL="0" marR="0" marT="0" marB="0" anchor="ctr"/>
                </a:tc>
                <a:tc rowSpan="6">
                  <a:txBody>
                    <a:bodyPr/>
                    <a:lstStyle/>
                    <a:p>
                      <a:pPr algn="l">
                        <a:lnSpc>
                          <a:spcPct val="100000"/>
                        </a:lnSpc>
                        <a:spcBef>
                          <a:spcPts val="0"/>
                        </a:spcBef>
                        <a:spcAft>
                          <a:spcPts val="0"/>
                        </a:spcAft>
                      </a:pPr>
                      <a:r>
                        <a:rPr lang="zh-TW" sz="2000" kern="100" dirty="0">
                          <a:effectLst/>
                          <a:latin typeface="Adobe 黑体 Std R" panose="020B0400000000000000" pitchFamily="34" charset="-128"/>
                          <a:ea typeface="Adobe 黑体 Std R" panose="020B0400000000000000" pitchFamily="34" charset="-128"/>
                        </a:rPr>
                        <a:t>分為</a:t>
                      </a:r>
                      <a:endParaRPr lang="en-US" altLang="zh-TW" sz="2000" kern="100" dirty="0">
                        <a:effectLst/>
                        <a:latin typeface="Adobe 黑体 Std R" panose="020B0400000000000000" pitchFamily="34" charset="-128"/>
                        <a:ea typeface="Adobe 黑体 Std R" panose="020B0400000000000000" pitchFamily="34" charset="-128"/>
                      </a:endParaRPr>
                    </a:p>
                    <a:p>
                      <a:pPr algn="l">
                        <a:lnSpc>
                          <a:spcPct val="100000"/>
                        </a:lnSpc>
                        <a:spcBef>
                          <a:spcPts val="0"/>
                        </a:spcBef>
                        <a:spcAft>
                          <a:spcPts val="0"/>
                        </a:spcAft>
                      </a:pPr>
                      <a:r>
                        <a:rPr lang="zh-TW" sz="2000" kern="100" dirty="0">
                          <a:effectLst/>
                          <a:latin typeface="Adobe 黑体 Std R" panose="020B0400000000000000" pitchFamily="34" charset="-128"/>
                          <a:ea typeface="Adobe 黑体 Std R" panose="020B0400000000000000" pitchFamily="34" charset="-128"/>
                        </a:rPr>
                        <a:t>「精熟」</a:t>
                      </a:r>
                      <a:endParaRPr lang="en-US" altLang="zh-TW" sz="2000" kern="100" dirty="0">
                        <a:effectLst/>
                        <a:latin typeface="Adobe 黑体 Std R" panose="020B0400000000000000" pitchFamily="34" charset="-128"/>
                        <a:ea typeface="Adobe 黑体 Std R" panose="020B0400000000000000" pitchFamily="34" charset="-128"/>
                      </a:endParaRPr>
                    </a:p>
                    <a:p>
                      <a:pPr algn="l">
                        <a:lnSpc>
                          <a:spcPct val="100000"/>
                        </a:lnSpc>
                        <a:spcBef>
                          <a:spcPts val="0"/>
                        </a:spcBef>
                        <a:spcAft>
                          <a:spcPts val="0"/>
                        </a:spcAft>
                      </a:pPr>
                      <a:r>
                        <a:rPr lang="zh-TW" sz="2000" kern="100" dirty="0">
                          <a:effectLst/>
                          <a:latin typeface="Adobe 黑体 Std R" panose="020B0400000000000000" pitchFamily="34" charset="-128"/>
                          <a:ea typeface="Adobe 黑体 Std R" panose="020B0400000000000000" pitchFamily="34" charset="-128"/>
                        </a:rPr>
                        <a:t>「基礎」</a:t>
                      </a:r>
                      <a:endParaRPr lang="en-US" altLang="zh-TW" sz="2000" kern="100" dirty="0">
                        <a:effectLst/>
                        <a:latin typeface="Adobe 黑体 Std R" panose="020B0400000000000000" pitchFamily="34" charset="-128"/>
                        <a:ea typeface="Adobe 黑体 Std R" panose="020B0400000000000000" pitchFamily="34" charset="-128"/>
                      </a:endParaRPr>
                    </a:p>
                    <a:p>
                      <a:pPr algn="l">
                        <a:lnSpc>
                          <a:spcPct val="100000"/>
                        </a:lnSpc>
                        <a:spcBef>
                          <a:spcPts val="0"/>
                        </a:spcBef>
                        <a:spcAft>
                          <a:spcPts val="0"/>
                        </a:spcAft>
                      </a:pPr>
                      <a:r>
                        <a:rPr lang="zh-TW" sz="2000" kern="100" dirty="0">
                          <a:effectLst/>
                          <a:latin typeface="Adobe 黑体 Std R" panose="020B0400000000000000" pitchFamily="34" charset="-128"/>
                          <a:ea typeface="Adobe 黑体 Std R" panose="020B0400000000000000" pitchFamily="34" charset="-128"/>
                        </a:rPr>
                        <a:t>「待加強」</a:t>
                      </a:r>
                      <a:endParaRPr lang="en-US" altLang="zh-TW" sz="2000" kern="100" dirty="0">
                        <a:effectLst/>
                        <a:latin typeface="Adobe 黑体 Std R" panose="020B0400000000000000" pitchFamily="34" charset="-128"/>
                        <a:ea typeface="Adobe 黑体 Std R" panose="020B0400000000000000" pitchFamily="34" charset="-128"/>
                      </a:endParaRPr>
                    </a:p>
                    <a:p>
                      <a:pPr algn="l">
                        <a:lnSpc>
                          <a:spcPct val="100000"/>
                        </a:lnSpc>
                        <a:spcBef>
                          <a:spcPts val="0"/>
                        </a:spcBef>
                        <a:spcAft>
                          <a:spcPts val="0"/>
                        </a:spcAft>
                      </a:pPr>
                      <a:r>
                        <a:rPr lang="en-US" sz="2000" kern="100" dirty="0">
                          <a:effectLst/>
                          <a:latin typeface="Adobe 黑体 Std R" panose="020B0400000000000000" pitchFamily="34" charset="-128"/>
                          <a:ea typeface="Adobe 黑体 Std R" panose="020B0400000000000000" pitchFamily="34" charset="-128"/>
                        </a:rPr>
                        <a:t>3</a:t>
                      </a:r>
                      <a:r>
                        <a:rPr lang="zh-TW" sz="2000" kern="100" dirty="0">
                          <a:effectLst/>
                          <a:latin typeface="Adobe 黑体 Std R" panose="020B0400000000000000" pitchFamily="34" charset="-128"/>
                          <a:ea typeface="Adobe 黑体 Std R" panose="020B0400000000000000" pitchFamily="34" charset="-128"/>
                        </a:rPr>
                        <a:t>等級</a:t>
                      </a:r>
                      <a:endParaRPr lang="en-US" altLang="zh-TW" sz="2000" kern="100" dirty="0">
                        <a:effectLst/>
                        <a:latin typeface="Adobe 黑体 Std R" panose="020B0400000000000000" pitchFamily="34" charset="-128"/>
                        <a:ea typeface="Adobe 黑体 Std R" panose="020B0400000000000000" pitchFamily="34" charset="-128"/>
                      </a:endParaRPr>
                    </a:p>
                    <a:p>
                      <a:pPr marL="0" marR="0" indent="0" algn="l" defTabSz="914400" rtl="0" eaLnBrk="1" fontAlgn="auto" latinLnBrk="0" hangingPunct="1">
                        <a:lnSpc>
                          <a:spcPct val="100000"/>
                        </a:lnSpc>
                        <a:spcBef>
                          <a:spcPts val="0"/>
                        </a:spcBef>
                        <a:spcAft>
                          <a:spcPts val="0"/>
                        </a:spcAft>
                        <a:buClrTx/>
                        <a:buSzTx/>
                        <a:buFontTx/>
                        <a:buNone/>
                        <a:tabLst/>
                        <a:defRPr/>
                      </a:pPr>
                      <a:r>
                        <a:rPr lang="zh-TW" altLang="en-US" sz="1400" dirty="0">
                          <a:solidFill>
                            <a:srgbClr val="FF0000"/>
                          </a:solidFill>
                          <a:latin typeface="Adobe 黑体 Std R" panose="020B0400000000000000" pitchFamily="34" charset="-128"/>
                          <a:ea typeface="Adobe 黑体 Std R" panose="020B0400000000000000" pitchFamily="34" charset="-128"/>
                        </a:rPr>
                        <a:t>成績計算方式</a:t>
                      </a:r>
                      <a:endParaRPr lang="en-US" altLang="zh-TW" sz="1400" dirty="0">
                        <a:solidFill>
                          <a:srgbClr val="FF0000"/>
                        </a:solidFill>
                        <a:latin typeface="Adobe 黑体 Std R" panose="020B0400000000000000" pitchFamily="34" charset="-128"/>
                        <a:ea typeface="Adobe 黑体 Std R" panose="020B0400000000000000" pitchFamily="34" charset="-128"/>
                      </a:endParaRPr>
                    </a:p>
                    <a:p>
                      <a:pPr marL="0" marR="0" indent="0" algn="l" defTabSz="914400" rtl="0" eaLnBrk="1" fontAlgn="auto" latinLnBrk="0" hangingPunct="1">
                        <a:lnSpc>
                          <a:spcPct val="100000"/>
                        </a:lnSpc>
                        <a:spcBef>
                          <a:spcPts val="0"/>
                        </a:spcBef>
                        <a:spcAft>
                          <a:spcPts val="0"/>
                        </a:spcAft>
                        <a:buClrTx/>
                        <a:buSzTx/>
                        <a:buFontTx/>
                        <a:buNone/>
                        <a:tabLst/>
                        <a:defRPr/>
                      </a:pPr>
                      <a:r>
                        <a:rPr lang="zh-TW" altLang="en-US" sz="1400" dirty="0">
                          <a:solidFill>
                            <a:srgbClr val="FF0000"/>
                          </a:solidFill>
                          <a:latin typeface="Adobe 黑体 Std R" panose="020B0400000000000000" pitchFamily="34" charset="-128"/>
                          <a:ea typeface="Adobe 黑体 Std R" panose="020B0400000000000000" pitchFamily="34" charset="-128"/>
                        </a:rPr>
                        <a:t>詳見教育部國中教育會考網站：</a:t>
                      </a:r>
                      <a:r>
                        <a:rPr lang="en-US" altLang="zh-TW" sz="1400" dirty="0">
                          <a:solidFill>
                            <a:srgbClr val="FF0000"/>
                          </a:solidFill>
                          <a:latin typeface="Adobe 黑体 Std R" panose="020B0400000000000000" pitchFamily="34" charset="-128"/>
                          <a:ea typeface="Adobe 黑体 Std R" panose="020B0400000000000000" pitchFamily="34" charset="-128"/>
                        </a:rPr>
                        <a:t>http://cap.ntnu.edu.tw/</a:t>
                      </a:r>
                      <a:endParaRPr lang="zh-TW" sz="1400" kern="100" dirty="0">
                        <a:effectLst/>
                        <a:latin typeface="Adobe 黑体 Std R" panose="020B0400000000000000" pitchFamily="34" charset="-128"/>
                        <a:ea typeface="Adobe 黑体 Std R" panose="020B0400000000000000" pitchFamily="34" charset="-128"/>
                      </a:endParaRPr>
                    </a:p>
                  </a:txBody>
                  <a:tcPr marL="54621" marR="54621" marT="29185" marB="29185" anchor="ctr"/>
                </a:tc>
                <a:extLst>
                  <a:ext uri="{0D108BD9-81ED-4DB2-BD59-A6C34878D82A}">
                    <a16:rowId xmlns:a16="http://schemas.microsoft.com/office/drawing/2014/main" val="10001"/>
                  </a:ext>
                </a:extLst>
              </a:tr>
              <a:tr h="456009">
                <a:tc rowSpan="2">
                  <a:txBody>
                    <a:bodyPr/>
                    <a:lstStyle/>
                    <a:p>
                      <a:pPr algn="ctr">
                        <a:spcAft>
                          <a:spcPts val="0"/>
                        </a:spcAft>
                      </a:pPr>
                      <a:r>
                        <a:rPr lang="zh-TW" altLang="en-US" sz="2300" kern="100" dirty="0">
                          <a:effectLst/>
                          <a:latin typeface="Adobe 黑体 Std R" panose="020B0400000000000000" pitchFamily="34" charset="-128"/>
                          <a:ea typeface="Adobe 黑体 Std R" panose="020B0400000000000000" pitchFamily="34" charset="-128"/>
                        </a:rPr>
                        <a:t>英語</a:t>
                      </a:r>
                      <a:endParaRPr lang="zh-TW" sz="2300" kern="100" dirty="0">
                        <a:effectLst/>
                        <a:latin typeface="Adobe 黑体 Std R" panose="020B0400000000000000" pitchFamily="34" charset="-128"/>
                        <a:ea typeface="Adobe 黑体 Std R" panose="020B0400000000000000" pitchFamily="34" charset="-128"/>
                      </a:endParaRPr>
                    </a:p>
                  </a:txBody>
                  <a:tcPr marL="54621" marR="54621" marT="29185" marB="29185" anchor="ctr">
                    <a:solidFill>
                      <a:srgbClr val="7030A0"/>
                    </a:solidFill>
                  </a:tcPr>
                </a:tc>
                <a:tc>
                  <a:txBody>
                    <a:bodyPr/>
                    <a:lstStyle/>
                    <a:p>
                      <a:pPr algn="ctr">
                        <a:spcAft>
                          <a:spcPts val="0"/>
                        </a:spcAft>
                      </a:pPr>
                      <a:r>
                        <a:rPr lang="zh-TW" altLang="en-US" sz="2300" kern="100" dirty="0">
                          <a:solidFill>
                            <a:schemeClr val="bg1"/>
                          </a:solidFill>
                          <a:effectLst/>
                          <a:latin typeface="Adobe 黑体 Std R" panose="020B0400000000000000" pitchFamily="34" charset="-128"/>
                          <a:ea typeface="Adobe 黑体 Std R" panose="020B0400000000000000" pitchFamily="34" charset="-128"/>
                        </a:rPr>
                        <a:t>閱讀</a:t>
                      </a:r>
                      <a:endParaRPr lang="zh-TW" sz="2300" kern="100" dirty="0">
                        <a:solidFill>
                          <a:schemeClr val="bg1"/>
                        </a:solidFill>
                        <a:effectLst/>
                        <a:latin typeface="Adobe 黑体 Std R" panose="020B0400000000000000" pitchFamily="34" charset="-128"/>
                        <a:ea typeface="Adobe 黑体 Std R" panose="020B0400000000000000" pitchFamily="34" charset="-128"/>
                      </a:endParaRPr>
                    </a:p>
                  </a:txBody>
                  <a:tcPr marL="54621" marR="54621" marT="29185" marB="29185" anchor="ctr">
                    <a:solidFill>
                      <a:srgbClr val="7030A0"/>
                    </a:solidFill>
                  </a:tcPr>
                </a:tc>
                <a:tc>
                  <a:txBody>
                    <a:bodyPr/>
                    <a:lstStyle/>
                    <a:p>
                      <a:pPr algn="ctr">
                        <a:lnSpc>
                          <a:spcPct val="100000"/>
                        </a:lnSpc>
                        <a:spcAft>
                          <a:spcPts val="0"/>
                        </a:spcAft>
                      </a:pPr>
                      <a:r>
                        <a:rPr lang="en-US" sz="2000" kern="100" dirty="0">
                          <a:effectLst/>
                          <a:latin typeface="Adobe 黑体 Std R" panose="020B0400000000000000" pitchFamily="34" charset="-128"/>
                          <a:ea typeface="Adobe 黑体 Std R" panose="020B0400000000000000" pitchFamily="34" charset="-128"/>
                        </a:rPr>
                        <a:t>60</a:t>
                      </a:r>
                      <a:r>
                        <a:rPr lang="zh-TW" sz="2000" kern="100" dirty="0">
                          <a:effectLst/>
                          <a:latin typeface="Adobe 黑体 Std R" panose="020B0400000000000000" pitchFamily="34" charset="-128"/>
                          <a:ea typeface="Adobe 黑体 Std R" panose="020B0400000000000000" pitchFamily="34" charset="-128"/>
                        </a:rPr>
                        <a:t>分鐘</a:t>
                      </a:r>
                    </a:p>
                  </a:txBody>
                  <a:tcPr marL="54621" marR="54621" marT="29185" marB="29185" anchor="ctr"/>
                </a:tc>
                <a:tc>
                  <a:txBody>
                    <a:bodyPr/>
                    <a:lstStyle/>
                    <a:p>
                      <a:pPr algn="ctr">
                        <a:lnSpc>
                          <a:spcPct val="100000"/>
                        </a:lnSpc>
                        <a:spcAft>
                          <a:spcPts val="0"/>
                        </a:spcAft>
                      </a:pPr>
                      <a:r>
                        <a:rPr lang="zh-TW" sz="2000" kern="100" dirty="0">
                          <a:effectLst/>
                          <a:latin typeface="Adobe 黑体 Std R" panose="020B0400000000000000" pitchFamily="34" charset="-128"/>
                          <a:ea typeface="Adobe 黑体 Std R" panose="020B0400000000000000" pitchFamily="34" charset="-128"/>
                        </a:rPr>
                        <a:t>閱讀</a:t>
                      </a:r>
                      <a:r>
                        <a:rPr lang="en-US" sz="2000" kern="100" dirty="0">
                          <a:effectLst/>
                          <a:latin typeface="Adobe 黑体 Std R" panose="020B0400000000000000" pitchFamily="34" charset="-128"/>
                          <a:ea typeface="Adobe 黑体 Std R" panose="020B0400000000000000" pitchFamily="34" charset="-128"/>
                        </a:rPr>
                        <a:t>40</a:t>
                      </a:r>
                      <a:r>
                        <a:rPr lang="zh-TW" sz="2000" kern="100" dirty="0">
                          <a:effectLst/>
                          <a:latin typeface="Adobe 黑体 Std R" panose="020B0400000000000000" pitchFamily="34" charset="-128"/>
                          <a:ea typeface="Adobe 黑体 Std R" panose="020B0400000000000000" pitchFamily="34" charset="-128"/>
                        </a:rPr>
                        <a:t>～</a:t>
                      </a:r>
                      <a:r>
                        <a:rPr lang="en-US" sz="2000" kern="100" dirty="0">
                          <a:effectLst/>
                          <a:latin typeface="Adobe 黑体 Std R" panose="020B0400000000000000" pitchFamily="34" charset="-128"/>
                          <a:ea typeface="Adobe 黑体 Std R" panose="020B0400000000000000" pitchFamily="34" charset="-128"/>
                        </a:rPr>
                        <a:t>45</a:t>
                      </a:r>
                      <a:r>
                        <a:rPr lang="zh-TW" sz="2000" kern="100" dirty="0">
                          <a:effectLst/>
                          <a:latin typeface="Adobe 黑体 Std R" panose="020B0400000000000000" pitchFamily="34" charset="-128"/>
                          <a:ea typeface="Adobe 黑体 Std R" panose="020B0400000000000000" pitchFamily="34" charset="-128"/>
                        </a:rPr>
                        <a:t>題</a:t>
                      </a:r>
                      <a:endParaRPr lang="en-US" altLang="zh-TW" sz="2000" kern="100" dirty="0">
                        <a:effectLst/>
                        <a:latin typeface="Adobe 黑体 Std R" panose="020B0400000000000000" pitchFamily="34" charset="-128"/>
                        <a:ea typeface="Adobe 黑体 Std R" panose="020B0400000000000000" pitchFamily="34" charset="-128"/>
                      </a:endParaRPr>
                    </a:p>
                  </a:txBody>
                  <a:tcPr marL="0" marR="0" marT="0" marB="0" anchor="ctr"/>
                </a:tc>
                <a:tc vMerge="1">
                  <a:txBody>
                    <a:bodyPr/>
                    <a:lstStyle/>
                    <a:p>
                      <a:endParaRPr lang="zh-TW" altLang="en-US"/>
                    </a:p>
                  </a:txBody>
                  <a:tcPr/>
                </a:tc>
                <a:extLst>
                  <a:ext uri="{0D108BD9-81ED-4DB2-BD59-A6C34878D82A}">
                    <a16:rowId xmlns:a16="http://schemas.microsoft.com/office/drawing/2014/main" val="10002"/>
                  </a:ext>
                </a:extLst>
              </a:tr>
              <a:tr h="456009">
                <a:tc vMerge="1">
                  <a:txBody>
                    <a:bodyPr/>
                    <a:lstStyle/>
                    <a:p>
                      <a:pPr algn="ctr">
                        <a:spcAft>
                          <a:spcPts val="0"/>
                        </a:spcAft>
                      </a:pPr>
                      <a:endParaRPr lang="zh-TW" sz="2200" kern="100" dirty="0">
                        <a:effectLst/>
                        <a:latin typeface="標楷體" panose="03000509000000000000" pitchFamily="65" charset="-120"/>
                        <a:ea typeface="標楷體" panose="03000509000000000000" pitchFamily="65" charset="-120"/>
                      </a:endParaRPr>
                    </a:p>
                  </a:txBody>
                  <a:tcPr marL="54616" marR="54616" marT="29188" marB="29188" anchor="ctr">
                    <a:solidFill>
                      <a:srgbClr val="7030A0"/>
                    </a:solidFill>
                  </a:tcPr>
                </a:tc>
                <a:tc>
                  <a:txBody>
                    <a:bodyPr/>
                    <a:lstStyle/>
                    <a:p>
                      <a:pPr algn="ctr">
                        <a:spcAft>
                          <a:spcPts val="0"/>
                        </a:spcAft>
                      </a:pPr>
                      <a:r>
                        <a:rPr lang="zh-TW" altLang="en-US" sz="2300" kern="100" dirty="0">
                          <a:solidFill>
                            <a:schemeClr val="bg1"/>
                          </a:solidFill>
                          <a:effectLst/>
                          <a:latin typeface="Adobe 黑体 Std R" panose="020B0400000000000000" pitchFamily="34" charset="-128"/>
                          <a:ea typeface="Adobe 黑体 Std R" panose="020B0400000000000000" pitchFamily="34" charset="-128"/>
                        </a:rPr>
                        <a:t>聽力</a:t>
                      </a:r>
                      <a:endParaRPr lang="zh-TW" sz="2300" kern="100" dirty="0">
                        <a:solidFill>
                          <a:schemeClr val="bg1"/>
                        </a:solidFill>
                        <a:effectLst/>
                        <a:latin typeface="Adobe 黑体 Std R" panose="020B0400000000000000" pitchFamily="34" charset="-128"/>
                        <a:ea typeface="Adobe 黑体 Std R" panose="020B0400000000000000" pitchFamily="34" charset="-128"/>
                      </a:endParaRPr>
                    </a:p>
                  </a:txBody>
                  <a:tcPr marL="54621" marR="54621" marT="29185" marB="29185" anchor="ctr">
                    <a:solidFill>
                      <a:srgbClr val="7030A0"/>
                    </a:solidFill>
                  </a:tcPr>
                </a:tc>
                <a:tc>
                  <a:txBody>
                    <a:bodyPr/>
                    <a:lstStyle/>
                    <a:p>
                      <a:pPr algn="ctr">
                        <a:lnSpc>
                          <a:spcPct val="100000"/>
                        </a:lnSpc>
                        <a:spcAft>
                          <a:spcPts val="0"/>
                        </a:spcAft>
                      </a:pPr>
                      <a:r>
                        <a:rPr lang="en-US" altLang="zh-TW" sz="2000" kern="100" dirty="0">
                          <a:effectLst/>
                          <a:latin typeface="Adobe 黑体 Std R" panose="020B0400000000000000" pitchFamily="34" charset="-128"/>
                          <a:ea typeface="Adobe 黑体 Std R" panose="020B0400000000000000" pitchFamily="34" charset="-128"/>
                        </a:rPr>
                        <a:t>25</a:t>
                      </a:r>
                      <a:r>
                        <a:rPr lang="zh-TW" altLang="en-US" sz="2000" kern="100" dirty="0">
                          <a:effectLst/>
                          <a:latin typeface="Adobe 黑体 Std R" panose="020B0400000000000000" pitchFamily="34" charset="-128"/>
                          <a:ea typeface="Adobe 黑体 Std R" panose="020B0400000000000000" pitchFamily="34" charset="-128"/>
                        </a:rPr>
                        <a:t>分鐘</a:t>
                      </a:r>
                      <a:endParaRPr lang="zh-TW" sz="2000" kern="100" dirty="0">
                        <a:effectLst/>
                        <a:latin typeface="Adobe 黑体 Std R" panose="020B0400000000000000" pitchFamily="34" charset="-128"/>
                        <a:ea typeface="Adobe 黑体 Std R" panose="020B0400000000000000" pitchFamily="34" charset="-128"/>
                      </a:endParaRPr>
                    </a:p>
                  </a:txBody>
                  <a:tcPr marL="54621" marR="54621" marT="29185" marB="29185"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TW" sz="2000" kern="100" dirty="0">
                          <a:effectLst/>
                          <a:latin typeface="Adobe 黑体 Std R" panose="020B0400000000000000" pitchFamily="34" charset="-128"/>
                          <a:ea typeface="Adobe 黑体 Std R" panose="020B0400000000000000" pitchFamily="34" charset="-128"/>
                        </a:rPr>
                        <a:t>20</a:t>
                      </a:r>
                      <a:r>
                        <a:rPr lang="zh-TW" altLang="zh-TW" sz="2000" kern="100" dirty="0">
                          <a:effectLst/>
                          <a:latin typeface="Adobe 黑体 Std R" panose="020B0400000000000000" pitchFamily="34" charset="-128"/>
                          <a:ea typeface="Adobe 黑体 Std R" panose="020B0400000000000000" pitchFamily="34" charset="-128"/>
                        </a:rPr>
                        <a:t>～</a:t>
                      </a:r>
                      <a:r>
                        <a:rPr lang="en-US" altLang="zh-TW" sz="2000" kern="100" dirty="0">
                          <a:effectLst/>
                          <a:latin typeface="Adobe 黑体 Std R" panose="020B0400000000000000" pitchFamily="34" charset="-128"/>
                          <a:ea typeface="Adobe 黑体 Std R" panose="020B0400000000000000" pitchFamily="34" charset="-128"/>
                        </a:rPr>
                        <a:t>30</a:t>
                      </a:r>
                      <a:r>
                        <a:rPr lang="zh-TW" altLang="zh-TW" sz="2000" kern="100" dirty="0">
                          <a:effectLst/>
                          <a:latin typeface="Adobe 黑体 Std R" panose="020B0400000000000000" pitchFamily="34" charset="-128"/>
                          <a:ea typeface="Adobe 黑体 Std R" panose="020B0400000000000000" pitchFamily="34" charset="-128"/>
                        </a:rPr>
                        <a:t>題</a:t>
                      </a:r>
                      <a:endParaRPr lang="zh-TW" sz="2000" kern="100" dirty="0">
                        <a:effectLst/>
                        <a:latin typeface="Adobe 黑体 Std R" panose="020B0400000000000000" pitchFamily="34" charset="-128"/>
                        <a:ea typeface="Adobe 黑体 Std R" panose="020B0400000000000000" pitchFamily="34" charset="-128"/>
                      </a:endParaRPr>
                    </a:p>
                  </a:txBody>
                  <a:tcPr marL="0" marR="0" marT="0" marB="0" anchor="ctr"/>
                </a:tc>
                <a:tc vMerge="1">
                  <a:txBody>
                    <a:bodyPr/>
                    <a:lstStyle/>
                    <a:p>
                      <a:endParaRPr lang="zh-TW" altLang="en-US"/>
                    </a:p>
                  </a:txBody>
                  <a:tcPr/>
                </a:tc>
                <a:extLst>
                  <a:ext uri="{0D108BD9-81ED-4DB2-BD59-A6C34878D82A}">
                    <a16:rowId xmlns:a16="http://schemas.microsoft.com/office/drawing/2014/main" val="10003"/>
                  </a:ext>
                </a:extLst>
              </a:tr>
              <a:tr h="1154047">
                <a:tc gridSpan="2">
                  <a:txBody>
                    <a:bodyPr/>
                    <a:lstStyle/>
                    <a:p>
                      <a:pPr algn="ctr">
                        <a:lnSpc>
                          <a:spcPct val="100000"/>
                        </a:lnSpc>
                        <a:spcAft>
                          <a:spcPts val="0"/>
                        </a:spcAft>
                      </a:pPr>
                      <a:r>
                        <a:rPr lang="zh-TW" sz="2300" kern="100" dirty="0">
                          <a:effectLst/>
                          <a:latin typeface="Adobe 黑体 Std R" panose="020B0400000000000000" pitchFamily="34" charset="-128"/>
                          <a:ea typeface="Adobe 黑体 Std R" panose="020B0400000000000000" pitchFamily="34" charset="-128"/>
                        </a:rPr>
                        <a:t>數學</a:t>
                      </a:r>
                    </a:p>
                  </a:txBody>
                  <a:tcPr marL="54621" marR="54621" marT="29185" marB="29185" anchor="ctr">
                    <a:solidFill>
                      <a:srgbClr val="7030A0"/>
                    </a:solidFill>
                  </a:tcPr>
                </a:tc>
                <a:tc hMerge="1">
                  <a:txBody>
                    <a:bodyPr/>
                    <a:lstStyle/>
                    <a:p>
                      <a:endParaRPr lang="zh-TW" altLang="en-US"/>
                    </a:p>
                  </a:txBody>
                  <a:tcPr/>
                </a:tc>
                <a:tc>
                  <a:txBody>
                    <a:bodyPr/>
                    <a:lstStyle/>
                    <a:p>
                      <a:pPr algn="ctr">
                        <a:lnSpc>
                          <a:spcPct val="100000"/>
                        </a:lnSpc>
                        <a:spcAft>
                          <a:spcPts val="0"/>
                        </a:spcAft>
                      </a:pPr>
                      <a:r>
                        <a:rPr lang="en-US" sz="2000" kern="100" dirty="0">
                          <a:effectLst/>
                          <a:latin typeface="Adobe 黑体 Std R" panose="020B0400000000000000" pitchFamily="34" charset="-128"/>
                          <a:ea typeface="Adobe 黑体 Std R" panose="020B0400000000000000" pitchFamily="34" charset="-128"/>
                        </a:rPr>
                        <a:t>80</a:t>
                      </a:r>
                      <a:r>
                        <a:rPr lang="zh-TW" sz="2000" kern="100" dirty="0">
                          <a:effectLst/>
                          <a:latin typeface="Adobe 黑体 Std R" panose="020B0400000000000000" pitchFamily="34" charset="-128"/>
                          <a:ea typeface="Adobe 黑体 Std R" panose="020B0400000000000000" pitchFamily="34" charset="-128"/>
                        </a:rPr>
                        <a:t>分鐘</a:t>
                      </a:r>
                    </a:p>
                  </a:txBody>
                  <a:tcPr marL="54621" marR="54621" marT="29185" marB="29185" anchor="ctr"/>
                </a:tc>
                <a:tc>
                  <a:txBody>
                    <a:bodyPr/>
                    <a:lstStyle/>
                    <a:p>
                      <a:pPr algn="ctr">
                        <a:lnSpc>
                          <a:spcPct val="100000"/>
                        </a:lnSpc>
                        <a:spcBef>
                          <a:spcPts val="0"/>
                        </a:spcBef>
                        <a:spcAft>
                          <a:spcPts val="0"/>
                        </a:spcAft>
                      </a:pPr>
                      <a:r>
                        <a:rPr lang="en-US" sz="2000" kern="100" dirty="0">
                          <a:effectLst/>
                          <a:latin typeface="Adobe 黑体 Std R" panose="020B0400000000000000" pitchFamily="34" charset="-128"/>
                          <a:ea typeface="Adobe 黑体 Std R" panose="020B0400000000000000" pitchFamily="34" charset="-128"/>
                        </a:rPr>
                        <a:t>25</a:t>
                      </a:r>
                      <a:r>
                        <a:rPr lang="zh-TW" sz="2000" kern="100" dirty="0">
                          <a:effectLst/>
                          <a:latin typeface="Adobe 黑体 Std R" panose="020B0400000000000000" pitchFamily="34" charset="-128"/>
                          <a:ea typeface="Adobe 黑体 Std R" panose="020B0400000000000000" pitchFamily="34" charset="-128"/>
                        </a:rPr>
                        <a:t>～</a:t>
                      </a:r>
                      <a:r>
                        <a:rPr lang="en-US" sz="2000" kern="100" dirty="0">
                          <a:effectLst/>
                          <a:latin typeface="Adobe 黑体 Std R" panose="020B0400000000000000" pitchFamily="34" charset="-128"/>
                          <a:ea typeface="Adobe 黑体 Std R" panose="020B0400000000000000" pitchFamily="34" charset="-128"/>
                        </a:rPr>
                        <a:t>31</a:t>
                      </a:r>
                      <a:r>
                        <a:rPr lang="zh-TW" sz="2000" kern="100" dirty="0">
                          <a:effectLst/>
                          <a:latin typeface="Adobe 黑体 Std R" panose="020B0400000000000000" pitchFamily="34" charset="-128"/>
                          <a:ea typeface="Adobe 黑体 Std R" panose="020B0400000000000000" pitchFamily="34" charset="-128"/>
                        </a:rPr>
                        <a:t>題</a:t>
                      </a:r>
                      <a:r>
                        <a:rPr lang="en-US" sz="2000" kern="100" dirty="0">
                          <a:effectLst/>
                          <a:latin typeface="Adobe 黑体 Std R" panose="020B0400000000000000" pitchFamily="34" charset="-128"/>
                          <a:ea typeface="Adobe 黑体 Std R" panose="020B0400000000000000" pitchFamily="34" charset="-128"/>
                        </a:rPr>
                        <a:t> </a:t>
                      </a:r>
                    </a:p>
                    <a:p>
                      <a:pPr marL="0" marR="0" indent="0" algn="ctr" defTabSz="914400" rtl="0" eaLnBrk="1" fontAlgn="auto" latinLnBrk="0" hangingPunct="1">
                        <a:lnSpc>
                          <a:spcPct val="100000"/>
                        </a:lnSpc>
                        <a:spcBef>
                          <a:spcPts val="0"/>
                        </a:spcBef>
                        <a:spcAft>
                          <a:spcPts val="0"/>
                        </a:spcAft>
                        <a:buClrTx/>
                        <a:buSzTx/>
                        <a:buFontTx/>
                        <a:buNone/>
                        <a:tabLst/>
                        <a:defRPr/>
                      </a:pPr>
                      <a:r>
                        <a:rPr lang="zh-TW" sz="2000" kern="100" dirty="0">
                          <a:effectLst/>
                          <a:latin typeface="Adobe 黑体 Std R" panose="020B0400000000000000" pitchFamily="34" charset="-128"/>
                          <a:ea typeface="Adobe 黑体 Std R" panose="020B0400000000000000" pitchFamily="34" charset="-128"/>
                        </a:rPr>
                        <a:t>選擇題</a:t>
                      </a:r>
                      <a:r>
                        <a:rPr lang="en-US" sz="2000" kern="100" dirty="0">
                          <a:effectLst/>
                          <a:latin typeface="Adobe 黑体 Std R" panose="020B0400000000000000" pitchFamily="34" charset="-128"/>
                          <a:ea typeface="Adobe 黑体 Std R" panose="020B0400000000000000" pitchFamily="34" charset="-128"/>
                        </a:rPr>
                        <a:t>23</a:t>
                      </a:r>
                      <a:r>
                        <a:rPr lang="zh-TW" sz="2000" kern="100" dirty="0">
                          <a:effectLst/>
                          <a:latin typeface="Adobe 黑体 Std R" panose="020B0400000000000000" pitchFamily="34" charset="-128"/>
                          <a:ea typeface="Adobe 黑体 Std R" panose="020B0400000000000000" pitchFamily="34" charset="-128"/>
                        </a:rPr>
                        <a:t>～</a:t>
                      </a:r>
                      <a:r>
                        <a:rPr lang="en-US" altLang="zh-TW" sz="2000" kern="100" dirty="0">
                          <a:effectLst/>
                          <a:latin typeface="Adobe 黑体 Std R" panose="020B0400000000000000" pitchFamily="34" charset="-128"/>
                          <a:ea typeface="Adobe 黑体 Std R" panose="020B0400000000000000" pitchFamily="34" charset="-128"/>
                        </a:rPr>
                        <a:t>28</a:t>
                      </a:r>
                      <a:r>
                        <a:rPr lang="zh-TW" sz="2000" kern="100" dirty="0">
                          <a:effectLst/>
                          <a:latin typeface="Adobe 黑体 Std R" panose="020B0400000000000000" pitchFamily="34" charset="-128"/>
                          <a:ea typeface="Adobe 黑体 Std R" panose="020B0400000000000000" pitchFamily="34" charset="-128"/>
                        </a:rPr>
                        <a:t>題</a:t>
                      </a:r>
                      <a:endParaRPr lang="en-US" altLang="zh-TW" sz="2000" kern="100" dirty="0">
                        <a:effectLst/>
                        <a:latin typeface="Adobe 黑体 Std R" panose="020B0400000000000000" pitchFamily="34" charset="-128"/>
                        <a:ea typeface="Adobe 黑体 Std R" panose="020B0400000000000000" pitchFamily="34" charset="-128"/>
                      </a:endParaRPr>
                    </a:p>
                    <a:p>
                      <a:pPr marL="0" marR="0" indent="0" algn="ctr" defTabSz="914400" rtl="0" eaLnBrk="1" fontAlgn="auto" latinLnBrk="0" hangingPunct="1">
                        <a:lnSpc>
                          <a:spcPct val="100000"/>
                        </a:lnSpc>
                        <a:spcBef>
                          <a:spcPts val="0"/>
                        </a:spcBef>
                        <a:spcAft>
                          <a:spcPts val="0"/>
                        </a:spcAft>
                        <a:buClrTx/>
                        <a:buSzTx/>
                        <a:buFontTx/>
                        <a:buNone/>
                        <a:tabLst/>
                        <a:defRPr/>
                      </a:pPr>
                      <a:r>
                        <a:rPr lang="zh-TW" sz="2000" kern="100" dirty="0">
                          <a:effectLst/>
                          <a:latin typeface="Adobe 黑体 Std R" panose="020B0400000000000000" pitchFamily="34" charset="-128"/>
                          <a:ea typeface="Adobe 黑体 Std R" panose="020B0400000000000000" pitchFamily="34" charset="-128"/>
                        </a:rPr>
                        <a:t>非選擇題</a:t>
                      </a:r>
                      <a:r>
                        <a:rPr lang="en-US" sz="2000" kern="100" dirty="0">
                          <a:effectLst/>
                          <a:latin typeface="Adobe 黑体 Std R" panose="020B0400000000000000" pitchFamily="34" charset="-128"/>
                          <a:ea typeface="Adobe 黑体 Std R" panose="020B0400000000000000" pitchFamily="34" charset="-128"/>
                        </a:rPr>
                        <a:t>2</a:t>
                      </a:r>
                      <a:r>
                        <a:rPr lang="zh-TW" sz="2000" kern="100" dirty="0">
                          <a:effectLst/>
                          <a:latin typeface="Adobe 黑体 Std R" panose="020B0400000000000000" pitchFamily="34" charset="-128"/>
                          <a:ea typeface="Adobe 黑体 Std R" panose="020B0400000000000000" pitchFamily="34" charset="-128"/>
                        </a:rPr>
                        <a:t>～</a:t>
                      </a:r>
                      <a:r>
                        <a:rPr lang="en-US" sz="2000" kern="100" dirty="0">
                          <a:effectLst/>
                          <a:latin typeface="Adobe 黑体 Std R" panose="020B0400000000000000" pitchFamily="34" charset="-128"/>
                          <a:ea typeface="Adobe 黑体 Std R" panose="020B0400000000000000" pitchFamily="34" charset="-128"/>
                        </a:rPr>
                        <a:t>3</a:t>
                      </a:r>
                      <a:r>
                        <a:rPr lang="zh-TW" sz="2000" kern="100" dirty="0">
                          <a:effectLst/>
                          <a:latin typeface="Adobe 黑体 Std R" panose="020B0400000000000000" pitchFamily="34" charset="-128"/>
                          <a:ea typeface="Adobe 黑体 Std R" panose="020B0400000000000000" pitchFamily="34" charset="-128"/>
                        </a:rPr>
                        <a:t>題</a:t>
                      </a:r>
                      <a:endParaRPr lang="zh-TW" altLang="zh-TW" sz="2000" kern="100" dirty="0">
                        <a:effectLst/>
                        <a:latin typeface="Adobe 黑体 Std R" panose="020B0400000000000000" pitchFamily="34" charset="-128"/>
                        <a:ea typeface="Adobe 黑体 Std R" panose="020B0400000000000000" pitchFamily="34" charset="-128"/>
                      </a:endParaRPr>
                    </a:p>
                  </a:txBody>
                  <a:tcPr marL="0" marR="0" marT="0" marB="0" anchor="ctr"/>
                </a:tc>
                <a:tc vMerge="1">
                  <a:txBody>
                    <a:bodyPr/>
                    <a:lstStyle/>
                    <a:p>
                      <a:endParaRPr lang="zh-TW" altLang="en-US"/>
                    </a:p>
                  </a:txBody>
                  <a:tcPr/>
                </a:tc>
                <a:extLst>
                  <a:ext uri="{0D108BD9-81ED-4DB2-BD59-A6C34878D82A}">
                    <a16:rowId xmlns:a16="http://schemas.microsoft.com/office/drawing/2014/main" val="10004"/>
                  </a:ext>
                </a:extLst>
              </a:tr>
              <a:tr h="666079">
                <a:tc gridSpan="2">
                  <a:txBody>
                    <a:bodyPr/>
                    <a:lstStyle/>
                    <a:p>
                      <a:pPr algn="ctr">
                        <a:lnSpc>
                          <a:spcPct val="100000"/>
                        </a:lnSpc>
                        <a:spcAft>
                          <a:spcPts val="0"/>
                        </a:spcAft>
                      </a:pPr>
                      <a:r>
                        <a:rPr lang="zh-TW" sz="2300" kern="100" dirty="0">
                          <a:effectLst/>
                          <a:latin typeface="Adobe 黑体 Std R" panose="020B0400000000000000" pitchFamily="34" charset="-128"/>
                          <a:ea typeface="Adobe 黑体 Std R" panose="020B0400000000000000" pitchFamily="34" charset="-128"/>
                        </a:rPr>
                        <a:t>社會</a:t>
                      </a:r>
                    </a:p>
                  </a:txBody>
                  <a:tcPr marL="54621" marR="54621" marT="29185" marB="29185" anchor="ctr">
                    <a:solidFill>
                      <a:srgbClr val="7030A0"/>
                    </a:solidFill>
                  </a:tcPr>
                </a:tc>
                <a:tc hMerge="1">
                  <a:txBody>
                    <a:bodyPr/>
                    <a:lstStyle/>
                    <a:p>
                      <a:endParaRPr lang="zh-TW" altLang="en-US"/>
                    </a:p>
                  </a:txBody>
                  <a:tcPr/>
                </a:tc>
                <a:tc>
                  <a:txBody>
                    <a:bodyPr/>
                    <a:lstStyle/>
                    <a:p>
                      <a:pPr algn="ctr">
                        <a:lnSpc>
                          <a:spcPct val="100000"/>
                        </a:lnSpc>
                        <a:spcAft>
                          <a:spcPts val="0"/>
                        </a:spcAft>
                      </a:pPr>
                      <a:r>
                        <a:rPr lang="en-US" sz="2000" kern="100" dirty="0">
                          <a:effectLst/>
                          <a:latin typeface="Adobe 黑体 Std R" panose="020B0400000000000000" pitchFamily="34" charset="-128"/>
                          <a:ea typeface="Adobe 黑体 Std R" panose="020B0400000000000000" pitchFamily="34" charset="-128"/>
                        </a:rPr>
                        <a:t>70</a:t>
                      </a:r>
                      <a:r>
                        <a:rPr lang="zh-TW" sz="2000" kern="100" dirty="0">
                          <a:effectLst/>
                          <a:latin typeface="Adobe 黑体 Std R" panose="020B0400000000000000" pitchFamily="34" charset="-128"/>
                          <a:ea typeface="Adobe 黑体 Std R" panose="020B0400000000000000" pitchFamily="34" charset="-128"/>
                        </a:rPr>
                        <a:t>分鐘</a:t>
                      </a:r>
                    </a:p>
                  </a:txBody>
                  <a:tcPr marL="54621" marR="54621" marT="29185" marB="29185" anchor="ctr"/>
                </a:tc>
                <a:tc>
                  <a:txBody>
                    <a:bodyPr/>
                    <a:lstStyle/>
                    <a:p>
                      <a:pPr algn="ctr">
                        <a:lnSpc>
                          <a:spcPct val="100000"/>
                        </a:lnSpc>
                        <a:spcAft>
                          <a:spcPts val="0"/>
                        </a:spcAft>
                      </a:pPr>
                      <a:r>
                        <a:rPr lang="en-US" sz="2000" kern="100" dirty="0">
                          <a:effectLst/>
                          <a:latin typeface="Adobe 黑体 Std R" panose="020B0400000000000000" pitchFamily="34" charset="-128"/>
                          <a:ea typeface="Adobe 黑体 Std R" panose="020B0400000000000000" pitchFamily="34" charset="-128"/>
                        </a:rPr>
                        <a:t>50</a:t>
                      </a:r>
                      <a:r>
                        <a:rPr lang="zh-TW" sz="2000" kern="100" dirty="0">
                          <a:effectLst/>
                          <a:latin typeface="Adobe 黑体 Std R" panose="020B0400000000000000" pitchFamily="34" charset="-128"/>
                          <a:ea typeface="Adobe 黑体 Std R" panose="020B0400000000000000" pitchFamily="34" charset="-128"/>
                        </a:rPr>
                        <a:t>～</a:t>
                      </a:r>
                      <a:r>
                        <a:rPr lang="en-US" altLang="zh-TW" sz="2000" kern="100" dirty="0">
                          <a:effectLst/>
                          <a:latin typeface="Adobe 黑体 Std R" panose="020B0400000000000000" pitchFamily="34" charset="-128"/>
                          <a:ea typeface="Adobe 黑体 Std R" panose="020B0400000000000000" pitchFamily="34" charset="-128"/>
                        </a:rPr>
                        <a:t>6</a:t>
                      </a:r>
                      <a:r>
                        <a:rPr lang="en-US" sz="2000" kern="100" dirty="0">
                          <a:effectLst/>
                          <a:latin typeface="Adobe 黑体 Std R" panose="020B0400000000000000" pitchFamily="34" charset="-128"/>
                          <a:ea typeface="Adobe 黑体 Std R" panose="020B0400000000000000" pitchFamily="34" charset="-128"/>
                        </a:rPr>
                        <a:t>0</a:t>
                      </a:r>
                      <a:r>
                        <a:rPr lang="zh-TW" sz="2000" kern="100" dirty="0">
                          <a:effectLst/>
                          <a:latin typeface="Adobe 黑体 Std R" panose="020B0400000000000000" pitchFamily="34" charset="-128"/>
                          <a:ea typeface="Adobe 黑体 Std R" panose="020B0400000000000000" pitchFamily="34" charset="-128"/>
                        </a:rPr>
                        <a:t>題</a:t>
                      </a:r>
                    </a:p>
                  </a:txBody>
                  <a:tcPr marL="0" marR="0" marT="0" marB="0" anchor="ctr"/>
                </a:tc>
                <a:tc vMerge="1">
                  <a:txBody>
                    <a:bodyPr/>
                    <a:lstStyle/>
                    <a:p>
                      <a:endParaRPr lang="zh-TW" altLang="en-US"/>
                    </a:p>
                  </a:txBody>
                  <a:tcPr/>
                </a:tc>
                <a:extLst>
                  <a:ext uri="{0D108BD9-81ED-4DB2-BD59-A6C34878D82A}">
                    <a16:rowId xmlns:a16="http://schemas.microsoft.com/office/drawing/2014/main" val="10005"/>
                  </a:ext>
                </a:extLst>
              </a:tr>
              <a:tr h="562132">
                <a:tc gridSpan="2">
                  <a:txBody>
                    <a:bodyPr/>
                    <a:lstStyle/>
                    <a:p>
                      <a:pPr marL="0" algn="ctr" defTabSz="914400" rtl="0" eaLnBrk="1" latinLnBrk="0" hangingPunct="1">
                        <a:lnSpc>
                          <a:spcPct val="100000"/>
                        </a:lnSpc>
                        <a:spcBef>
                          <a:spcPts val="0"/>
                        </a:spcBef>
                        <a:spcAft>
                          <a:spcPts val="0"/>
                        </a:spcAft>
                      </a:pPr>
                      <a:r>
                        <a:rPr lang="zh-TW" sz="2300" b="1" kern="100" dirty="0">
                          <a:solidFill>
                            <a:schemeClr val="lt1"/>
                          </a:solidFill>
                          <a:effectLst/>
                          <a:latin typeface="Adobe 黑体 Std R" panose="020B0400000000000000" pitchFamily="34" charset="-128"/>
                          <a:ea typeface="Adobe 黑体 Std R" panose="020B0400000000000000" pitchFamily="34" charset="-128"/>
                          <a:cs typeface="+mn-cs"/>
                        </a:rPr>
                        <a:t>自然</a:t>
                      </a:r>
                    </a:p>
                  </a:txBody>
                  <a:tcPr marL="54621" marR="54621" marT="29185" marB="29185" anchor="ctr">
                    <a:solidFill>
                      <a:srgbClr val="7030A0"/>
                    </a:solidFill>
                  </a:tcPr>
                </a:tc>
                <a:tc hMerge="1">
                  <a:txBody>
                    <a:bodyPr/>
                    <a:lstStyle/>
                    <a:p>
                      <a:endParaRPr lang="zh-TW" altLang="en-US"/>
                    </a:p>
                  </a:txBody>
                  <a:tcPr/>
                </a:tc>
                <a:tc>
                  <a:txBody>
                    <a:bodyPr/>
                    <a:lstStyle/>
                    <a:p>
                      <a:pPr marL="0" algn="ctr" defTabSz="914400" rtl="0" eaLnBrk="1" latinLnBrk="0" hangingPunct="1">
                        <a:lnSpc>
                          <a:spcPct val="100000"/>
                        </a:lnSpc>
                        <a:spcBef>
                          <a:spcPts val="0"/>
                        </a:spcBef>
                        <a:spcAft>
                          <a:spcPts val="0"/>
                        </a:spcAft>
                      </a:pPr>
                      <a:r>
                        <a:rPr lang="en-US" sz="2000" kern="100" dirty="0">
                          <a:solidFill>
                            <a:schemeClr val="dk1"/>
                          </a:solidFill>
                          <a:effectLst/>
                          <a:latin typeface="Adobe 黑体 Std R" panose="020B0400000000000000" pitchFamily="34" charset="-128"/>
                          <a:ea typeface="Adobe 黑体 Std R" panose="020B0400000000000000" pitchFamily="34" charset="-128"/>
                          <a:cs typeface="+mn-cs"/>
                        </a:rPr>
                        <a:t>70</a:t>
                      </a:r>
                      <a:r>
                        <a:rPr lang="zh-TW" sz="2000" kern="100" dirty="0">
                          <a:solidFill>
                            <a:schemeClr val="dk1"/>
                          </a:solidFill>
                          <a:effectLst/>
                          <a:latin typeface="Adobe 黑体 Std R" panose="020B0400000000000000" pitchFamily="34" charset="-128"/>
                          <a:ea typeface="Adobe 黑体 Std R" panose="020B0400000000000000" pitchFamily="34" charset="-128"/>
                          <a:cs typeface="+mn-cs"/>
                        </a:rPr>
                        <a:t>分鐘</a:t>
                      </a:r>
                    </a:p>
                  </a:txBody>
                  <a:tcPr marL="54621" marR="54621" marT="29185" marB="29185" anchor="ctr"/>
                </a:tc>
                <a:tc>
                  <a:txBody>
                    <a:bodyPr/>
                    <a:lstStyle/>
                    <a:p>
                      <a:pPr marL="0" algn="ctr" defTabSz="914400" rtl="0" eaLnBrk="1" latinLnBrk="0" hangingPunct="1">
                        <a:lnSpc>
                          <a:spcPct val="100000"/>
                        </a:lnSpc>
                        <a:spcBef>
                          <a:spcPts val="0"/>
                        </a:spcBef>
                        <a:spcAft>
                          <a:spcPts val="0"/>
                        </a:spcAft>
                      </a:pPr>
                      <a:r>
                        <a:rPr lang="en-US" altLang="zh-TW" sz="2000" kern="100" dirty="0">
                          <a:solidFill>
                            <a:schemeClr val="dk1"/>
                          </a:solidFill>
                          <a:effectLst/>
                          <a:latin typeface="Adobe 黑体 Std R" panose="020B0400000000000000" pitchFamily="34" charset="-128"/>
                          <a:ea typeface="Adobe 黑体 Std R" panose="020B0400000000000000" pitchFamily="34" charset="-128"/>
                          <a:cs typeface="+mn-cs"/>
                        </a:rPr>
                        <a:t>45</a:t>
                      </a:r>
                      <a:r>
                        <a:rPr lang="zh-TW" sz="2000" kern="100" dirty="0">
                          <a:solidFill>
                            <a:schemeClr val="dk1"/>
                          </a:solidFill>
                          <a:effectLst/>
                          <a:latin typeface="Adobe 黑体 Std R" panose="020B0400000000000000" pitchFamily="34" charset="-128"/>
                          <a:ea typeface="Adobe 黑体 Std R" panose="020B0400000000000000" pitchFamily="34" charset="-128"/>
                          <a:cs typeface="+mn-cs"/>
                        </a:rPr>
                        <a:t>～</a:t>
                      </a:r>
                      <a:r>
                        <a:rPr lang="en-US" altLang="zh-TW" sz="2000" kern="100" dirty="0">
                          <a:solidFill>
                            <a:schemeClr val="dk1"/>
                          </a:solidFill>
                          <a:effectLst/>
                          <a:latin typeface="Adobe 黑体 Std R" panose="020B0400000000000000" pitchFamily="34" charset="-128"/>
                          <a:ea typeface="Adobe 黑体 Std R" panose="020B0400000000000000" pitchFamily="34" charset="-128"/>
                          <a:cs typeface="+mn-cs"/>
                        </a:rPr>
                        <a:t>55</a:t>
                      </a:r>
                      <a:r>
                        <a:rPr lang="zh-TW" sz="2000" kern="100" dirty="0">
                          <a:solidFill>
                            <a:schemeClr val="dk1"/>
                          </a:solidFill>
                          <a:effectLst/>
                          <a:latin typeface="Adobe 黑体 Std R" panose="020B0400000000000000" pitchFamily="34" charset="-128"/>
                          <a:ea typeface="Adobe 黑体 Std R" panose="020B0400000000000000" pitchFamily="34" charset="-128"/>
                          <a:cs typeface="+mn-cs"/>
                        </a:rPr>
                        <a:t>題</a:t>
                      </a:r>
                    </a:p>
                  </a:txBody>
                  <a:tcPr marL="0" marR="0" marT="0" marB="0" anchor="ctr"/>
                </a:tc>
                <a:tc vMerge="1">
                  <a:txBody>
                    <a:bodyPr/>
                    <a:lstStyle/>
                    <a:p>
                      <a:endParaRPr lang="zh-TW" altLang="en-US"/>
                    </a:p>
                  </a:txBody>
                  <a:tcPr/>
                </a:tc>
                <a:extLst>
                  <a:ext uri="{0D108BD9-81ED-4DB2-BD59-A6C34878D82A}">
                    <a16:rowId xmlns:a16="http://schemas.microsoft.com/office/drawing/2014/main" val="10006"/>
                  </a:ext>
                </a:extLst>
              </a:tr>
              <a:tr h="490503">
                <a:tc gridSpan="2">
                  <a:txBody>
                    <a:bodyPr/>
                    <a:lstStyle/>
                    <a:p>
                      <a:pPr algn="ctr">
                        <a:lnSpc>
                          <a:spcPct val="100000"/>
                        </a:lnSpc>
                        <a:spcAft>
                          <a:spcPts val="0"/>
                        </a:spcAft>
                      </a:pPr>
                      <a:r>
                        <a:rPr lang="zh-TW" sz="2300" kern="100" dirty="0">
                          <a:effectLst/>
                          <a:latin typeface="Adobe 黑体 Std R" panose="020B0400000000000000" pitchFamily="34" charset="-128"/>
                          <a:ea typeface="Adobe 黑体 Std R" panose="020B0400000000000000" pitchFamily="34" charset="-128"/>
                        </a:rPr>
                        <a:t>寫作測驗 </a:t>
                      </a:r>
                    </a:p>
                  </a:txBody>
                  <a:tcPr marL="54621" marR="54621" marT="29185" marB="29185" anchor="ctr">
                    <a:solidFill>
                      <a:srgbClr val="7030A0"/>
                    </a:solidFill>
                  </a:tcPr>
                </a:tc>
                <a:tc hMerge="1">
                  <a:txBody>
                    <a:bodyPr/>
                    <a:lstStyle/>
                    <a:p>
                      <a:endParaRPr lang="zh-TW" altLang="en-US"/>
                    </a:p>
                  </a:txBody>
                  <a:tcPr/>
                </a:tc>
                <a:tc>
                  <a:txBody>
                    <a:bodyPr/>
                    <a:lstStyle/>
                    <a:p>
                      <a:pPr algn="ctr">
                        <a:lnSpc>
                          <a:spcPct val="100000"/>
                        </a:lnSpc>
                        <a:spcAft>
                          <a:spcPts val="0"/>
                        </a:spcAft>
                      </a:pPr>
                      <a:r>
                        <a:rPr lang="en-US" sz="2000" kern="100" dirty="0">
                          <a:effectLst/>
                          <a:latin typeface="Adobe 黑体 Std R" panose="020B0400000000000000" pitchFamily="34" charset="-128"/>
                          <a:ea typeface="Adobe 黑体 Std R" panose="020B0400000000000000" pitchFamily="34" charset="-128"/>
                        </a:rPr>
                        <a:t>50</a:t>
                      </a:r>
                      <a:r>
                        <a:rPr lang="zh-TW" sz="2000" kern="100" dirty="0">
                          <a:effectLst/>
                          <a:latin typeface="Adobe 黑体 Std R" panose="020B0400000000000000" pitchFamily="34" charset="-128"/>
                          <a:ea typeface="Adobe 黑体 Std R" panose="020B0400000000000000" pitchFamily="34" charset="-128"/>
                        </a:rPr>
                        <a:t>分鐘</a:t>
                      </a:r>
                    </a:p>
                  </a:txBody>
                  <a:tcPr marL="54621" marR="54621" marT="29185" marB="29185" anchor="ctr"/>
                </a:tc>
                <a:tc>
                  <a:txBody>
                    <a:bodyPr/>
                    <a:lstStyle/>
                    <a:p>
                      <a:pPr algn="ctr">
                        <a:lnSpc>
                          <a:spcPct val="100000"/>
                        </a:lnSpc>
                        <a:spcAft>
                          <a:spcPts val="0"/>
                        </a:spcAft>
                      </a:pPr>
                      <a:r>
                        <a:rPr lang="en-US" sz="2000" kern="100" dirty="0">
                          <a:effectLst/>
                          <a:latin typeface="Adobe 黑体 Std R" panose="020B0400000000000000" pitchFamily="34" charset="-128"/>
                          <a:ea typeface="Adobe 黑体 Std R" panose="020B0400000000000000" pitchFamily="34" charset="-128"/>
                        </a:rPr>
                        <a:t>1</a:t>
                      </a:r>
                      <a:r>
                        <a:rPr lang="zh-TW" sz="2000" kern="100" dirty="0">
                          <a:effectLst/>
                          <a:latin typeface="Adobe 黑体 Std R" panose="020B0400000000000000" pitchFamily="34" charset="-128"/>
                          <a:ea typeface="Adobe 黑体 Std R" panose="020B0400000000000000" pitchFamily="34" charset="-128"/>
                        </a:rPr>
                        <a:t>題</a:t>
                      </a:r>
                    </a:p>
                  </a:txBody>
                  <a:tcPr marL="0" marR="0" marT="0" marB="0" anchor="ctr"/>
                </a:tc>
                <a:tc>
                  <a:txBody>
                    <a:bodyPr/>
                    <a:lstStyle/>
                    <a:p>
                      <a:pPr algn="ctr">
                        <a:spcAft>
                          <a:spcPts val="0"/>
                        </a:spcAft>
                      </a:pPr>
                      <a:r>
                        <a:rPr lang="zh-TW" sz="2000" kern="100" dirty="0">
                          <a:effectLst/>
                          <a:latin typeface="Adobe 黑体 Std R" panose="020B0400000000000000" pitchFamily="34" charset="-128"/>
                          <a:ea typeface="Adobe 黑体 Std R" panose="020B0400000000000000" pitchFamily="34" charset="-128"/>
                        </a:rPr>
                        <a:t>分為</a:t>
                      </a:r>
                      <a:r>
                        <a:rPr lang="en-US" altLang="zh-TW" sz="2000" kern="100" dirty="0">
                          <a:effectLst/>
                          <a:latin typeface="Adobe 黑体 Std R" panose="020B0400000000000000" pitchFamily="34" charset="-128"/>
                          <a:ea typeface="Adobe 黑体 Std R" panose="020B0400000000000000" pitchFamily="34" charset="-128"/>
                        </a:rPr>
                        <a:t>1</a:t>
                      </a:r>
                      <a:r>
                        <a:rPr lang="zh-TW" sz="2000" kern="100" dirty="0">
                          <a:effectLst/>
                          <a:latin typeface="Adobe 黑体 Std R" panose="020B0400000000000000" pitchFamily="34" charset="-128"/>
                          <a:ea typeface="Adobe 黑体 Std R" panose="020B0400000000000000" pitchFamily="34" charset="-128"/>
                        </a:rPr>
                        <a:t>至</a:t>
                      </a:r>
                      <a:r>
                        <a:rPr lang="en-US" altLang="zh-TW" sz="2000" kern="100" dirty="0">
                          <a:effectLst/>
                          <a:latin typeface="Adobe 黑体 Std R" panose="020B0400000000000000" pitchFamily="34" charset="-128"/>
                          <a:ea typeface="Adobe 黑体 Std R" panose="020B0400000000000000" pitchFamily="34" charset="-128"/>
                        </a:rPr>
                        <a:t>6</a:t>
                      </a:r>
                      <a:r>
                        <a:rPr lang="zh-TW" sz="2000" kern="100" dirty="0">
                          <a:effectLst/>
                          <a:latin typeface="Adobe 黑体 Std R" panose="020B0400000000000000" pitchFamily="34" charset="-128"/>
                          <a:ea typeface="Adobe 黑体 Std R" panose="020B0400000000000000" pitchFamily="34" charset="-128"/>
                        </a:rPr>
                        <a:t>級分</a:t>
                      </a:r>
                    </a:p>
                  </a:txBody>
                  <a:tcPr marL="54621" marR="54621" marT="29185" marB="29185" anchor="ctr"/>
                </a:tc>
                <a:extLst>
                  <a:ext uri="{0D108BD9-81ED-4DB2-BD59-A6C34878D82A}">
                    <a16:rowId xmlns:a16="http://schemas.microsoft.com/office/drawing/2014/main" val="10007"/>
                  </a:ext>
                </a:extLst>
              </a:tr>
            </a:tbl>
          </a:graphicData>
        </a:graphic>
      </p:graphicFrame>
      <p:sp>
        <p:nvSpPr>
          <p:cNvPr id="76853" name="矩形 2">
            <a:extLst>
              <a:ext uri="{FF2B5EF4-FFF2-40B4-BE49-F238E27FC236}">
                <a16:creationId xmlns:a16="http://schemas.microsoft.com/office/drawing/2014/main" id="{E4EECA01-311A-445F-AF48-EEDB6752DE46}"/>
              </a:ext>
            </a:extLst>
          </p:cNvPr>
          <p:cNvSpPr>
            <a:spLocks noChangeArrowheads="1"/>
          </p:cNvSpPr>
          <p:nvPr/>
        </p:nvSpPr>
        <p:spPr bwMode="auto">
          <a:xfrm>
            <a:off x="1722438" y="6300788"/>
            <a:ext cx="8837612"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n-US" altLang="zh-TW" sz="1800" b="1" dirty="0">
                <a:solidFill>
                  <a:srgbClr val="C00000"/>
                </a:solidFill>
                <a:latin typeface="Adobe 黑体 Std R"/>
                <a:ea typeface="Adobe 黑体 Std R"/>
                <a:cs typeface="Adobe 黑体 Std R"/>
              </a:rPr>
              <a:t>115</a:t>
            </a:r>
            <a:r>
              <a:rPr lang="zh-TW" altLang="en-US" sz="1800" b="1" dirty="0">
                <a:solidFill>
                  <a:srgbClr val="C00000"/>
                </a:solidFill>
                <a:latin typeface="Adobe 黑体 Std R"/>
                <a:ea typeface="Adobe 黑体 Std R"/>
                <a:cs typeface="Adobe 黑体 Std R"/>
              </a:rPr>
              <a:t>年全國試務承辦學校：國立臺灣師範大學心理與教育測驗研究發展中心</a:t>
            </a:r>
            <a:endParaRPr lang="en-US" altLang="zh-TW" sz="1800" b="1" dirty="0">
              <a:solidFill>
                <a:srgbClr val="C00000"/>
              </a:solidFill>
              <a:latin typeface="Adobe 黑体 Std R"/>
              <a:ea typeface="Adobe 黑体 Std R"/>
              <a:cs typeface="Adobe 黑体 Std R"/>
            </a:endParaRP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1" presetClass="entr" presetSubtype="1" fill="hold" nodeType="with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wheel(1)">
                                      <p:cBhvr>
                                        <p:cTn id="7" dur="20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cxnSp>
        <p:nvCxnSpPr>
          <p:cNvPr id="7" name="直線接點 6">
            <a:extLst>
              <a:ext uri="{FF2B5EF4-FFF2-40B4-BE49-F238E27FC236}">
                <a16:creationId xmlns:a16="http://schemas.microsoft.com/office/drawing/2014/main" id="{6FA28D6F-D05C-4525-A708-7BD4B5CD36AD}"/>
              </a:ext>
            </a:extLst>
          </p:cNvPr>
          <p:cNvCxnSpPr/>
          <p:nvPr/>
        </p:nvCxnSpPr>
        <p:spPr>
          <a:xfrm>
            <a:off x="1489076" y="825500"/>
            <a:ext cx="9167813"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77827" name="矩形 40">
            <a:extLst>
              <a:ext uri="{FF2B5EF4-FFF2-40B4-BE49-F238E27FC236}">
                <a16:creationId xmlns:a16="http://schemas.microsoft.com/office/drawing/2014/main" id="{5DED25B5-44D7-4FBA-B120-8B31F7979207}"/>
              </a:ext>
            </a:extLst>
          </p:cNvPr>
          <p:cNvSpPr>
            <a:spLocks noChangeArrowheads="1"/>
          </p:cNvSpPr>
          <p:nvPr/>
        </p:nvSpPr>
        <p:spPr bwMode="auto">
          <a:xfrm>
            <a:off x="1524000" y="0"/>
            <a:ext cx="9144000" cy="444500"/>
          </a:xfrm>
          <a:prstGeom prst="rect">
            <a:avLst/>
          </a:prstGeom>
          <a:solidFill>
            <a:srgbClr val="990000"/>
          </a:solidFill>
          <a:ln>
            <a:noFill/>
          </a:ln>
          <a:extLst>
            <a:ext uri="{91240B29-F687-4F45-9708-019B960494DF}">
              <a14:hiddenLine xmlns:a14="http://schemas.microsoft.com/office/drawing/2010/main" w="0" algn="ctr">
                <a:solidFill>
                  <a:srgbClr val="000000"/>
                </a:solidFill>
                <a:round/>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zh-TW" altLang="en-US">
              <a:solidFill>
                <a:srgbClr val="000000"/>
              </a:solidFill>
            </a:endParaRPr>
          </a:p>
        </p:txBody>
      </p:sp>
      <p:pic>
        <p:nvPicPr>
          <p:cNvPr id="77828" name="Picture 2" descr="D:\學輔科資料\簡報圖案\12.png">
            <a:extLst>
              <a:ext uri="{FF2B5EF4-FFF2-40B4-BE49-F238E27FC236}">
                <a16:creationId xmlns:a16="http://schemas.microsoft.com/office/drawing/2014/main" id="{7C79BB86-382D-4A08-AF94-46A69ADC185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03388" y="-15875"/>
            <a:ext cx="1960562"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4" name="矩形 83">
            <a:extLst>
              <a:ext uri="{FF2B5EF4-FFF2-40B4-BE49-F238E27FC236}">
                <a16:creationId xmlns:a16="http://schemas.microsoft.com/office/drawing/2014/main" id="{E70DF4A6-B65A-458E-B901-53A87274F020}"/>
              </a:ext>
            </a:extLst>
          </p:cNvPr>
          <p:cNvSpPr/>
          <p:nvPr/>
        </p:nvSpPr>
        <p:spPr>
          <a:xfrm>
            <a:off x="6434139" y="44451"/>
            <a:ext cx="4054475" cy="708025"/>
          </a:xfrm>
          <a:prstGeom prst="rect">
            <a:avLst/>
          </a:prstGeom>
        </p:spPr>
        <p:txBody>
          <a:bodyPr>
            <a:spAutoFit/>
          </a:bodyPr>
          <a:lstStyle/>
          <a:p>
            <a:pPr eaLnBrk="1" hangingPunct="1">
              <a:defRPr/>
            </a:pPr>
            <a:r>
              <a:rPr lang="zh-TW" altLang="en-US" sz="20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適性入學</a:t>
            </a:r>
            <a:r>
              <a:rPr lang="en-US" altLang="zh-TW" sz="20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a:t>
            </a:r>
            <a:r>
              <a:rPr lang="zh-TW" altLang="en-US" sz="20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國中教育會考相關事項</a:t>
            </a:r>
            <a:endParaRPr lang="zh-TW" altLang="en-US" sz="2000" dirty="0">
              <a:solidFill>
                <a:prstClr val="white"/>
              </a:solidFill>
              <a:latin typeface="微軟正黑體" panose="020B0604030504040204" pitchFamily="34" charset="-120"/>
              <a:ea typeface="微軟正黑體" panose="020B0604030504040204" pitchFamily="34" charset="-120"/>
            </a:endParaRPr>
          </a:p>
          <a:p>
            <a:pPr eaLnBrk="1" hangingPunct="1">
              <a:defRPr/>
            </a:pPr>
            <a:endParaRPr lang="zh-TW" altLang="en-US" sz="2000" dirty="0">
              <a:solidFill>
                <a:prstClr val="white"/>
              </a:solidFill>
              <a:latin typeface="微軟正黑體" panose="020B0604030504040204" pitchFamily="34" charset="-120"/>
              <a:ea typeface="微軟正黑體" panose="020B0604030504040204" pitchFamily="34" charset="-120"/>
            </a:endParaRPr>
          </a:p>
        </p:txBody>
      </p:sp>
      <p:cxnSp>
        <p:nvCxnSpPr>
          <p:cNvPr id="87" name="直線接點 86">
            <a:extLst>
              <a:ext uri="{FF2B5EF4-FFF2-40B4-BE49-F238E27FC236}">
                <a16:creationId xmlns:a16="http://schemas.microsoft.com/office/drawing/2014/main" id="{B443326C-20B4-495E-B111-8D2E45E85317}"/>
              </a:ext>
            </a:extLst>
          </p:cNvPr>
          <p:cNvCxnSpPr/>
          <p:nvPr/>
        </p:nvCxnSpPr>
        <p:spPr>
          <a:xfrm>
            <a:off x="1500188" y="1041400"/>
            <a:ext cx="9155113"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89" name="直線接點 88">
            <a:extLst>
              <a:ext uri="{FF2B5EF4-FFF2-40B4-BE49-F238E27FC236}">
                <a16:creationId xmlns:a16="http://schemas.microsoft.com/office/drawing/2014/main" id="{4C3AD707-62D3-4350-B7C1-F5D9917A52B7}"/>
              </a:ext>
            </a:extLst>
          </p:cNvPr>
          <p:cNvCxnSpPr/>
          <p:nvPr/>
        </p:nvCxnSpPr>
        <p:spPr>
          <a:xfrm>
            <a:off x="1487488" y="2120900"/>
            <a:ext cx="9167813"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17" name="矩形 16">
            <a:extLst>
              <a:ext uri="{FF2B5EF4-FFF2-40B4-BE49-F238E27FC236}">
                <a16:creationId xmlns:a16="http://schemas.microsoft.com/office/drawing/2014/main" id="{827A6667-CEC3-4467-B49F-ACF160D25F34}"/>
              </a:ext>
            </a:extLst>
          </p:cNvPr>
          <p:cNvSpPr/>
          <p:nvPr/>
        </p:nvSpPr>
        <p:spPr>
          <a:xfrm>
            <a:off x="1501775" y="590551"/>
            <a:ext cx="9144000" cy="576263"/>
          </a:xfrm>
          <a:prstGeom prst="rect">
            <a:avLst/>
          </a:prstGeom>
          <a:solidFill>
            <a:srgbClr val="000066">
              <a:alpha val="6313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1244600" eaLnBrk="1" hangingPunct="1">
              <a:lnSpc>
                <a:spcPct val="90000"/>
              </a:lnSpc>
              <a:defRPr/>
            </a:pPr>
            <a:r>
              <a:rPr lang="en-US" altLang="zh-TW" sz="3200" b="1" dirty="0">
                <a:solidFill>
                  <a:prstClr val="white"/>
                </a:solidFill>
                <a:latin typeface="Adobe 繁黑體 Std B" pitchFamily="34" charset="-120"/>
                <a:ea typeface="Adobe 繁黑體 Std B" pitchFamily="34" charset="-120"/>
              </a:rPr>
              <a:t>   </a:t>
            </a:r>
            <a:r>
              <a:rPr lang="zh-TW" altLang="en-US" sz="3200" b="1" dirty="0">
                <a:solidFill>
                  <a:srgbClr val="FFFFFF"/>
                </a:solidFill>
                <a:latin typeface="Adobe 繁黑體 Std B" pitchFamily="34" charset="-120"/>
                <a:ea typeface="Adobe 繁黑體 Std B" pitchFamily="34" charset="-120"/>
                <a:cs typeface="BiauKai"/>
              </a:rPr>
              <a:t>國中教育會考成績三等級 四標示─</a:t>
            </a:r>
            <a:r>
              <a:rPr lang="zh-TW" altLang="en-US" sz="3200" b="1" dirty="0">
                <a:solidFill>
                  <a:srgbClr val="FFFF00"/>
                </a:solidFill>
                <a:latin typeface="Adobe 繁黑體 Std B" pitchFamily="34" charset="-120"/>
                <a:ea typeface="Adobe 繁黑體 Std B" pitchFamily="34" charset="-120"/>
                <a:cs typeface="BiauKai"/>
              </a:rPr>
              <a:t>標準參照</a:t>
            </a:r>
          </a:p>
        </p:txBody>
      </p:sp>
      <p:graphicFrame>
        <p:nvGraphicFramePr>
          <p:cNvPr id="18" name="資料庫圖表 17">
            <a:extLst>
              <a:ext uri="{FF2B5EF4-FFF2-40B4-BE49-F238E27FC236}">
                <a16:creationId xmlns:a16="http://schemas.microsoft.com/office/drawing/2014/main" id="{2A28EB4F-0B87-4A42-81A6-7A23E3D5F7EC}"/>
              </a:ext>
            </a:extLst>
          </p:cNvPr>
          <p:cNvGraphicFramePr/>
          <p:nvPr/>
        </p:nvGraphicFramePr>
        <p:xfrm>
          <a:off x="1703512" y="1556792"/>
          <a:ext cx="8784976" cy="4104456"/>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2" name="圓角矩形 1">
            <a:extLst>
              <a:ext uri="{FF2B5EF4-FFF2-40B4-BE49-F238E27FC236}">
                <a16:creationId xmlns:a16="http://schemas.microsoft.com/office/drawing/2014/main" id="{92463880-A92C-4356-850C-17CF467B9C76}"/>
              </a:ext>
            </a:extLst>
          </p:cNvPr>
          <p:cNvSpPr/>
          <p:nvPr/>
        </p:nvSpPr>
        <p:spPr>
          <a:xfrm>
            <a:off x="1703388" y="5762626"/>
            <a:ext cx="3313112" cy="576263"/>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zh-TW" altLang="en-US" sz="2700" b="1" dirty="0">
                <a:solidFill>
                  <a:prstClr val="white"/>
                </a:solidFill>
                <a:latin typeface="Adobe 繁黑體 Std B" pitchFamily="34" charset="-120"/>
                <a:ea typeface="Adobe 繁黑體 Std B" pitchFamily="34" charset="-120"/>
              </a:rPr>
              <a:t>寫作測驗：</a:t>
            </a:r>
            <a:r>
              <a:rPr lang="en-US" altLang="zh-TW" sz="2700" b="1" dirty="0">
                <a:solidFill>
                  <a:prstClr val="white"/>
                </a:solidFill>
                <a:latin typeface="Adobe 繁黑體 Std B" pitchFamily="34" charset="-120"/>
                <a:ea typeface="Adobe 繁黑體 Std B" pitchFamily="34" charset="-120"/>
              </a:rPr>
              <a:t>1-6</a:t>
            </a:r>
            <a:r>
              <a:rPr lang="zh-TW" altLang="en-US" sz="2700" b="1" dirty="0">
                <a:solidFill>
                  <a:prstClr val="white"/>
                </a:solidFill>
                <a:latin typeface="Adobe 繁黑體 Std B" pitchFamily="34" charset="-120"/>
                <a:ea typeface="Adobe 繁黑體 Std B" pitchFamily="34" charset="-120"/>
              </a:rPr>
              <a:t>級分</a:t>
            </a:r>
          </a:p>
        </p:txBody>
      </p:sp>
      <p:sp>
        <p:nvSpPr>
          <p:cNvPr id="19" name="圓角矩形 18">
            <a:extLst>
              <a:ext uri="{FF2B5EF4-FFF2-40B4-BE49-F238E27FC236}">
                <a16:creationId xmlns:a16="http://schemas.microsoft.com/office/drawing/2014/main" id="{7E3AE4F1-4FFD-4F3E-9881-9501D066BEC8}"/>
              </a:ext>
            </a:extLst>
          </p:cNvPr>
          <p:cNvSpPr/>
          <p:nvPr/>
        </p:nvSpPr>
        <p:spPr>
          <a:xfrm>
            <a:off x="5232401" y="5762626"/>
            <a:ext cx="5192713" cy="576263"/>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zh-TW" altLang="en-US" sz="2700" b="1" dirty="0">
                <a:solidFill>
                  <a:prstClr val="white"/>
                </a:solidFill>
                <a:latin typeface="Adobe 繁黑體 Std B" pitchFamily="34" charset="-120"/>
                <a:ea typeface="Adobe 繁黑體 Std B" pitchFamily="34" charset="-120"/>
              </a:rPr>
              <a:t>英語聽力：基礎</a:t>
            </a:r>
            <a:r>
              <a:rPr lang="en-US" altLang="zh-TW" sz="2700" b="1" dirty="0">
                <a:solidFill>
                  <a:prstClr val="white"/>
                </a:solidFill>
                <a:latin typeface="Adobe 繁黑體 Std B" pitchFamily="34" charset="-120"/>
                <a:ea typeface="Adobe 繁黑體 Std B" pitchFamily="34" charset="-120"/>
              </a:rPr>
              <a:t>(</a:t>
            </a:r>
            <a:r>
              <a:rPr lang="zh-TW" altLang="en-US" sz="2700" b="1" dirty="0">
                <a:solidFill>
                  <a:prstClr val="white"/>
                </a:solidFill>
                <a:latin typeface="Adobe 繁黑體 Std B" pitchFamily="34" charset="-120"/>
                <a:ea typeface="Adobe 繁黑體 Std B" pitchFamily="34" charset="-120"/>
              </a:rPr>
              <a:t>含以上</a:t>
            </a:r>
            <a:r>
              <a:rPr lang="en-US" altLang="zh-TW" sz="2700" b="1" dirty="0">
                <a:solidFill>
                  <a:prstClr val="white"/>
                </a:solidFill>
                <a:latin typeface="Adobe 繁黑體 Std B" pitchFamily="34" charset="-120"/>
                <a:ea typeface="Adobe 繁黑體 Std B" pitchFamily="34" charset="-120"/>
              </a:rPr>
              <a:t>)/</a:t>
            </a:r>
            <a:r>
              <a:rPr lang="zh-TW" altLang="en-US" sz="2700" b="1" dirty="0">
                <a:solidFill>
                  <a:prstClr val="white"/>
                </a:solidFill>
                <a:latin typeface="Adobe 繁黑體 Std B" pitchFamily="34" charset="-120"/>
                <a:ea typeface="Adobe 繁黑體 Std B" pitchFamily="34" charset="-120"/>
              </a:rPr>
              <a:t>待加強</a:t>
            </a:r>
            <a:endParaRPr lang="zh-TW" altLang="en-US" sz="2700" dirty="0">
              <a:solidFill>
                <a:prstClr val="white"/>
              </a:solidFill>
              <a:latin typeface="Adobe 繁黑體 Std B" pitchFamily="34" charset="-120"/>
              <a:ea typeface="Adobe 繁黑體 Std B" pitchFamily="34" charset="-120"/>
            </a:endParaRP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
                                            <p:graphicEl>
                                              <a:dgm id="{7180FB11-191F-42ED-A61C-A4E908BF40AB}"/>
                                            </p:graphic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8">
                                            <p:graphicEl>
                                              <a:dgm id="{D51F9016-D34B-4097-8B58-ECFAF94F457D}"/>
                                            </p:graphic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8">
                                            <p:graphicEl>
                                              <a:dgm id="{46E2B52A-8B52-492C-B877-3125378BC34F}"/>
                                            </p:graphic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8">
                                            <p:graphicEl>
                                              <a:dgm id="{84011A27-B680-42DE-A2B3-ACCAF6B82430}"/>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8">
                                            <p:graphicEl>
                                              <a:dgm id="{5907107C-8F2D-478C-87DB-8AE8D750049F}"/>
                                            </p:graphic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8">
                                            <p:graphicEl>
                                              <a:dgm id="{3C66C250-9DE2-4A67-8729-28E76F8C31FD}"/>
                                            </p:graphic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8">
                                            <p:graphicEl>
                                              <a:dgm id="{BBF2EBE7-81EE-4149-9CEA-94B5A4F62A3D}"/>
                                            </p:graphic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8">
                                            <p:graphicEl>
                                              <a:dgm id="{F04B4055-874F-4D7F-8E0A-E19E9C4182A4}"/>
                                            </p:graphic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8">
                                            <p:graphicEl>
                                              <a:dgm id="{644B511A-A981-4E35-A697-2F6233CB0C53}"/>
                                            </p:graphic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8">
                                            <p:graphicEl>
                                              <a:dgm id="{D4D73F13-BFFA-435B-B30F-37F099DA09A3}"/>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8" grpId="0">
        <p:bldSub>
          <a:bldDgm bld="lvlAtOnce"/>
        </p:bldSub>
      </p:bldGraphic>
    </p:bldLst>
  </p:timing>
</p:sld>
</file>

<file path=ppt/slides/slide14.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79874" name="矩形 40">
            <a:extLst>
              <a:ext uri="{FF2B5EF4-FFF2-40B4-BE49-F238E27FC236}">
                <a16:creationId xmlns:a16="http://schemas.microsoft.com/office/drawing/2014/main" id="{580D27B4-4DA3-40A0-93DF-69CA090AC879}"/>
              </a:ext>
            </a:extLst>
          </p:cNvPr>
          <p:cNvSpPr>
            <a:spLocks noChangeArrowheads="1"/>
          </p:cNvSpPr>
          <p:nvPr/>
        </p:nvSpPr>
        <p:spPr bwMode="auto">
          <a:xfrm>
            <a:off x="1524000" y="0"/>
            <a:ext cx="9144000" cy="444500"/>
          </a:xfrm>
          <a:prstGeom prst="rect">
            <a:avLst/>
          </a:prstGeom>
          <a:solidFill>
            <a:srgbClr val="990000"/>
          </a:solidFill>
          <a:ln>
            <a:noFill/>
          </a:ln>
          <a:extLst>
            <a:ext uri="{91240B29-F687-4F45-9708-019B960494DF}">
              <a14:hiddenLine xmlns:a14="http://schemas.microsoft.com/office/drawing/2010/main" w="0" algn="ctr">
                <a:solidFill>
                  <a:srgbClr val="000000"/>
                </a:solidFill>
                <a:round/>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zh-TW" altLang="en-US">
              <a:solidFill>
                <a:srgbClr val="000000"/>
              </a:solidFill>
            </a:endParaRPr>
          </a:p>
        </p:txBody>
      </p:sp>
      <p:pic>
        <p:nvPicPr>
          <p:cNvPr id="79875" name="Picture 2" descr="D:\學輔科資料\簡報圖案\12.png">
            <a:extLst>
              <a:ext uri="{FF2B5EF4-FFF2-40B4-BE49-F238E27FC236}">
                <a16:creationId xmlns:a16="http://schemas.microsoft.com/office/drawing/2014/main" id="{C3B49AA7-8C79-4AE2-A14B-DDF9D73DBB4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03388" y="-15875"/>
            <a:ext cx="1960562"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4" name="矩形 83">
            <a:extLst>
              <a:ext uri="{FF2B5EF4-FFF2-40B4-BE49-F238E27FC236}">
                <a16:creationId xmlns:a16="http://schemas.microsoft.com/office/drawing/2014/main" id="{C26681AC-4162-435C-98FF-263ABC81AF83}"/>
              </a:ext>
            </a:extLst>
          </p:cNvPr>
          <p:cNvSpPr/>
          <p:nvPr/>
        </p:nvSpPr>
        <p:spPr>
          <a:xfrm>
            <a:off x="6434139" y="44451"/>
            <a:ext cx="4054475" cy="708025"/>
          </a:xfrm>
          <a:prstGeom prst="rect">
            <a:avLst/>
          </a:prstGeom>
        </p:spPr>
        <p:txBody>
          <a:bodyPr>
            <a:spAutoFit/>
          </a:bodyPr>
          <a:lstStyle/>
          <a:p>
            <a:pPr eaLnBrk="1" hangingPunct="1">
              <a:defRPr/>
            </a:pPr>
            <a:r>
              <a:rPr lang="zh-TW" altLang="en-US" sz="20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適性入學</a:t>
            </a:r>
            <a:r>
              <a:rPr lang="en-US" altLang="zh-TW" sz="20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a:t>
            </a:r>
            <a:r>
              <a:rPr lang="zh-TW" altLang="en-US" sz="20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國中教育會考相關事項</a:t>
            </a:r>
            <a:endParaRPr lang="zh-TW" altLang="en-US" sz="2000" dirty="0">
              <a:solidFill>
                <a:prstClr val="white"/>
              </a:solidFill>
              <a:latin typeface="微軟正黑體" panose="020B0604030504040204" pitchFamily="34" charset="-120"/>
              <a:ea typeface="微軟正黑體" panose="020B0604030504040204" pitchFamily="34" charset="-120"/>
            </a:endParaRPr>
          </a:p>
          <a:p>
            <a:pPr eaLnBrk="1" hangingPunct="1">
              <a:defRPr/>
            </a:pPr>
            <a:endParaRPr lang="zh-TW" altLang="en-US" sz="2000" dirty="0">
              <a:solidFill>
                <a:prstClr val="white"/>
              </a:solidFill>
              <a:latin typeface="微軟正黑體" panose="020B0604030504040204" pitchFamily="34" charset="-120"/>
              <a:ea typeface="微軟正黑體" panose="020B0604030504040204" pitchFamily="34" charset="-120"/>
            </a:endParaRPr>
          </a:p>
        </p:txBody>
      </p:sp>
      <p:cxnSp>
        <p:nvCxnSpPr>
          <p:cNvPr id="19" name="直線接點 18">
            <a:extLst>
              <a:ext uri="{FF2B5EF4-FFF2-40B4-BE49-F238E27FC236}">
                <a16:creationId xmlns:a16="http://schemas.microsoft.com/office/drawing/2014/main" id="{76C30EB8-5148-4072-B14B-7F07CB8F726C}"/>
              </a:ext>
            </a:extLst>
          </p:cNvPr>
          <p:cNvCxnSpPr/>
          <p:nvPr/>
        </p:nvCxnSpPr>
        <p:spPr>
          <a:xfrm>
            <a:off x="1489076" y="825500"/>
            <a:ext cx="9167813"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20" name="直線接點 19">
            <a:extLst>
              <a:ext uri="{FF2B5EF4-FFF2-40B4-BE49-F238E27FC236}">
                <a16:creationId xmlns:a16="http://schemas.microsoft.com/office/drawing/2014/main" id="{FCFD8AD1-897B-4C2B-B310-9FF048A499FC}"/>
              </a:ext>
            </a:extLst>
          </p:cNvPr>
          <p:cNvCxnSpPr/>
          <p:nvPr/>
        </p:nvCxnSpPr>
        <p:spPr>
          <a:xfrm>
            <a:off x="1500188" y="1041400"/>
            <a:ext cx="9155113"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21" name="直線接點 20">
            <a:extLst>
              <a:ext uri="{FF2B5EF4-FFF2-40B4-BE49-F238E27FC236}">
                <a16:creationId xmlns:a16="http://schemas.microsoft.com/office/drawing/2014/main" id="{5DA14ED9-E1D1-41D2-B6ED-0D432CAB6245}"/>
              </a:ext>
            </a:extLst>
          </p:cNvPr>
          <p:cNvCxnSpPr/>
          <p:nvPr/>
        </p:nvCxnSpPr>
        <p:spPr>
          <a:xfrm>
            <a:off x="1487488" y="1833563"/>
            <a:ext cx="9167813"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22" name="矩形 21">
            <a:extLst>
              <a:ext uri="{FF2B5EF4-FFF2-40B4-BE49-F238E27FC236}">
                <a16:creationId xmlns:a16="http://schemas.microsoft.com/office/drawing/2014/main" id="{5E0A6828-89E6-410F-9664-A4F19B0233D8}"/>
              </a:ext>
            </a:extLst>
          </p:cNvPr>
          <p:cNvSpPr/>
          <p:nvPr/>
        </p:nvSpPr>
        <p:spPr>
          <a:xfrm>
            <a:off x="1501776" y="590551"/>
            <a:ext cx="9166225" cy="576263"/>
          </a:xfrm>
          <a:prstGeom prst="rect">
            <a:avLst/>
          </a:prstGeom>
          <a:solidFill>
            <a:srgbClr val="000066">
              <a:alpha val="6313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1244600" eaLnBrk="1" hangingPunct="1">
              <a:lnSpc>
                <a:spcPct val="90000"/>
              </a:lnSpc>
              <a:defRPr/>
            </a:pPr>
            <a:r>
              <a:rPr lang="en-US" altLang="zh-TW" sz="3200" b="1" dirty="0">
                <a:solidFill>
                  <a:prstClr val="white"/>
                </a:solidFill>
                <a:latin typeface="標楷體" pitchFamily="65" charset="-120"/>
                <a:ea typeface="標楷體" pitchFamily="65" charset="-120"/>
              </a:rPr>
              <a:t> </a:t>
            </a:r>
            <a:r>
              <a:rPr lang="zh-TW" altLang="en-US" sz="3200" b="1" dirty="0">
                <a:solidFill>
                  <a:prstClr val="white"/>
                </a:solidFill>
                <a:latin typeface="Adobe 繁黑體 Std B" pitchFamily="34" charset="-120"/>
                <a:ea typeface="Adobe 繁黑體 Std B" pitchFamily="34" charset="-120"/>
              </a:rPr>
              <a:t>國中教育會考部分科目特別說明</a:t>
            </a:r>
          </a:p>
        </p:txBody>
      </p:sp>
      <p:sp>
        <p:nvSpPr>
          <p:cNvPr id="79881" name="內容版面配置區 2">
            <a:extLst>
              <a:ext uri="{FF2B5EF4-FFF2-40B4-BE49-F238E27FC236}">
                <a16:creationId xmlns:a16="http://schemas.microsoft.com/office/drawing/2014/main" id="{8569873E-1F89-4DB6-ACE7-E1D7F033C725}"/>
              </a:ext>
            </a:extLst>
          </p:cNvPr>
          <p:cNvSpPr>
            <a:spLocks noGrp="1"/>
          </p:cNvSpPr>
          <p:nvPr>
            <p:ph idx="4294967295"/>
          </p:nvPr>
        </p:nvSpPr>
        <p:spPr>
          <a:xfrm>
            <a:off x="7896225" y="2314576"/>
            <a:ext cx="9144000" cy="4525963"/>
          </a:xfrm>
        </p:spPr>
        <p:txBody>
          <a:bodyPr/>
          <a:lstStyle/>
          <a:p>
            <a:pPr eaLnBrk="1" hangingPunct="1"/>
            <a:r>
              <a:rPr lang="zh-TW" altLang="en-US" sz="4000" b="1">
                <a:solidFill>
                  <a:srgbClr val="333399"/>
                </a:solidFill>
                <a:latin typeface="微軟正黑體" panose="020B0604030504040204" pitchFamily="34" charset="-120"/>
                <a:ea typeface="微軟正黑體" panose="020B0604030504040204" pitchFamily="34" charset="-120"/>
              </a:rPr>
              <a:t>。</a:t>
            </a:r>
            <a:endParaRPr lang="zh-TW" altLang="zh-CN" sz="4000" b="1">
              <a:solidFill>
                <a:srgbClr val="333399"/>
              </a:solidFill>
              <a:latin typeface="微軟正黑體" panose="020B0604030504040204" pitchFamily="34" charset="-120"/>
              <a:ea typeface="微軟正黑體" panose="020B0604030504040204" pitchFamily="34" charset="-120"/>
            </a:endParaRPr>
          </a:p>
          <a:p>
            <a:pPr eaLnBrk="1" hangingPunct="1"/>
            <a:r>
              <a:rPr lang="zh-TW" altLang="en-US" sz="4000" b="1">
                <a:solidFill>
                  <a:srgbClr val="333399"/>
                </a:solidFill>
                <a:latin typeface="微軟正黑體" panose="020B0604030504040204" pitchFamily="34" charset="-120"/>
                <a:ea typeface="微軟正黑體" panose="020B0604030504040204" pitchFamily="34" charset="-120"/>
              </a:rPr>
              <a:t>。</a:t>
            </a:r>
            <a:endParaRPr lang="en-US" altLang="zh-TW" sz="4000" b="1">
              <a:solidFill>
                <a:srgbClr val="333399"/>
              </a:solidFill>
              <a:latin typeface="微軟正黑體" panose="020B0604030504040204" pitchFamily="34" charset="-120"/>
              <a:ea typeface="微軟正黑體" panose="020B0604030504040204" pitchFamily="34" charset="-120"/>
            </a:endParaRPr>
          </a:p>
          <a:p>
            <a:pPr eaLnBrk="1" hangingPunct="1"/>
            <a:r>
              <a:rPr lang="zh-TW" altLang="en-US" sz="4000" b="1">
                <a:solidFill>
                  <a:srgbClr val="333399"/>
                </a:solidFill>
                <a:latin typeface="微軟正黑體" panose="020B0604030504040204" pitchFamily="34" charset="-120"/>
                <a:ea typeface="微軟正黑體" panose="020B0604030504040204" pitchFamily="34" charset="-120"/>
              </a:rPr>
              <a:t>。</a:t>
            </a:r>
            <a:endParaRPr lang="en-US" altLang="zh-TW" sz="4000" b="1">
              <a:solidFill>
                <a:srgbClr val="333399"/>
              </a:solidFill>
              <a:latin typeface="微軟正黑體" panose="020B0604030504040204" pitchFamily="34" charset="-120"/>
              <a:ea typeface="微軟正黑體" panose="020B0604030504040204" pitchFamily="34" charset="-120"/>
            </a:endParaRPr>
          </a:p>
          <a:p>
            <a:pPr eaLnBrk="1" hangingPunct="1"/>
            <a:endParaRPr lang="en-US" altLang="zh-TW" sz="4000" b="1">
              <a:solidFill>
                <a:srgbClr val="333399"/>
              </a:solidFill>
              <a:latin typeface="微軟正黑體" panose="020B0604030504040204" pitchFamily="34" charset="-120"/>
              <a:ea typeface="微軟正黑體" panose="020B0604030504040204" pitchFamily="34" charset="-120"/>
            </a:endParaRPr>
          </a:p>
        </p:txBody>
      </p:sp>
      <p:graphicFrame>
        <p:nvGraphicFramePr>
          <p:cNvPr id="2" name="資料庫圖表 1">
            <a:extLst>
              <a:ext uri="{FF2B5EF4-FFF2-40B4-BE49-F238E27FC236}">
                <a16:creationId xmlns:a16="http://schemas.microsoft.com/office/drawing/2014/main" id="{7A72D086-4C04-46FF-9603-A35C246D859A}"/>
              </a:ext>
            </a:extLst>
          </p:cNvPr>
          <p:cNvGraphicFramePr/>
          <p:nvPr/>
        </p:nvGraphicFramePr>
        <p:xfrm>
          <a:off x="1907458" y="1205320"/>
          <a:ext cx="8568952" cy="5392035"/>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cSld>
  <p:clrMapOvr>
    <a:masterClrMapping/>
  </p:clrMapOvr>
  <p:transition spd="slow">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表格 4">
            <a:extLst>
              <a:ext uri="{FF2B5EF4-FFF2-40B4-BE49-F238E27FC236}">
                <a16:creationId xmlns:a16="http://schemas.microsoft.com/office/drawing/2014/main" id="{5B28A3D7-6302-4BAA-A035-DC1263268033}"/>
              </a:ext>
            </a:extLst>
          </p:cNvPr>
          <p:cNvGraphicFramePr>
            <a:graphicFrameLocks noGrp="1"/>
          </p:cNvGraphicFramePr>
          <p:nvPr>
            <p:extLst>
              <p:ext uri="{D42A27DB-BD31-4B8C-83A1-F6EECF244321}">
                <p14:modId xmlns:p14="http://schemas.microsoft.com/office/powerpoint/2010/main" val="4170019783"/>
              </p:ext>
            </p:extLst>
          </p:nvPr>
        </p:nvGraphicFramePr>
        <p:xfrm>
          <a:off x="1378620" y="1094300"/>
          <a:ext cx="9434760" cy="5613876"/>
        </p:xfrm>
        <a:graphic>
          <a:graphicData uri="http://schemas.openxmlformats.org/drawingml/2006/table">
            <a:tbl>
              <a:tblPr/>
              <a:tblGrid>
                <a:gridCol w="2141295">
                  <a:extLst>
                    <a:ext uri="{9D8B030D-6E8A-4147-A177-3AD203B41FA5}">
                      <a16:colId xmlns:a16="http://schemas.microsoft.com/office/drawing/2014/main" val="20000"/>
                    </a:ext>
                  </a:extLst>
                </a:gridCol>
                <a:gridCol w="2696383">
                  <a:extLst>
                    <a:ext uri="{9D8B030D-6E8A-4147-A177-3AD203B41FA5}">
                      <a16:colId xmlns:a16="http://schemas.microsoft.com/office/drawing/2014/main" val="20001"/>
                    </a:ext>
                  </a:extLst>
                </a:gridCol>
                <a:gridCol w="4597082">
                  <a:extLst>
                    <a:ext uri="{9D8B030D-6E8A-4147-A177-3AD203B41FA5}">
                      <a16:colId xmlns:a16="http://schemas.microsoft.com/office/drawing/2014/main" val="20002"/>
                    </a:ext>
                  </a:extLst>
                </a:gridCol>
              </a:tblGrid>
              <a:tr h="330228">
                <a:tc rowSpan="3">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24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科學班</a:t>
                      </a:r>
                      <a:endParaRPr kumimoji="0" lang="zh-TW" altLang="en-US" sz="24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rPr>
                        <a:t>報名</a:t>
                      </a:r>
                      <a:endParaRPr kumimoji="0" lang="zh-TW" altLang="en-US" sz="20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95000"/>
                      </a:schemeClr>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rPr>
                        <a:t>2026/02/12 ~ 03/04</a:t>
                      </a:r>
                      <a:endParaRPr kumimoji="0" lang="zh-TW" altLang="zh-CN" sz="20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95000"/>
                      </a:schemeClr>
                    </a:solidFill>
                  </a:tcPr>
                </a:tc>
                <a:extLst>
                  <a:ext uri="{0D108BD9-81ED-4DB2-BD59-A6C34878D82A}">
                    <a16:rowId xmlns:a16="http://schemas.microsoft.com/office/drawing/2014/main" val="10000"/>
                  </a:ext>
                </a:extLst>
              </a:tr>
              <a:tr h="330228">
                <a:tc vMerge="1">
                  <a:txBody>
                    <a:bodyPr/>
                    <a:lstStyle/>
                    <a:p>
                      <a:endParaRPr lang="zh-TW" altLang="en-US"/>
                    </a:p>
                  </a:txBody>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能力檢定</a:t>
                      </a:r>
                      <a:endParaRPr kumimoji="0" lang="zh-TW" altLang="en-US"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95000"/>
                      </a:schemeClr>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2026/03/14</a:t>
                      </a:r>
                      <a:endParaRPr kumimoji="0" lang="zh-TW" altLang="zh-CN"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95000"/>
                      </a:schemeClr>
                    </a:solidFill>
                  </a:tcPr>
                </a:tc>
                <a:extLst>
                  <a:ext uri="{0D108BD9-81ED-4DB2-BD59-A6C34878D82A}">
                    <a16:rowId xmlns:a16="http://schemas.microsoft.com/office/drawing/2014/main" val="10001"/>
                  </a:ext>
                </a:extLst>
              </a:tr>
              <a:tr h="330228">
                <a:tc vMerge="1">
                  <a:txBody>
                    <a:bodyPr/>
                    <a:lstStyle/>
                    <a:p>
                      <a:endParaRPr lang="zh-TW" altLang="en-US"/>
                    </a:p>
                  </a:txBody>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1" i="0" u="none" strike="noStrike" cap="none" normalizeH="0" baseline="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錄取報到</a:t>
                      </a:r>
                      <a:endParaRPr kumimoji="0" lang="zh-TW" altLang="en-US" sz="2000" b="1" i="0" u="none" strike="noStrike" cap="none" normalizeH="0" baseline="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95000"/>
                      </a:schemeClr>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1" i="0" u="none" strike="noStrike" kern="1200"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mn-cs"/>
                        </a:rPr>
                        <a:t>2026/04/10</a:t>
                      </a:r>
                      <a:endParaRPr kumimoji="0" lang="zh-TW" altLang="zh-CN" sz="2000" b="1" i="0" u="none" strike="noStrike" kern="1200"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mn-cs"/>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95000"/>
                      </a:schemeClr>
                    </a:solidFill>
                  </a:tcPr>
                </a:tc>
                <a:extLst>
                  <a:ext uri="{0D108BD9-81ED-4DB2-BD59-A6C34878D82A}">
                    <a16:rowId xmlns:a16="http://schemas.microsoft.com/office/drawing/2014/main" val="10002"/>
                  </a:ext>
                </a:extLst>
              </a:tr>
              <a:tr h="330228">
                <a:tc rowSpan="5">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24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特色招生專業群科甄選入學</a:t>
                      </a:r>
                      <a:endParaRPr kumimoji="0" lang="zh-TW" altLang="en-US" sz="24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rPr>
                        <a:t>報名</a:t>
                      </a:r>
                      <a:endParaRPr kumimoji="0" lang="zh-TW" altLang="en-US" sz="20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95000"/>
                      </a:schemeClr>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rPr>
                        <a:t>2026/03/09 ~ 03/13</a:t>
                      </a:r>
                      <a:endParaRPr kumimoji="0" lang="zh-TW" altLang="zh-CN" sz="20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95000"/>
                      </a:schemeClr>
                    </a:solidFill>
                  </a:tcPr>
                </a:tc>
                <a:extLst>
                  <a:ext uri="{0D108BD9-81ED-4DB2-BD59-A6C34878D82A}">
                    <a16:rowId xmlns:a16="http://schemas.microsoft.com/office/drawing/2014/main" val="10003"/>
                  </a:ext>
                </a:extLst>
              </a:tr>
              <a:tr h="330228">
                <a:tc vMerge="1">
                  <a:txBody>
                    <a:bodyPr/>
                    <a:lstStyle/>
                    <a:p>
                      <a:endParaRPr lang="zh-TW" altLang="en-US"/>
                    </a:p>
                  </a:txBody>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術科測驗</a:t>
                      </a:r>
                      <a:endParaRPr kumimoji="0" lang="zh-TW" altLang="en-US"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95000"/>
                      </a:schemeClr>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2026/04/11 ~ 04/12</a:t>
                      </a:r>
                      <a:endParaRPr kumimoji="0" lang="zh-TW" altLang="zh-CN"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95000"/>
                      </a:schemeClr>
                    </a:solidFill>
                  </a:tcPr>
                </a:tc>
                <a:extLst>
                  <a:ext uri="{0D108BD9-81ED-4DB2-BD59-A6C34878D82A}">
                    <a16:rowId xmlns:a16="http://schemas.microsoft.com/office/drawing/2014/main" val="10004"/>
                  </a:ext>
                </a:extLst>
              </a:tr>
              <a:tr h="330228">
                <a:tc vMerge="1">
                  <a:txBody>
                    <a:bodyPr/>
                    <a:lstStyle/>
                    <a:p>
                      <a:endParaRPr lang="zh-TW" altLang="en-US"/>
                    </a:p>
                  </a:txBody>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放榜</a:t>
                      </a:r>
                      <a:endParaRPr kumimoji="0" lang="zh-TW" altLang="en-US"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95000"/>
                      </a:schemeClr>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2026/06/11</a:t>
                      </a:r>
                      <a:endParaRPr kumimoji="0" lang="zh-TW" altLang="zh-CN"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95000"/>
                      </a:schemeClr>
                    </a:solidFill>
                  </a:tcPr>
                </a:tc>
                <a:extLst>
                  <a:ext uri="{0D108BD9-81ED-4DB2-BD59-A6C34878D82A}">
                    <a16:rowId xmlns:a16="http://schemas.microsoft.com/office/drawing/2014/main" val="10005"/>
                  </a:ext>
                </a:extLst>
              </a:tr>
              <a:tr h="330228">
                <a:tc vMerge="1">
                  <a:txBody>
                    <a:bodyPr/>
                    <a:lstStyle/>
                    <a:p>
                      <a:endParaRPr lang="zh-TW" altLang="en-US"/>
                    </a:p>
                  </a:txBody>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報到</a:t>
                      </a:r>
                      <a:endParaRPr kumimoji="0" lang="zh-TW" altLang="en-US"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95000"/>
                      </a:schemeClr>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2026/06/12</a:t>
                      </a:r>
                      <a:endParaRPr kumimoji="0" lang="zh-TW" altLang="zh-CN"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95000"/>
                      </a:schemeClr>
                    </a:solidFill>
                  </a:tcPr>
                </a:tc>
                <a:extLst>
                  <a:ext uri="{0D108BD9-81ED-4DB2-BD59-A6C34878D82A}">
                    <a16:rowId xmlns:a16="http://schemas.microsoft.com/office/drawing/2014/main" val="10006"/>
                  </a:ext>
                </a:extLst>
              </a:tr>
              <a:tr h="330228">
                <a:tc vMerge="1">
                  <a:txBody>
                    <a:bodyPr/>
                    <a:lstStyle/>
                    <a:p>
                      <a:endParaRPr lang="zh-TW" altLang="en-US"/>
                    </a:p>
                  </a:txBody>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1" i="0" u="none" strike="noStrike" cap="none" normalizeH="0" baseline="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放棄、遞補截止</a:t>
                      </a:r>
                      <a:endParaRPr kumimoji="0" lang="zh-TW" altLang="en-US" sz="2000" b="1" i="0" u="none" strike="noStrike" cap="none" normalizeH="0" baseline="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95000"/>
                      </a:schemeClr>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2026/06/15</a:t>
                      </a:r>
                      <a:endParaRPr kumimoji="0" lang="zh-TW" altLang="zh-CN"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95000"/>
                      </a:schemeClr>
                    </a:solidFill>
                  </a:tcPr>
                </a:tc>
                <a:extLst>
                  <a:ext uri="{0D108BD9-81ED-4DB2-BD59-A6C34878D82A}">
                    <a16:rowId xmlns:a16="http://schemas.microsoft.com/office/drawing/2014/main" val="10007"/>
                  </a:ext>
                </a:extLst>
              </a:tr>
              <a:tr h="330228">
                <a:tc rowSpan="6">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24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免試入學</a:t>
                      </a:r>
                      <a:endParaRPr kumimoji="0" lang="zh-TW" altLang="en-US" sz="24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0" i="0" u="none" strike="noStrike" cap="none" normalizeH="0" baseline="0">
                          <a:ln>
                            <a:noFill/>
                          </a:ln>
                          <a:solidFill>
                            <a:srgbClr val="000000"/>
                          </a:solidFill>
                          <a:effectLst/>
                          <a:latin typeface="標楷體" panose="03000509000000000000" pitchFamily="65" charset="-120"/>
                          <a:ea typeface="標楷體" panose="03000509000000000000" pitchFamily="65" charset="-120"/>
                        </a:rPr>
                        <a:t>變更就學區申請</a:t>
                      </a:r>
                      <a:endParaRPr kumimoji="0" lang="zh-TW" altLang="en-US" sz="2000" b="0" i="0" u="none" strike="noStrike" cap="none" normalizeH="0" baseline="0">
                        <a:ln>
                          <a:noFill/>
                        </a:ln>
                        <a:solidFill>
                          <a:srgbClr val="000000"/>
                        </a:solidFill>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95000"/>
                      </a:schemeClr>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rPr>
                        <a:t>2026/04/23 ~04/30</a:t>
                      </a:r>
                      <a:endParaRPr kumimoji="0" lang="zh-TW" altLang="zh-CN" sz="20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95000"/>
                      </a:schemeClr>
                    </a:solidFill>
                  </a:tcPr>
                </a:tc>
                <a:extLst>
                  <a:ext uri="{0D108BD9-81ED-4DB2-BD59-A6C34878D82A}">
                    <a16:rowId xmlns:a16="http://schemas.microsoft.com/office/drawing/2014/main" val="10008"/>
                  </a:ext>
                </a:extLst>
              </a:tr>
              <a:tr h="330228">
                <a:tc vMerge="1">
                  <a:txBody>
                    <a:bodyPr/>
                    <a:lstStyle/>
                    <a:p>
                      <a:endParaRPr lang="zh-TW" altLang="en-US"/>
                    </a:p>
                  </a:txBody>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0" i="0" u="none" strike="noStrike" cap="none" normalizeH="0" baseline="0">
                          <a:ln>
                            <a:noFill/>
                          </a:ln>
                          <a:solidFill>
                            <a:srgbClr val="000000"/>
                          </a:solidFill>
                          <a:effectLst/>
                          <a:latin typeface="標楷體" panose="03000509000000000000" pitchFamily="65" charset="-120"/>
                          <a:ea typeface="標楷體" panose="03000509000000000000" pitchFamily="65" charset="-120"/>
                        </a:rPr>
                        <a:t>公告實際招生名額</a:t>
                      </a:r>
                      <a:endParaRPr kumimoji="0" lang="zh-TW" altLang="en-US" sz="2000" b="0" i="0" u="none" strike="noStrike" cap="none" normalizeH="0" baseline="0">
                        <a:ln>
                          <a:noFill/>
                        </a:ln>
                        <a:solidFill>
                          <a:srgbClr val="000000"/>
                        </a:solidFill>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95000"/>
                      </a:schemeClr>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rPr>
                        <a:t>2026/06/18</a:t>
                      </a:r>
                      <a:endParaRPr kumimoji="0" lang="zh-TW" altLang="zh-CN" sz="20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95000"/>
                      </a:schemeClr>
                    </a:solidFill>
                  </a:tcPr>
                </a:tc>
                <a:extLst>
                  <a:ext uri="{0D108BD9-81ED-4DB2-BD59-A6C34878D82A}">
                    <a16:rowId xmlns:a16="http://schemas.microsoft.com/office/drawing/2014/main" val="10009"/>
                  </a:ext>
                </a:extLst>
              </a:tr>
              <a:tr h="330228">
                <a:tc vMerge="1">
                  <a:txBody>
                    <a:bodyPr/>
                    <a:lstStyle/>
                    <a:p>
                      <a:endParaRPr lang="zh-TW" altLang="en-US"/>
                    </a:p>
                  </a:txBody>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1" i="0" u="none" strike="noStrike" cap="none" normalizeH="0" baseline="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志願選填、序位查詢</a:t>
                      </a:r>
                      <a:endParaRPr kumimoji="0" lang="zh-TW" altLang="en-US" sz="2000" b="1" i="0" u="none" strike="noStrike" cap="none" normalizeH="0" baseline="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95000"/>
                      </a:schemeClr>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2026/06/18~ 06/25</a:t>
                      </a:r>
                      <a:endParaRPr kumimoji="0" lang="zh-TW" altLang="zh-CN"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95000"/>
                      </a:schemeClr>
                    </a:solidFill>
                  </a:tcPr>
                </a:tc>
                <a:extLst>
                  <a:ext uri="{0D108BD9-81ED-4DB2-BD59-A6C34878D82A}">
                    <a16:rowId xmlns:a16="http://schemas.microsoft.com/office/drawing/2014/main" val="10010"/>
                  </a:ext>
                </a:extLst>
              </a:tr>
              <a:tr h="330228">
                <a:tc vMerge="1">
                  <a:txBody>
                    <a:bodyPr/>
                    <a:lstStyle/>
                    <a:p>
                      <a:endParaRPr lang="zh-TW" altLang="en-US"/>
                    </a:p>
                  </a:txBody>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0" i="0" u="none" strike="noStrike" cap="none" normalizeH="0" baseline="0">
                          <a:ln>
                            <a:noFill/>
                          </a:ln>
                          <a:solidFill>
                            <a:srgbClr val="000000"/>
                          </a:solidFill>
                          <a:effectLst/>
                          <a:latin typeface="標楷體" panose="03000509000000000000" pitchFamily="65" charset="-120"/>
                          <a:ea typeface="標楷體" panose="03000509000000000000" pitchFamily="65" charset="-120"/>
                        </a:rPr>
                        <a:t>報名截止</a:t>
                      </a:r>
                      <a:endParaRPr kumimoji="0" lang="zh-TW" altLang="en-US" sz="2000" b="0" i="0" u="none" strike="noStrike" cap="none" normalizeH="0" baseline="0">
                        <a:ln>
                          <a:noFill/>
                        </a:ln>
                        <a:solidFill>
                          <a:srgbClr val="000000"/>
                        </a:solidFill>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95000"/>
                      </a:schemeClr>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rPr>
                        <a:t>2026/06/30</a:t>
                      </a:r>
                      <a:endParaRPr kumimoji="0" lang="zh-TW" altLang="zh-CN" sz="20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95000"/>
                      </a:schemeClr>
                    </a:solidFill>
                  </a:tcPr>
                </a:tc>
                <a:extLst>
                  <a:ext uri="{0D108BD9-81ED-4DB2-BD59-A6C34878D82A}">
                    <a16:rowId xmlns:a16="http://schemas.microsoft.com/office/drawing/2014/main" val="10011"/>
                  </a:ext>
                </a:extLst>
              </a:tr>
              <a:tr h="330228">
                <a:tc vMerge="1">
                  <a:txBody>
                    <a:bodyPr/>
                    <a:lstStyle/>
                    <a:p>
                      <a:endParaRPr lang="zh-TW" altLang="en-US"/>
                    </a:p>
                  </a:txBody>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1" i="0" u="none" strike="noStrike" cap="none" normalizeH="0" baseline="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放榜</a:t>
                      </a:r>
                      <a:endParaRPr kumimoji="0" lang="zh-TW" altLang="en-US" sz="2000" b="1" i="0" u="none" strike="noStrike" cap="none" normalizeH="0" baseline="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95000"/>
                      </a:schemeClr>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2026/07/07</a:t>
                      </a:r>
                      <a:endParaRPr kumimoji="0" lang="zh-TW" altLang="zh-CN"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95000"/>
                      </a:schemeClr>
                    </a:solidFill>
                  </a:tcPr>
                </a:tc>
                <a:extLst>
                  <a:ext uri="{0D108BD9-81ED-4DB2-BD59-A6C34878D82A}">
                    <a16:rowId xmlns:a16="http://schemas.microsoft.com/office/drawing/2014/main" val="10012"/>
                  </a:ext>
                </a:extLst>
              </a:tr>
              <a:tr h="330228">
                <a:tc vMerge="1">
                  <a:txBody>
                    <a:bodyPr/>
                    <a:lstStyle/>
                    <a:p>
                      <a:endParaRPr lang="zh-TW" altLang="en-US"/>
                    </a:p>
                  </a:txBody>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1" i="0" u="none" strike="noStrike" cap="none" normalizeH="0" baseline="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報到</a:t>
                      </a:r>
                      <a:endParaRPr kumimoji="0" lang="zh-TW" altLang="en-US" sz="2000" b="1" i="0" u="none" strike="noStrike" cap="none" normalizeH="0" baseline="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95000"/>
                      </a:schemeClr>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2026/07/09</a:t>
                      </a:r>
                      <a:endParaRPr kumimoji="0" lang="zh-TW" altLang="zh-CN"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95000"/>
                      </a:schemeClr>
                    </a:solidFill>
                  </a:tcPr>
                </a:tc>
                <a:extLst>
                  <a:ext uri="{0D108BD9-81ED-4DB2-BD59-A6C34878D82A}">
                    <a16:rowId xmlns:a16="http://schemas.microsoft.com/office/drawing/2014/main" val="10013"/>
                  </a:ext>
                </a:extLst>
              </a:tr>
              <a:tr h="330228">
                <a:tc rowSpan="3">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2400" b="1" i="0" u="none" strike="noStrike" cap="none" normalizeH="0" baseline="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桃連區</a:t>
                      </a:r>
                      <a:endParaRPr kumimoji="0" lang="en-US" altLang="zh-TW" sz="2400" b="1" i="0" u="none" strike="noStrike" cap="none" normalizeH="0" baseline="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2400" b="1" i="0" u="none" strike="noStrike" cap="none" normalizeH="0" baseline="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直升入學</a:t>
                      </a:r>
                      <a:endParaRPr kumimoji="0" lang="zh-TW" altLang="en-US" sz="2400" b="1" i="0" u="none" strike="noStrike" cap="none" normalizeH="0" baseline="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rPr>
                        <a:t>報名</a:t>
                      </a:r>
                      <a:endParaRPr kumimoji="0" lang="zh-TW" altLang="en-US" sz="20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95000"/>
                      </a:schemeClr>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rPr>
                        <a:t>2026/05/28 ~06/05</a:t>
                      </a:r>
                      <a:endParaRPr kumimoji="0" lang="zh-TW" altLang="zh-CN" sz="20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95000"/>
                      </a:schemeClr>
                    </a:solidFill>
                  </a:tcPr>
                </a:tc>
                <a:extLst>
                  <a:ext uri="{0D108BD9-81ED-4DB2-BD59-A6C34878D82A}">
                    <a16:rowId xmlns:a16="http://schemas.microsoft.com/office/drawing/2014/main" val="10014"/>
                  </a:ext>
                </a:extLst>
              </a:tr>
              <a:tr h="330228">
                <a:tc vMerge="1">
                  <a:txBody>
                    <a:bodyPr/>
                    <a:lstStyle/>
                    <a:p>
                      <a:endParaRPr lang="zh-TW" altLang="en-US"/>
                    </a:p>
                  </a:txBody>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1" i="0" u="none" strike="noStrike" cap="none" normalizeH="0" baseline="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放榜</a:t>
                      </a:r>
                      <a:endParaRPr kumimoji="0" lang="zh-TW" altLang="en-US" sz="2000" b="1" i="0" u="none" strike="noStrike" cap="none" normalizeH="0" baseline="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95000"/>
                      </a:schemeClr>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2026/06/11</a:t>
                      </a:r>
                      <a:endParaRPr kumimoji="0" lang="zh-TW" altLang="zh-CN"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95000"/>
                      </a:schemeClr>
                    </a:solidFill>
                  </a:tcPr>
                </a:tc>
                <a:extLst>
                  <a:ext uri="{0D108BD9-81ED-4DB2-BD59-A6C34878D82A}">
                    <a16:rowId xmlns:a16="http://schemas.microsoft.com/office/drawing/2014/main" val="10015"/>
                  </a:ext>
                </a:extLst>
              </a:tr>
              <a:tr h="330228">
                <a:tc vMerge="1">
                  <a:txBody>
                    <a:bodyPr/>
                    <a:lstStyle/>
                    <a:p>
                      <a:endParaRPr lang="zh-TW" altLang="en-US"/>
                    </a:p>
                  </a:txBody>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1" i="0" u="none" strike="noStrike" cap="none" normalizeH="0" baseline="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報到</a:t>
                      </a:r>
                      <a:endParaRPr kumimoji="0" lang="zh-TW" altLang="en-US" sz="2000" b="1" i="0" u="none" strike="noStrike" cap="none" normalizeH="0" baseline="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95000"/>
                      </a:schemeClr>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2026/06/15</a:t>
                      </a:r>
                      <a:endParaRPr kumimoji="0" lang="zh-TW" altLang="zh-CN"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95000"/>
                      </a:schemeClr>
                    </a:solidFill>
                  </a:tcPr>
                </a:tc>
                <a:extLst>
                  <a:ext uri="{0D108BD9-81ED-4DB2-BD59-A6C34878D82A}">
                    <a16:rowId xmlns:a16="http://schemas.microsoft.com/office/drawing/2014/main" val="10016"/>
                  </a:ext>
                </a:extLst>
              </a:tr>
            </a:tbl>
          </a:graphicData>
        </a:graphic>
      </p:graphicFrame>
      <p:sp>
        <p:nvSpPr>
          <p:cNvPr id="4" name="Rectangle 1">
            <a:extLst>
              <a:ext uri="{FF2B5EF4-FFF2-40B4-BE49-F238E27FC236}">
                <a16:creationId xmlns:a16="http://schemas.microsoft.com/office/drawing/2014/main" id="{5936E5C6-9832-42E0-A76C-D7821226C053}"/>
              </a:ext>
            </a:extLst>
          </p:cNvPr>
          <p:cNvSpPr>
            <a:spLocks noChangeArrowheads="1"/>
          </p:cNvSpPr>
          <p:nvPr/>
        </p:nvSpPr>
        <p:spPr bwMode="auto">
          <a:xfrm>
            <a:off x="2891631" y="0"/>
            <a:ext cx="6408738" cy="871537"/>
          </a:xfrm>
          <a:prstGeom prst="rect">
            <a:avLst/>
          </a:prstGeom>
          <a:noFill/>
          <a:ln>
            <a:noFill/>
          </a:ln>
          <a:effectLst>
            <a:outerShdw blurRad="50800" dist="38100" dir="2700000" algn="tl" rotWithShape="0">
              <a:srgbClr val="808080">
                <a:alpha val="39998"/>
              </a:srgbClr>
            </a:outerShdw>
          </a:effectLst>
        </p:spPr>
        <p:txBody>
          <a:bodyPr anchor="ctr"/>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lgn="ctr" eaLnBrk="1" hangingPunct="1">
              <a:spcBef>
                <a:spcPct val="0"/>
              </a:spcBef>
              <a:buFontTx/>
              <a:buNone/>
              <a:defRPr/>
            </a:pPr>
            <a:r>
              <a:rPr lang="en-US" altLang="zh-TW" sz="3600" b="1" dirty="0">
                <a:solidFill>
                  <a:schemeClr val="tx1"/>
                </a:solidFill>
                <a:effectLst>
                  <a:outerShdw blurRad="38100" dist="38100" dir="2700000" algn="tl">
                    <a:srgbClr val="C0C0C0"/>
                  </a:outerShdw>
                </a:effectLst>
                <a:latin typeface="標楷體" panose="03000509000000000000" pitchFamily="65" charset="-120"/>
                <a:ea typeface="標楷體" panose="03000509000000000000" pitchFamily="65" charset="-120"/>
              </a:rPr>
              <a:t>115</a:t>
            </a:r>
            <a:r>
              <a:rPr lang="zh-TW" altLang="en-US" sz="3600" b="1" dirty="0">
                <a:solidFill>
                  <a:schemeClr val="tx1"/>
                </a:solidFill>
                <a:effectLst>
                  <a:outerShdw blurRad="38100" dist="38100" dir="2700000" algn="tl">
                    <a:srgbClr val="C0C0C0"/>
                  </a:outerShdw>
                </a:effectLst>
                <a:latin typeface="標楷體" panose="03000509000000000000" pitchFamily="65" charset="-120"/>
                <a:ea typeface="標楷體" panose="03000509000000000000" pitchFamily="65" charset="-120"/>
              </a:rPr>
              <a:t>年各入學管道辦理時程</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投影片編號版面配置區 3">
            <a:extLst>
              <a:ext uri="{FF2B5EF4-FFF2-40B4-BE49-F238E27FC236}">
                <a16:creationId xmlns:a16="http://schemas.microsoft.com/office/drawing/2014/main" id="{8937B752-D0CD-4B3B-92D0-C81F94A3975E}"/>
              </a:ext>
            </a:extLst>
          </p:cNvPr>
          <p:cNvSpPr txBox="1">
            <a:spLocks noGrp="1"/>
          </p:cNvSpPr>
          <p:nvPr/>
        </p:nvSpPr>
        <p:spPr bwMode="auto">
          <a:xfrm>
            <a:off x="8077200" y="6356351"/>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lgn="r" eaLnBrk="1" hangingPunct="1">
              <a:spcBef>
                <a:spcPct val="0"/>
              </a:spcBef>
              <a:buFontTx/>
              <a:buNone/>
            </a:pPr>
            <a:fld id="{46BD458E-DFF5-4938-81DA-94C2209B309B}" type="slidenum">
              <a:rPr kumimoji="0" lang="zh-TW" altLang="en-US" sz="1200">
                <a:solidFill>
                  <a:srgbClr val="898989"/>
                </a:solidFill>
                <a:ea typeface="微軟正黑體" panose="020B0604030504040204" pitchFamily="34" charset="-120"/>
              </a:rPr>
              <a:pPr algn="r" eaLnBrk="1" hangingPunct="1">
                <a:spcBef>
                  <a:spcPct val="0"/>
                </a:spcBef>
                <a:buFontTx/>
                <a:buNone/>
              </a:pPr>
              <a:t>16</a:t>
            </a:fld>
            <a:endParaRPr kumimoji="0" lang="en-US" altLang="zh-TW" sz="1200">
              <a:solidFill>
                <a:srgbClr val="898989"/>
              </a:solidFill>
              <a:ea typeface="微軟正黑體" panose="020B0604030504040204" pitchFamily="34" charset="-120"/>
            </a:endParaRPr>
          </a:p>
        </p:txBody>
      </p:sp>
      <p:graphicFrame>
        <p:nvGraphicFramePr>
          <p:cNvPr id="28733" name="Group 61">
            <a:extLst>
              <a:ext uri="{FF2B5EF4-FFF2-40B4-BE49-F238E27FC236}">
                <a16:creationId xmlns:a16="http://schemas.microsoft.com/office/drawing/2014/main" id="{376F2CAD-488C-4222-8848-C48E298D510B}"/>
              </a:ext>
            </a:extLst>
          </p:cNvPr>
          <p:cNvGraphicFramePr>
            <a:graphicFrameLocks noGrp="1"/>
          </p:cNvGraphicFramePr>
          <p:nvPr>
            <p:extLst>
              <p:ext uri="{D42A27DB-BD31-4B8C-83A1-F6EECF244321}">
                <p14:modId xmlns:p14="http://schemas.microsoft.com/office/powerpoint/2010/main" val="2601108356"/>
              </p:ext>
            </p:extLst>
          </p:nvPr>
        </p:nvGraphicFramePr>
        <p:xfrm>
          <a:off x="1271464" y="1134918"/>
          <a:ext cx="9188698" cy="5688010"/>
        </p:xfrm>
        <a:graphic>
          <a:graphicData uri="http://schemas.openxmlformats.org/drawingml/2006/table">
            <a:tbl>
              <a:tblPr/>
              <a:tblGrid>
                <a:gridCol w="2048303">
                  <a:extLst>
                    <a:ext uri="{9D8B030D-6E8A-4147-A177-3AD203B41FA5}">
                      <a16:colId xmlns:a16="http://schemas.microsoft.com/office/drawing/2014/main" val="20000"/>
                    </a:ext>
                  </a:extLst>
                </a:gridCol>
                <a:gridCol w="1860672">
                  <a:extLst>
                    <a:ext uri="{9D8B030D-6E8A-4147-A177-3AD203B41FA5}">
                      <a16:colId xmlns:a16="http://schemas.microsoft.com/office/drawing/2014/main" val="20001"/>
                    </a:ext>
                  </a:extLst>
                </a:gridCol>
                <a:gridCol w="5279723">
                  <a:extLst>
                    <a:ext uri="{9D8B030D-6E8A-4147-A177-3AD203B41FA5}">
                      <a16:colId xmlns:a16="http://schemas.microsoft.com/office/drawing/2014/main" val="20002"/>
                    </a:ext>
                  </a:extLst>
                </a:gridCol>
              </a:tblGrid>
              <a:tr h="304811">
                <a:tc rowSpan="7">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24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藝才班</a:t>
                      </a:r>
                      <a:endParaRPr kumimoji="0" lang="zh-TW" altLang="en-US" sz="24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7" marR="984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0" i="0" u="none" strike="noStrike" cap="none" normalizeH="0" baseline="0">
                          <a:ln>
                            <a:noFill/>
                          </a:ln>
                          <a:solidFill>
                            <a:srgbClr val="000000"/>
                          </a:solidFill>
                          <a:effectLst/>
                          <a:latin typeface="標楷體" panose="03000509000000000000" pitchFamily="65" charset="-120"/>
                          <a:ea typeface="標楷體" panose="03000509000000000000" pitchFamily="65" charset="-120"/>
                        </a:rPr>
                        <a:t>術科測驗報名</a:t>
                      </a:r>
                      <a:endParaRPr kumimoji="0" lang="zh-TW" altLang="en-US" sz="2000" b="0" i="0" u="none" strike="noStrike" cap="none" normalizeH="0" baseline="0">
                        <a:ln>
                          <a:noFill/>
                        </a:ln>
                        <a:solidFill>
                          <a:srgbClr val="000000"/>
                        </a:solidFill>
                        <a:effectLst/>
                        <a:latin typeface="標楷體" panose="03000509000000000000" pitchFamily="65" charset="-120"/>
                        <a:ea typeface="標楷體" panose="03000509000000000000" pitchFamily="65" charset="-120"/>
                        <a:cs typeface="Times New Roman" panose="02020603050405020304" pitchFamily="18" charset="0"/>
                      </a:endParaRPr>
                    </a:p>
                  </a:txBody>
                  <a:tcPr marL="9847" marR="9847"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rPr>
                        <a:t>2026/02/23 ~03/09</a:t>
                      </a:r>
                      <a:endParaRPr kumimoji="0" lang="zh-TW" altLang="zh-CN" sz="20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cs typeface="Times New Roman" panose="02020603050405020304" pitchFamily="18" charset="0"/>
                      </a:endParaRPr>
                    </a:p>
                  </a:txBody>
                  <a:tcPr marL="9847" marR="9847"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0"/>
                  </a:ext>
                </a:extLst>
              </a:tr>
              <a:tr h="486635">
                <a:tc vMerge="1">
                  <a:txBody>
                    <a:bodyPr/>
                    <a:lstStyle/>
                    <a:p>
                      <a:endParaRPr lang="zh-TW" altLang="en-US"/>
                    </a:p>
                  </a:txBody>
                  <a:tcPr/>
                </a:tc>
                <a:tc rowSpan="2">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zh-TW" altLang="en-US"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術科測驗</a:t>
                      </a:r>
                      <a:endParaRPr kumimoji="0" lang="zh-TW" altLang="en-US"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7" marR="984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美術班、戲劇班</a:t>
                      </a:r>
                      <a:r>
                        <a:rPr kumimoji="0" lang="en-US" altLang="zh-TW"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 2026/04/18 ~04 /19</a:t>
                      </a:r>
                      <a:endParaRPr kumimoji="0" lang="zh-TW" altLang="zh-CN"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7" marR="9847"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1"/>
                  </a:ext>
                </a:extLst>
              </a:tr>
              <a:tr h="432065">
                <a:tc vMerge="1">
                  <a:txBody>
                    <a:bodyPr/>
                    <a:lstStyle/>
                    <a:p>
                      <a:endParaRPr lang="zh-TW" altLang="en-US"/>
                    </a:p>
                  </a:txBody>
                  <a:tcPr/>
                </a:tc>
                <a:tc vMerge="1">
                  <a:txBody>
                    <a:bodyPr/>
                    <a:lstStyle/>
                    <a:p>
                      <a:endParaRPr lang="zh-TW" altLang="en-US"/>
                    </a:p>
                  </a:txBody>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舞蹈班、音樂班 </a:t>
                      </a:r>
                      <a:r>
                        <a:rPr kumimoji="0" lang="en-US" altLang="zh-TW"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2026/04/11 ~04 /13</a:t>
                      </a:r>
                      <a:endParaRPr kumimoji="0" lang="zh-TW" altLang="zh-CN"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7" marR="9847"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2"/>
                  </a:ext>
                </a:extLst>
              </a:tr>
              <a:tr h="304811">
                <a:tc vMerge="1">
                  <a:txBody>
                    <a:bodyPr/>
                    <a:lstStyle/>
                    <a:p>
                      <a:endParaRPr lang="zh-TW" altLang="en-US"/>
                    </a:p>
                  </a:txBody>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0" i="0" u="none" strike="noStrike" cap="none" normalizeH="0" baseline="0">
                          <a:ln>
                            <a:noFill/>
                          </a:ln>
                          <a:solidFill>
                            <a:srgbClr val="000000"/>
                          </a:solidFill>
                          <a:effectLst/>
                          <a:latin typeface="標楷體" panose="03000509000000000000" pitchFamily="65" charset="-120"/>
                          <a:ea typeface="標楷體" panose="03000509000000000000" pitchFamily="65" charset="-120"/>
                        </a:rPr>
                        <a:t>分發報名</a:t>
                      </a:r>
                      <a:endParaRPr kumimoji="0" lang="zh-TW" altLang="en-US" sz="2000" b="0" i="0" u="none" strike="noStrike" cap="none" normalizeH="0" baseline="0">
                        <a:ln>
                          <a:noFill/>
                        </a:ln>
                        <a:solidFill>
                          <a:srgbClr val="000000"/>
                        </a:solidFill>
                        <a:effectLst/>
                        <a:latin typeface="標楷體" panose="03000509000000000000" pitchFamily="65" charset="-120"/>
                        <a:ea typeface="標楷體" panose="03000509000000000000" pitchFamily="65" charset="-120"/>
                        <a:cs typeface="Times New Roman" panose="02020603050405020304" pitchFamily="18" charset="0"/>
                      </a:endParaRPr>
                    </a:p>
                  </a:txBody>
                  <a:tcPr marL="9847" marR="9847"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rPr>
                        <a:t>2026/06/05 ~06/11</a:t>
                      </a:r>
                      <a:endParaRPr kumimoji="0" lang="zh-TW" altLang="zh-CN" sz="20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cs typeface="Times New Roman" panose="02020603050405020304" pitchFamily="18" charset="0"/>
                      </a:endParaRPr>
                    </a:p>
                  </a:txBody>
                  <a:tcPr marL="9847" marR="9847"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3"/>
                  </a:ext>
                </a:extLst>
              </a:tr>
              <a:tr h="374744">
                <a:tc vMerge="1">
                  <a:txBody>
                    <a:bodyPr/>
                    <a:lstStyle/>
                    <a:p>
                      <a:endParaRPr lang="zh-TW" altLang="en-US"/>
                    </a:p>
                  </a:txBody>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放榜</a:t>
                      </a:r>
                      <a:endParaRPr kumimoji="0" lang="zh-TW" altLang="en-US"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7" marR="9847"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2026/07/07</a:t>
                      </a:r>
                    </a:p>
                  </a:txBody>
                  <a:tcPr marL="9847" marR="9847"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4"/>
                  </a:ext>
                </a:extLst>
              </a:tr>
              <a:tr h="432026">
                <a:tc vMerge="1">
                  <a:txBody>
                    <a:bodyPr/>
                    <a:lstStyle/>
                    <a:p>
                      <a:endParaRPr lang="zh-TW" altLang="en-US"/>
                    </a:p>
                  </a:txBody>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報到</a:t>
                      </a:r>
                      <a:endParaRPr kumimoji="0" lang="zh-TW" altLang="en-US"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7" marR="9847"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TW"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2026/07/08</a:t>
                      </a:r>
                      <a:endParaRPr kumimoji="0" lang="zh-TW" altLang="zh-CN"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7" marR="9847"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5"/>
                  </a:ext>
                </a:extLst>
              </a:tr>
              <a:tr h="304800">
                <a:tc vMerge="1">
                  <a:txBody>
                    <a:bodyPr/>
                    <a:lstStyle/>
                    <a:p>
                      <a:endParaRPr lang="zh-TW" altLang="en-US"/>
                    </a:p>
                  </a:txBody>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rPr>
                        <a:t>放棄錄取資格</a:t>
                      </a:r>
                    </a:p>
                  </a:txBody>
                  <a:tcPr marL="9847" marR="9847"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TW"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2026/07/09</a:t>
                      </a:r>
                      <a:endParaRPr kumimoji="0" lang="zh-TW" altLang="zh-CN"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7" marR="9847"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6"/>
                  </a:ext>
                </a:extLst>
              </a:tr>
              <a:tr h="304811">
                <a:tc rowSpan="4">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24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體育班</a:t>
                      </a:r>
                      <a:endParaRPr kumimoji="0" lang="en-US" altLang="zh-TW" sz="24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endParaRPr>
                    </a:p>
                  </a:txBody>
                  <a:tcPr marL="9847" marR="984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rPr>
                        <a:t>術科測驗報名</a:t>
                      </a:r>
                      <a:endParaRPr kumimoji="0" lang="zh-TW" altLang="en-US" sz="20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cs typeface="Times New Roman" panose="02020603050405020304" pitchFamily="18" charset="0"/>
                      </a:endParaRPr>
                    </a:p>
                  </a:txBody>
                  <a:tcPr marL="9847" marR="9847"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rPr>
                        <a:t>2026/05/18 ~ 05/19 </a:t>
                      </a:r>
                      <a:endParaRPr kumimoji="0" lang="zh-TW" altLang="zh-CN" sz="20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cs typeface="Times New Roman" panose="02020603050405020304" pitchFamily="18" charset="0"/>
                      </a:endParaRPr>
                    </a:p>
                  </a:txBody>
                  <a:tcPr marL="9847" marR="9847"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7"/>
                  </a:ext>
                </a:extLst>
              </a:tr>
              <a:tr h="304811">
                <a:tc vMerge="1">
                  <a:txBody>
                    <a:bodyPr/>
                    <a:lstStyle/>
                    <a:p>
                      <a:endParaRPr lang="zh-TW" altLang="en-US"/>
                    </a:p>
                  </a:txBody>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術科測驗</a:t>
                      </a:r>
                      <a:endParaRPr kumimoji="0" lang="zh-TW" altLang="en-US"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7" marR="9847"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2026/05/23</a:t>
                      </a:r>
                      <a:endParaRPr kumimoji="0" lang="zh-TW" altLang="zh-CN"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7" marR="9847"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8"/>
                  </a:ext>
                </a:extLst>
              </a:tr>
              <a:tr h="304811">
                <a:tc vMerge="1">
                  <a:txBody>
                    <a:bodyPr/>
                    <a:lstStyle/>
                    <a:p>
                      <a:endParaRPr lang="zh-TW" altLang="en-US"/>
                    </a:p>
                  </a:txBody>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1" i="0" u="none" strike="noStrike" cap="none" normalizeH="0" baseline="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放榜</a:t>
                      </a:r>
                      <a:endParaRPr kumimoji="0" lang="zh-TW" altLang="en-US" sz="2000" b="1" i="0" u="none" strike="noStrike" cap="none" normalizeH="0" baseline="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7" marR="9847"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2026/05/25</a:t>
                      </a:r>
                      <a:endParaRPr kumimoji="0" lang="zh-TW" altLang="zh-CN"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7" marR="9847"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9"/>
                  </a:ext>
                </a:extLst>
              </a:tr>
              <a:tr h="304811">
                <a:tc vMerge="1">
                  <a:txBody>
                    <a:bodyPr/>
                    <a:lstStyle/>
                    <a:p>
                      <a:endParaRPr lang="zh-TW" altLang="en-US"/>
                    </a:p>
                  </a:txBody>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1" i="0" u="none" strike="noStrike" cap="none" normalizeH="0" baseline="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報到</a:t>
                      </a:r>
                      <a:endParaRPr kumimoji="0" lang="zh-TW" altLang="en-US" sz="2000" b="1" i="0" u="none" strike="noStrike" cap="none" normalizeH="0" baseline="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7" marR="9847"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1" i="0" u="none" strike="noStrike" kern="1200"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mn-cs"/>
                        </a:rPr>
                        <a:t>2026/07/09</a:t>
                      </a:r>
                      <a:endParaRPr kumimoji="0" lang="zh-TW" altLang="zh-CN" sz="2000" b="1" i="0" u="none" strike="noStrike" kern="1200"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mn-cs"/>
                      </a:endParaRPr>
                    </a:p>
                  </a:txBody>
                  <a:tcPr marL="9847" marR="9847"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95000"/>
                      </a:schemeClr>
                    </a:solidFill>
                  </a:tcPr>
                </a:tc>
                <a:extLst>
                  <a:ext uri="{0D108BD9-81ED-4DB2-BD59-A6C34878D82A}">
                    <a16:rowId xmlns:a16="http://schemas.microsoft.com/office/drawing/2014/main" val="10010"/>
                  </a:ext>
                </a:extLst>
              </a:tr>
              <a:tr h="304811">
                <a:tc rowSpan="3">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24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桃連區</a:t>
                      </a:r>
                      <a:endParaRPr kumimoji="0" lang="en-US" altLang="zh-TW" sz="24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24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技優甄審</a:t>
                      </a:r>
                      <a:endParaRPr kumimoji="0" lang="en-US" altLang="zh-TW" sz="24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24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rPr>
                        <a:t>實用技能學程</a:t>
                      </a:r>
                    </a:p>
                  </a:txBody>
                  <a:tcPr marL="9847" marR="984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rPr>
                        <a:t>報名</a:t>
                      </a:r>
                      <a:endParaRPr kumimoji="0" lang="zh-TW" altLang="en-US" sz="20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cs typeface="Times New Roman" panose="02020603050405020304" pitchFamily="18" charset="0"/>
                      </a:endParaRPr>
                    </a:p>
                  </a:txBody>
                  <a:tcPr marL="9847" marR="9847"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rPr>
                        <a:t>2026/05/21 ~05/22</a:t>
                      </a:r>
                      <a:endParaRPr kumimoji="0" lang="zh-TW" altLang="zh-CN" sz="20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cs typeface="Times New Roman" panose="02020603050405020304" pitchFamily="18" charset="0"/>
                      </a:endParaRPr>
                    </a:p>
                  </a:txBody>
                  <a:tcPr marL="9847" marR="9847"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11"/>
                  </a:ext>
                </a:extLst>
              </a:tr>
              <a:tr h="304811">
                <a:tc vMerge="1">
                  <a:txBody>
                    <a:bodyPr/>
                    <a:lstStyle/>
                    <a:p>
                      <a:endParaRPr lang="zh-TW" altLang="en-US"/>
                    </a:p>
                  </a:txBody>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1" i="0" u="none" strike="noStrike" cap="none" normalizeH="0" baseline="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放榜</a:t>
                      </a:r>
                      <a:endParaRPr kumimoji="0" lang="zh-TW" altLang="en-US" sz="2000" b="1" i="0" u="none" strike="noStrike" cap="none" normalizeH="0" baseline="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7" marR="9847"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2026/06/11</a:t>
                      </a:r>
                      <a:endParaRPr kumimoji="0" lang="zh-TW" altLang="zh-CN"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7" marR="9847"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12"/>
                  </a:ext>
                </a:extLst>
              </a:tr>
              <a:tr h="487698">
                <a:tc vMerge="1">
                  <a:txBody>
                    <a:bodyPr/>
                    <a:lstStyle/>
                    <a:p>
                      <a:endParaRPr lang="zh-TW" altLang="en-US"/>
                    </a:p>
                  </a:txBody>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1" i="0" u="none" strike="noStrike" cap="none" normalizeH="0" baseline="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報到</a:t>
                      </a:r>
                      <a:endParaRPr kumimoji="0" lang="zh-TW" altLang="en-US" sz="2000" b="1" i="0" u="none" strike="noStrike" cap="none" normalizeH="0" baseline="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7" marR="9847"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2026/06/12</a:t>
                      </a:r>
                      <a:endParaRPr kumimoji="0" lang="zh-TW" altLang="zh-CN"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7" marR="9847"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13"/>
                  </a:ext>
                </a:extLst>
              </a:tr>
              <a:tr h="409417">
                <a:tc rowSpan="2">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2400" b="1" i="0" u="none" strike="noStrike" cap="none" normalizeH="0" baseline="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建教</a:t>
                      </a:r>
                      <a:endParaRPr kumimoji="0" lang="en-US" altLang="zh-TW" sz="2400" b="1" i="0" u="none" strike="noStrike" cap="none" normalizeH="0" baseline="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2400" b="1" i="0" u="none" strike="noStrike" cap="none" normalizeH="0" baseline="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合作班</a:t>
                      </a:r>
                      <a:endParaRPr kumimoji="0" lang="zh-TW" altLang="en-US" sz="2400" b="1" i="0" u="none" strike="noStrike" cap="none" normalizeH="0" baseline="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7" marR="984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rPr>
                        <a:t>報名</a:t>
                      </a:r>
                      <a:endParaRPr kumimoji="0" lang="zh-TW" altLang="en-US" sz="20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cs typeface="Times New Roman" panose="02020603050405020304" pitchFamily="18" charset="0"/>
                      </a:endParaRPr>
                    </a:p>
                  </a:txBody>
                  <a:tcPr marL="9847" marR="9847"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rPr>
                        <a:t>2026/03/02 ~ </a:t>
                      </a:r>
                      <a:endParaRPr kumimoji="0" lang="zh-TW" altLang="zh-CN" sz="20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cs typeface="Times New Roman" panose="02020603050405020304" pitchFamily="18" charset="0"/>
                      </a:endParaRPr>
                    </a:p>
                  </a:txBody>
                  <a:tcPr marL="9847" marR="9847"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14"/>
                  </a:ext>
                </a:extLst>
              </a:tr>
              <a:tr h="322137">
                <a:tc vMerge="1">
                  <a:txBody>
                    <a:bodyPr/>
                    <a:lstStyle/>
                    <a:p>
                      <a:endParaRPr lang="zh-TW" altLang="en-US"/>
                    </a:p>
                  </a:txBody>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報到截止日</a:t>
                      </a:r>
                      <a:endParaRPr kumimoji="0" lang="zh-TW" altLang="en-US"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7" marR="9847"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2026/07/09</a:t>
                      </a:r>
                      <a:endParaRPr kumimoji="0" lang="zh-TW" altLang="zh-CN"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7" marR="9847"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15"/>
                  </a:ext>
                </a:extLst>
              </a:tr>
            </a:tbl>
          </a:graphicData>
        </a:graphic>
      </p:graphicFrame>
      <p:sp>
        <p:nvSpPr>
          <p:cNvPr id="4" name="Rectangle 1">
            <a:extLst>
              <a:ext uri="{FF2B5EF4-FFF2-40B4-BE49-F238E27FC236}">
                <a16:creationId xmlns:a16="http://schemas.microsoft.com/office/drawing/2014/main" id="{009AD9B1-5734-4F71-B467-EFFFA854EA54}"/>
              </a:ext>
            </a:extLst>
          </p:cNvPr>
          <p:cNvSpPr>
            <a:spLocks noChangeArrowheads="1"/>
          </p:cNvSpPr>
          <p:nvPr/>
        </p:nvSpPr>
        <p:spPr bwMode="auto">
          <a:xfrm>
            <a:off x="1703512" y="52445"/>
            <a:ext cx="8586787" cy="871538"/>
          </a:xfrm>
          <a:prstGeom prst="rect">
            <a:avLst/>
          </a:prstGeom>
          <a:noFill/>
          <a:ln>
            <a:noFill/>
          </a:ln>
          <a:effectLst>
            <a:outerShdw blurRad="50800" dist="38100" dir="2700000" algn="tl" rotWithShape="0">
              <a:srgbClr val="808080">
                <a:alpha val="39998"/>
              </a:srgbClr>
            </a:outerShdw>
          </a:effectLst>
        </p:spPr>
        <p:txBody>
          <a:bodyPr anchor="ctr"/>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lgn="ctr" eaLnBrk="1" hangingPunct="1">
              <a:spcBef>
                <a:spcPct val="0"/>
              </a:spcBef>
              <a:buFontTx/>
              <a:buNone/>
              <a:defRPr/>
            </a:pPr>
            <a:r>
              <a:rPr lang="en-US" altLang="zh-TW" sz="3600" b="1" dirty="0">
                <a:solidFill>
                  <a:schemeClr val="tx1"/>
                </a:solidFill>
                <a:effectLst>
                  <a:outerShdw blurRad="38100" dist="38100" dir="2700000" algn="tl">
                    <a:srgbClr val="C0C0C0"/>
                  </a:outerShdw>
                </a:effectLst>
                <a:latin typeface="標楷體" panose="03000509000000000000" pitchFamily="65" charset="-120"/>
                <a:ea typeface="標楷體" panose="03000509000000000000" pitchFamily="65" charset="-120"/>
              </a:rPr>
              <a:t>115</a:t>
            </a:r>
            <a:r>
              <a:rPr lang="zh-TW" altLang="en-US" sz="3600" b="1" dirty="0">
                <a:solidFill>
                  <a:schemeClr val="tx1"/>
                </a:solidFill>
                <a:effectLst>
                  <a:outerShdw blurRad="38100" dist="38100" dir="2700000" algn="tl">
                    <a:srgbClr val="C0C0C0"/>
                  </a:outerShdw>
                </a:effectLst>
                <a:latin typeface="標楷體" panose="03000509000000000000" pitchFamily="65" charset="-120"/>
                <a:ea typeface="標楷體" panose="03000509000000000000" pitchFamily="65" charset="-120"/>
              </a:rPr>
              <a:t>年各入學管道辦理時程</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
            <a:extLst>
              <a:ext uri="{FF2B5EF4-FFF2-40B4-BE49-F238E27FC236}">
                <a16:creationId xmlns:a16="http://schemas.microsoft.com/office/drawing/2014/main" id="{3858AE7F-639F-47B7-8F29-5DCB54A7EDAD}"/>
              </a:ext>
            </a:extLst>
          </p:cNvPr>
          <p:cNvSpPr>
            <a:spLocks noChangeArrowheads="1"/>
          </p:cNvSpPr>
          <p:nvPr/>
        </p:nvSpPr>
        <p:spPr bwMode="auto">
          <a:xfrm>
            <a:off x="2927350" y="188914"/>
            <a:ext cx="6408738" cy="871537"/>
          </a:xfrm>
          <a:prstGeom prst="rect">
            <a:avLst/>
          </a:prstGeom>
          <a:noFill/>
          <a:ln>
            <a:noFill/>
          </a:ln>
          <a:effectLst>
            <a:outerShdw blurRad="50800" dist="38100" dir="2700000" algn="tl" rotWithShape="0">
              <a:srgbClr val="808080">
                <a:alpha val="39998"/>
              </a:srgbClr>
            </a:outerShdw>
          </a:effectLst>
        </p:spPr>
        <p:txBody>
          <a:bodyPr anchor="ctr"/>
          <a:lstStyle>
            <a:lvl1pPr>
              <a:spcBef>
                <a:spcPct val="20000"/>
              </a:spcBef>
              <a:buBlip>
                <a:blip r:embed="rId4"/>
              </a:buBlip>
              <a:defRPr sz="3200">
                <a:solidFill>
                  <a:srgbClr val="104031"/>
                </a:solidFill>
                <a:latin typeface="Verdana" panose="020B0604030504040204" pitchFamily="34" charset="0"/>
              </a:defRPr>
            </a:lvl1pPr>
            <a:lvl2pPr marL="742950" indent="-285750">
              <a:spcBef>
                <a:spcPct val="20000"/>
              </a:spcBef>
              <a:buBlip>
                <a:blip r:embed="rId5"/>
              </a:buBlip>
              <a:defRPr sz="2800">
                <a:solidFill>
                  <a:srgbClr val="104031"/>
                </a:solidFill>
                <a:latin typeface="Verdana" panose="020B0604030504040204" pitchFamily="34" charset="0"/>
              </a:defRPr>
            </a:lvl2pPr>
            <a:lvl3pPr marL="1143000" indent="-228600">
              <a:spcBef>
                <a:spcPct val="20000"/>
              </a:spcBef>
              <a:buBlip>
                <a:blip r:embed="rId4"/>
              </a:buBlip>
              <a:defRPr sz="2400">
                <a:solidFill>
                  <a:srgbClr val="104031"/>
                </a:solidFill>
                <a:latin typeface="Verdana" panose="020B0604030504040204" pitchFamily="34" charset="0"/>
              </a:defRPr>
            </a:lvl3pPr>
            <a:lvl4pPr marL="1600200" indent="-228600">
              <a:spcBef>
                <a:spcPct val="20000"/>
              </a:spcBef>
              <a:buBlip>
                <a:blip r:embed="rId5"/>
              </a:buBlip>
              <a:defRPr sz="2000">
                <a:solidFill>
                  <a:srgbClr val="104031"/>
                </a:solidFill>
                <a:latin typeface="Verdana" panose="020B0604030504040204" pitchFamily="34" charset="0"/>
              </a:defRPr>
            </a:lvl4pPr>
            <a:lvl5pPr marL="2057400" indent="-228600">
              <a:spcBef>
                <a:spcPct val="20000"/>
              </a:spcBef>
              <a:buBlip>
                <a:blip r:embed="rId4"/>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9pPr>
          </a:lstStyle>
          <a:p>
            <a:pPr algn="ctr" eaLnBrk="1" hangingPunct="1">
              <a:spcBef>
                <a:spcPct val="0"/>
              </a:spcBef>
              <a:buFontTx/>
              <a:buNone/>
              <a:defRPr/>
            </a:pPr>
            <a:r>
              <a:rPr lang="en-US" altLang="zh-TW" sz="3600" b="1" dirty="0">
                <a:solidFill>
                  <a:schemeClr val="tx1"/>
                </a:solidFill>
                <a:effectLst>
                  <a:outerShdw blurRad="38100" dist="38100" dir="2700000" algn="tl">
                    <a:srgbClr val="C0C0C0"/>
                  </a:outerShdw>
                </a:effectLst>
                <a:latin typeface="標楷體" panose="03000509000000000000" pitchFamily="65" charset="-120"/>
                <a:ea typeface="標楷體" panose="03000509000000000000" pitchFamily="65" charset="-120"/>
              </a:rPr>
              <a:t>115</a:t>
            </a:r>
            <a:r>
              <a:rPr lang="zh-TW" altLang="en-US" sz="3600" b="1" dirty="0">
                <a:solidFill>
                  <a:schemeClr val="tx1"/>
                </a:solidFill>
                <a:effectLst>
                  <a:outerShdw blurRad="38100" dist="38100" dir="2700000" algn="tl">
                    <a:srgbClr val="C0C0C0"/>
                  </a:outerShdw>
                </a:effectLst>
                <a:latin typeface="標楷體" panose="03000509000000000000" pitchFamily="65" charset="-120"/>
                <a:ea typeface="標楷體" panose="03000509000000000000" pitchFamily="65" charset="-120"/>
              </a:rPr>
              <a:t>年各入學管道辦理時程</a:t>
            </a:r>
          </a:p>
        </p:txBody>
      </p:sp>
      <p:graphicFrame>
        <p:nvGraphicFramePr>
          <p:cNvPr id="2" name="表格 1">
            <a:extLst>
              <a:ext uri="{FF2B5EF4-FFF2-40B4-BE49-F238E27FC236}">
                <a16:creationId xmlns:a16="http://schemas.microsoft.com/office/drawing/2014/main" id="{BB415D87-D230-4E4C-B47F-2D493EA350A7}"/>
              </a:ext>
            </a:extLst>
          </p:cNvPr>
          <p:cNvGraphicFramePr>
            <a:graphicFrameLocks noGrp="1"/>
          </p:cNvGraphicFramePr>
          <p:nvPr>
            <p:extLst>
              <p:ext uri="{D42A27DB-BD31-4B8C-83A1-F6EECF244321}">
                <p14:modId xmlns:p14="http://schemas.microsoft.com/office/powerpoint/2010/main" val="173110601"/>
              </p:ext>
            </p:extLst>
          </p:nvPr>
        </p:nvGraphicFramePr>
        <p:xfrm>
          <a:off x="1631949" y="1700808"/>
          <a:ext cx="8715375" cy="2438400"/>
        </p:xfrm>
        <a:graphic>
          <a:graphicData uri="http://schemas.openxmlformats.org/drawingml/2006/table">
            <a:tbl>
              <a:tblPr/>
              <a:tblGrid>
                <a:gridCol w="1978025">
                  <a:extLst>
                    <a:ext uri="{9D8B030D-6E8A-4147-A177-3AD203B41FA5}">
                      <a16:colId xmlns:a16="http://schemas.microsoft.com/office/drawing/2014/main" val="20000"/>
                    </a:ext>
                  </a:extLst>
                </a:gridCol>
                <a:gridCol w="2490788">
                  <a:extLst>
                    <a:ext uri="{9D8B030D-6E8A-4147-A177-3AD203B41FA5}">
                      <a16:colId xmlns:a16="http://schemas.microsoft.com/office/drawing/2014/main" val="20001"/>
                    </a:ext>
                  </a:extLst>
                </a:gridCol>
                <a:gridCol w="4246562">
                  <a:extLst>
                    <a:ext uri="{9D8B030D-6E8A-4147-A177-3AD203B41FA5}">
                      <a16:colId xmlns:a16="http://schemas.microsoft.com/office/drawing/2014/main" val="20002"/>
                    </a:ext>
                  </a:extLst>
                </a:gridCol>
              </a:tblGrid>
              <a:tr h="282615">
                <a:tc rowSpan="7">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24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特色招生</a:t>
                      </a:r>
                      <a:endParaRPr kumimoji="0" lang="en-US" altLang="zh-TW" sz="24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24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考試分發入學</a:t>
                      </a:r>
                      <a:endParaRPr kumimoji="0" lang="zh-TW" altLang="en-US" sz="24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rPr>
                        <a:t>測驗報名</a:t>
                      </a:r>
                      <a:endParaRPr kumimoji="0" lang="zh-TW" altLang="en-US" sz="20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1" i="0" u="none" strike="noStrike" kern="1200"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mn-cs"/>
                        </a:rPr>
                        <a:t>2026/06/16 ~ 06/17(</a:t>
                      </a:r>
                      <a:r>
                        <a:rPr kumimoji="0" lang="zh-TW" altLang="en-US" sz="2000" b="1" i="0" u="none" strike="noStrike" kern="1200"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mn-cs"/>
                        </a:rPr>
                        <a:t>網路報名</a:t>
                      </a:r>
                      <a:r>
                        <a:rPr kumimoji="0" lang="en-US" altLang="zh-TW" sz="2000" b="1" i="0" u="none" strike="noStrike" kern="1200"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mn-cs"/>
                        </a:rPr>
                        <a:t>)</a:t>
                      </a:r>
                      <a:endParaRPr kumimoji="0" lang="zh-TW" altLang="zh-CN" sz="2000" b="1" i="0" u="none" strike="noStrike" kern="1200"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mn-cs"/>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95000"/>
                      </a:schemeClr>
                    </a:solidFill>
                  </a:tcPr>
                </a:tc>
                <a:extLst>
                  <a:ext uri="{0D108BD9-81ED-4DB2-BD59-A6C34878D82A}">
                    <a16:rowId xmlns:a16="http://schemas.microsoft.com/office/drawing/2014/main" val="10000"/>
                  </a:ext>
                </a:extLst>
              </a:tr>
              <a:tr h="282615">
                <a:tc vMerge="1">
                  <a:txBody>
                    <a:bodyPr/>
                    <a:lstStyle/>
                    <a:p>
                      <a:endParaRPr lang="zh-TW" altLang="en-US"/>
                    </a:p>
                  </a:txBody>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測驗</a:t>
                      </a:r>
                      <a:endParaRPr kumimoji="0" lang="zh-TW" altLang="en-US"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2026/06/21</a:t>
                      </a:r>
                      <a:endParaRPr kumimoji="0" lang="zh-TW" altLang="zh-CN"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1"/>
                  </a:ext>
                </a:extLst>
              </a:tr>
              <a:tr h="282615">
                <a:tc vMerge="1">
                  <a:txBody>
                    <a:bodyPr/>
                    <a:lstStyle/>
                    <a:p>
                      <a:endParaRPr lang="zh-TW" altLang="en-US"/>
                    </a:p>
                  </a:txBody>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rPr>
                        <a:t>網路查詢測驗分數</a:t>
                      </a: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2026/06/22</a:t>
                      </a:r>
                      <a:endParaRPr kumimoji="0" lang="zh-TW" altLang="zh-CN"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2"/>
                  </a:ext>
                </a:extLst>
              </a:tr>
              <a:tr h="282615">
                <a:tc vMerge="1">
                  <a:txBody>
                    <a:bodyPr/>
                    <a:lstStyle/>
                    <a:p>
                      <a:endParaRPr lang="zh-TW" altLang="en-US"/>
                    </a:p>
                  </a:txBody>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rPr>
                        <a:t>志願選填截止日</a:t>
                      </a: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2026/06/25</a:t>
                      </a:r>
                      <a:endParaRPr kumimoji="0" lang="zh-TW" altLang="zh-CN"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3"/>
                  </a:ext>
                </a:extLst>
              </a:tr>
              <a:tr h="282615">
                <a:tc vMerge="1">
                  <a:txBody>
                    <a:bodyPr/>
                    <a:lstStyle/>
                    <a:p>
                      <a:endParaRPr lang="zh-TW" altLang="en-US"/>
                    </a:p>
                  </a:txBody>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rPr>
                        <a:t>入學報名</a:t>
                      </a: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2026/06/30</a:t>
                      </a:r>
                      <a:endParaRPr kumimoji="0" lang="zh-TW" altLang="zh-CN"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4"/>
                  </a:ext>
                </a:extLst>
              </a:tr>
              <a:tr h="283507">
                <a:tc vMerge="1">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zh-TW" altLang="en-US" sz="24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rPr>
                        <a:t>放榜</a:t>
                      </a: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TW"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2026/07/07</a:t>
                      </a:r>
                      <a:endParaRPr kumimoji="0" lang="zh-TW" altLang="zh-CN"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5"/>
                  </a:ext>
                </a:extLst>
              </a:tr>
              <a:tr h="388640">
                <a:tc vMerge="1">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zh-TW" altLang="en-US" sz="24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放棄、遞補截止</a:t>
                      </a:r>
                      <a:endParaRPr kumimoji="0" lang="zh-TW" altLang="en-US"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TW" altLang="en-US"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TW"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2026/07/13</a:t>
                      </a:r>
                      <a:endParaRPr kumimoji="0" lang="zh-TW" altLang="zh-CN"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6"/>
                  </a:ext>
                </a:extLst>
              </a:tr>
            </a:tbl>
          </a:graphicData>
        </a:graphic>
      </p:graphicFrame>
      <p:graphicFrame>
        <p:nvGraphicFramePr>
          <p:cNvPr id="6" name="表格 5">
            <a:extLst>
              <a:ext uri="{FF2B5EF4-FFF2-40B4-BE49-F238E27FC236}">
                <a16:creationId xmlns:a16="http://schemas.microsoft.com/office/drawing/2014/main" id="{B5899940-5FD5-49C9-8949-76F5BA02474F}"/>
              </a:ext>
            </a:extLst>
          </p:cNvPr>
          <p:cNvGraphicFramePr>
            <a:graphicFrameLocks noGrp="1"/>
          </p:cNvGraphicFramePr>
          <p:nvPr>
            <p:extLst>
              <p:ext uri="{D42A27DB-BD31-4B8C-83A1-F6EECF244321}">
                <p14:modId xmlns:p14="http://schemas.microsoft.com/office/powerpoint/2010/main" val="2935467230"/>
              </p:ext>
            </p:extLst>
          </p:nvPr>
        </p:nvGraphicFramePr>
        <p:xfrm>
          <a:off x="1631949" y="4110486"/>
          <a:ext cx="8715375" cy="1046706"/>
        </p:xfrm>
        <a:graphic>
          <a:graphicData uri="http://schemas.openxmlformats.org/drawingml/2006/table">
            <a:tbl>
              <a:tblPr/>
              <a:tblGrid>
                <a:gridCol w="1978025">
                  <a:extLst>
                    <a:ext uri="{9D8B030D-6E8A-4147-A177-3AD203B41FA5}">
                      <a16:colId xmlns:a16="http://schemas.microsoft.com/office/drawing/2014/main" val="20000"/>
                    </a:ext>
                  </a:extLst>
                </a:gridCol>
                <a:gridCol w="2490788">
                  <a:extLst>
                    <a:ext uri="{9D8B030D-6E8A-4147-A177-3AD203B41FA5}">
                      <a16:colId xmlns:a16="http://schemas.microsoft.com/office/drawing/2014/main" val="20001"/>
                    </a:ext>
                  </a:extLst>
                </a:gridCol>
                <a:gridCol w="4246562">
                  <a:extLst>
                    <a:ext uri="{9D8B030D-6E8A-4147-A177-3AD203B41FA5}">
                      <a16:colId xmlns:a16="http://schemas.microsoft.com/office/drawing/2014/main" val="20002"/>
                    </a:ext>
                  </a:extLst>
                </a:gridCol>
              </a:tblGrid>
              <a:tr h="260723">
                <a:tc rowSpan="3">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2400" b="1" i="0" u="none" strike="noStrike" kern="1200"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mn-cs"/>
                        </a:rPr>
                        <a:t>完全免試</a:t>
                      </a:r>
                    </a:p>
                  </a:txBody>
                  <a:tcPr anchor="ctr">
                    <a:solidFill>
                      <a:schemeClr val="bg1">
                        <a:lumMod val="95000"/>
                      </a:schemeClr>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rPr>
                        <a:t>報名</a:t>
                      </a:r>
                    </a:p>
                  </a:txBody>
                  <a:tcPr marL="9849" marR="9849" marT="0" marB="0" horzOverflow="overflow">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95000"/>
                      </a:schemeClr>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2026/05/05-06</a:t>
                      </a:r>
                      <a:endParaRPr kumimoji="0" lang="zh-TW" altLang="zh-CN"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95000"/>
                      </a:schemeClr>
                    </a:solidFill>
                  </a:tcPr>
                </a:tc>
                <a:extLst>
                  <a:ext uri="{0D108BD9-81ED-4DB2-BD59-A6C34878D82A}">
                    <a16:rowId xmlns:a16="http://schemas.microsoft.com/office/drawing/2014/main" val="10004"/>
                  </a:ext>
                </a:extLst>
              </a:tr>
              <a:tr h="260723">
                <a:tc vMerge="1">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zh-TW" altLang="en-US" sz="24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rPr>
                        <a:t>放榜</a:t>
                      </a: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95000"/>
                      </a:schemeClr>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TW"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2026/05/14</a:t>
                      </a:r>
                      <a:endParaRPr kumimoji="0" lang="zh-TW" altLang="zh-CN"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95000"/>
                      </a:schemeClr>
                    </a:solidFill>
                  </a:tcPr>
                </a:tc>
                <a:extLst>
                  <a:ext uri="{0D108BD9-81ED-4DB2-BD59-A6C34878D82A}">
                    <a16:rowId xmlns:a16="http://schemas.microsoft.com/office/drawing/2014/main" val="10005"/>
                  </a:ext>
                </a:extLst>
              </a:tr>
              <a:tr h="437106">
                <a:tc vMerge="1">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zh-TW" altLang="en-US" sz="24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rPr>
                        <a:t>報到</a:t>
                      </a: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95000"/>
                      </a:schemeClr>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TW"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2026/06/12</a:t>
                      </a:r>
                      <a:endParaRPr kumimoji="0" lang="zh-TW" altLang="zh-CN"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95000"/>
                      </a:schemeClr>
                    </a:solidFill>
                  </a:tcPr>
                </a:tc>
                <a:extLst>
                  <a:ext uri="{0D108BD9-81ED-4DB2-BD59-A6C34878D82A}">
                    <a16:rowId xmlns:a16="http://schemas.microsoft.com/office/drawing/2014/main" val="10006"/>
                  </a:ext>
                </a:extLst>
              </a:tr>
            </a:tbl>
          </a:graphicData>
        </a:graphic>
      </p:graphicFrame>
    </p:spTree>
    <p:custDataLst>
      <p:tags r:id="rId1"/>
    </p:custData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表格 4">
            <a:extLst>
              <a:ext uri="{FF2B5EF4-FFF2-40B4-BE49-F238E27FC236}">
                <a16:creationId xmlns:a16="http://schemas.microsoft.com/office/drawing/2014/main" id="{062BDC3F-7849-4DE9-AC95-21C48CCE2CAA}"/>
              </a:ext>
            </a:extLst>
          </p:cNvPr>
          <p:cNvGraphicFramePr>
            <a:graphicFrameLocks noGrp="1"/>
          </p:cNvGraphicFramePr>
          <p:nvPr>
            <p:extLst>
              <p:ext uri="{D42A27DB-BD31-4B8C-83A1-F6EECF244321}">
                <p14:modId xmlns:p14="http://schemas.microsoft.com/office/powerpoint/2010/main" val="1731311272"/>
              </p:ext>
            </p:extLst>
          </p:nvPr>
        </p:nvGraphicFramePr>
        <p:xfrm>
          <a:off x="1641456" y="3543125"/>
          <a:ext cx="8715375" cy="2133600"/>
        </p:xfrm>
        <a:graphic>
          <a:graphicData uri="http://schemas.openxmlformats.org/drawingml/2006/table">
            <a:tbl>
              <a:tblPr/>
              <a:tblGrid>
                <a:gridCol w="1978025">
                  <a:extLst>
                    <a:ext uri="{9D8B030D-6E8A-4147-A177-3AD203B41FA5}">
                      <a16:colId xmlns:a16="http://schemas.microsoft.com/office/drawing/2014/main" val="20000"/>
                    </a:ext>
                  </a:extLst>
                </a:gridCol>
                <a:gridCol w="2486471">
                  <a:extLst>
                    <a:ext uri="{9D8B030D-6E8A-4147-A177-3AD203B41FA5}">
                      <a16:colId xmlns:a16="http://schemas.microsoft.com/office/drawing/2014/main" val="20001"/>
                    </a:ext>
                  </a:extLst>
                </a:gridCol>
                <a:gridCol w="4250879">
                  <a:extLst>
                    <a:ext uri="{9D8B030D-6E8A-4147-A177-3AD203B41FA5}">
                      <a16:colId xmlns:a16="http://schemas.microsoft.com/office/drawing/2014/main" val="20002"/>
                    </a:ext>
                  </a:extLst>
                </a:gridCol>
              </a:tblGrid>
              <a:tr h="295275">
                <a:tc rowSpan="4">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24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五專優免</a:t>
                      </a:r>
                      <a:endParaRPr kumimoji="0" lang="zh-TW" altLang="en-US" sz="24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rPr>
                        <a:t>報名</a:t>
                      </a:r>
                      <a:endParaRPr kumimoji="0" lang="zh-TW" altLang="en-US" sz="20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rPr>
                        <a:t>2026/05/18 ~ 05/22</a:t>
                      </a:r>
                      <a:endParaRPr kumimoji="0" lang="zh-TW" altLang="zh-CN" sz="20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0"/>
                  </a:ext>
                </a:extLst>
              </a:tr>
              <a:tr h="292100">
                <a:tc vMerge="1">
                  <a:txBody>
                    <a:bodyPr/>
                    <a:lstStyle/>
                    <a:p>
                      <a:endParaRPr lang="zh-TW" altLang="en-US"/>
                    </a:p>
                  </a:txBody>
                  <a:tcPr>
                    <a:lnT w="12700" cap="flat" cmpd="sng" algn="ctr">
                      <a:solidFill>
                        <a:schemeClr val="tx1"/>
                      </a:solidFill>
                      <a:prstDash val="solid"/>
                      <a:round/>
                      <a:headEnd type="none" w="med" len="med"/>
                      <a:tailEnd type="none" w="med" len="med"/>
                    </a:lnT>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放榜</a:t>
                      </a:r>
                      <a:endParaRPr kumimoji="0" lang="zh-TW" altLang="en-US"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2026/06/11</a:t>
                      </a:r>
                      <a:endParaRPr kumimoji="0" lang="zh-TW" altLang="zh-CN"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1"/>
                  </a:ext>
                </a:extLst>
              </a:tr>
              <a:tr h="292100">
                <a:tc vMerge="1">
                  <a:txBody>
                    <a:bodyPr/>
                    <a:lstStyle/>
                    <a:p>
                      <a:endParaRPr lang="zh-TW" altLang="en-US"/>
                    </a:p>
                  </a:txBody>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報到</a:t>
                      </a:r>
                      <a:endParaRPr kumimoji="0" lang="zh-TW" altLang="en-US"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2026/06/15</a:t>
                      </a:r>
                      <a:endParaRPr kumimoji="0" lang="zh-TW" altLang="zh-CN"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2"/>
                  </a:ext>
                </a:extLst>
              </a:tr>
              <a:tr h="292100">
                <a:tc vMerge="1">
                  <a:txBody>
                    <a:bodyPr/>
                    <a:lstStyle/>
                    <a:p>
                      <a:endParaRPr lang="zh-TW" altLang="en-US"/>
                    </a:p>
                  </a:txBody>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放棄、遞補截止</a:t>
                      </a:r>
                      <a:endParaRPr kumimoji="0" lang="zh-TW" altLang="en-US"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2026/06/15</a:t>
                      </a:r>
                      <a:endParaRPr kumimoji="0" lang="zh-TW" altLang="zh-CN"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3"/>
                  </a:ext>
                </a:extLst>
              </a:tr>
              <a:tr h="296863">
                <a:tc rowSpan="3">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24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五專聯免</a:t>
                      </a:r>
                      <a:endParaRPr kumimoji="0" lang="zh-TW" altLang="en-US" sz="24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rPr>
                        <a:t>報名</a:t>
                      </a:r>
                      <a:endParaRPr kumimoji="0" lang="zh-TW" altLang="en-US" sz="20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rPr>
                        <a:t>2026/06/18 ~06/25</a:t>
                      </a:r>
                      <a:endParaRPr kumimoji="0" lang="zh-TW" altLang="zh-CN" sz="20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4"/>
                  </a:ext>
                </a:extLst>
              </a:tr>
              <a:tr h="292100">
                <a:tc vMerge="1">
                  <a:txBody>
                    <a:bodyPr/>
                    <a:lstStyle/>
                    <a:p>
                      <a:endParaRPr lang="zh-TW" altLang="en-US"/>
                    </a:p>
                  </a:txBody>
                  <a:tcPr>
                    <a:lnT w="12700" cap="flat" cmpd="sng" algn="ctr">
                      <a:solidFill>
                        <a:schemeClr val="tx1"/>
                      </a:solidFill>
                      <a:prstDash val="solid"/>
                      <a:round/>
                      <a:headEnd type="none" w="med" len="med"/>
                      <a:tailEnd type="none" w="med" len="med"/>
                    </a:lnT>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現場登記分發報到</a:t>
                      </a:r>
                      <a:endParaRPr kumimoji="0" lang="zh-TW" altLang="en-US"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2026/07/08</a:t>
                      </a:r>
                      <a:endParaRPr kumimoji="0" lang="zh-TW" altLang="zh-CN"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5"/>
                  </a:ext>
                </a:extLst>
              </a:tr>
              <a:tr h="292100">
                <a:tc vMerge="1">
                  <a:txBody>
                    <a:bodyPr/>
                    <a:lstStyle/>
                    <a:p>
                      <a:endParaRPr lang="zh-TW" altLang="en-US"/>
                    </a:p>
                  </a:txBody>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放棄、遞補截止</a:t>
                      </a:r>
                      <a:endParaRPr kumimoji="0" lang="zh-TW" altLang="en-US"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2026/07/13</a:t>
                      </a:r>
                      <a:endParaRPr kumimoji="0" lang="zh-TW" altLang="zh-CN"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6"/>
                  </a:ext>
                </a:extLst>
              </a:tr>
            </a:tbl>
          </a:graphicData>
        </a:graphic>
      </p:graphicFrame>
      <p:sp>
        <p:nvSpPr>
          <p:cNvPr id="4" name="Rectangle 1">
            <a:extLst>
              <a:ext uri="{FF2B5EF4-FFF2-40B4-BE49-F238E27FC236}">
                <a16:creationId xmlns:a16="http://schemas.microsoft.com/office/drawing/2014/main" id="{3858AE7F-639F-47B7-8F29-5DCB54A7EDAD}"/>
              </a:ext>
            </a:extLst>
          </p:cNvPr>
          <p:cNvSpPr>
            <a:spLocks noChangeArrowheads="1"/>
          </p:cNvSpPr>
          <p:nvPr/>
        </p:nvSpPr>
        <p:spPr bwMode="auto">
          <a:xfrm>
            <a:off x="2927350" y="188914"/>
            <a:ext cx="6408738" cy="871537"/>
          </a:xfrm>
          <a:prstGeom prst="rect">
            <a:avLst/>
          </a:prstGeom>
          <a:noFill/>
          <a:ln>
            <a:noFill/>
          </a:ln>
          <a:effectLst>
            <a:outerShdw blurRad="50800" dist="38100" dir="2700000" algn="tl" rotWithShape="0">
              <a:srgbClr val="808080">
                <a:alpha val="39998"/>
              </a:srgbClr>
            </a:outerShdw>
          </a:effectLst>
        </p:spPr>
        <p:txBody>
          <a:bodyPr anchor="ctr"/>
          <a:lstStyle>
            <a:lvl1pPr>
              <a:spcBef>
                <a:spcPct val="20000"/>
              </a:spcBef>
              <a:buBlip>
                <a:blip r:embed="rId4"/>
              </a:buBlip>
              <a:defRPr sz="3200">
                <a:solidFill>
                  <a:srgbClr val="104031"/>
                </a:solidFill>
                <a:latin typeface="Verdana" panose="020B0604030504040204" pitchFamily="34" charset="0"/>
              </a:defRPr>
            </a:lvl1pPr>
            <a:lvl2pPr marL="742950" indent="-285750">
              <a:spcBef>
                <a:spcPct val="20000"/>
              </a:spcBef>
              <a:buBlip>
                <a:blip r:embed="rId5"/>
              </a:buBlip>
              <a:defRPr sz="2800">
                <a:solidFill>
                  <a:srgbClr val="104031"/>
                </a:solidFill>
                <a:latin typeface="Verdana" panose="020B0604030504040204" pitchFamily="34" charset="0"/>
              </a:defRPr>
            </a:lvl2pPr>
            <a:lvl3pPr marL="1143000" indent="-228600">
              <a:spcBef>
                <a:spcPct val="20000"/>
              </a:spcBef>
              <a:buBlip>
                <a:blip r:embed="rId4"/>
              </a:buBlip>
              <a:defRPr sz="2400">
                <a:solidFill>
                  <a:srgbClr val="104031"/>
                </a:solidFill>
                <a:latin typeface="Verdana" panose="020B0604030504040204" pitchFamily="34" charset="0"/>
              </a:defRPr>
            </a:lvl3pPr>
            <a:lvl4pPr marL="1600200" indent="-228600">
              <a:spcBef>
                <a:spcPct val="20000"/>
              </a:spcBef>
              <a:buBlip>
                <a:blip r:embed="rId5"/>
              </a:buBlip>
              <a:defRPr sz="2000">
                <a:solidFill>
                  <a:srgbClr val="104031"/>
                </a:solidFill>
                <a:latin typeface="Verdana" panose="020B0604030504040204" pitchFamily="34" charset="0"/>
              </a:defRPr>
            </a:lvl4pPr>
            <a:lvl5pPr marL="2057400" indent="-228600">
              <a:spcBef>
                <a:spcPct val="20000"/>
              </a:spcBef>
              <a:buBlip>
                <a:blip r:embed="rId4"/>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9pPr>
          </a:lstStyle>
          <a:p>
            <a:pPr algn="ctr" eaLnBrk="1" hangingPunct="1">
              <a:spcBef>
                <a:spcPct val="0"/>
              </a:spcBef>
              <a:buFontTx/>
              <a:buNone/>
              <a:defRPr/>
            </a:pPr>
            <a:r>
              <a:rPr lang="en-US" altLang="zh-TW" sz="3600" b="1" dirty="0">
                <a:solidFill>
                  <a:schemeClr val="tx1"/>
                </a:solidFill>
                <a:effectLst>
                  <a:outerShdw blurRad="38100" dist="38100" dir="2700000" algn="tl">
                    <a:srgbClr val="C0C0C0"/>
                  </a:outerShdw>
                </a:effectLst>
                <a:latin typeface="標楷體" panose="03000509000000000000" pitchFamily="65" charset="-120"/>
                <a:ea typeface="標楷體" panose="03000509000000000000" pitchFamily="65" charset="-120"/>
              </a:rPr>
              <a:t>115</a:t>
            </a:r>
            <a:r>
              <a:rPr lang="zh-TW" altLang="en-US" sz="3600" b="1" dirty="0">
                <a:solidFill>
                  <a:schemeClr val="tx1"/>
                </a:solidFill>
                <a:effectLst>
                  <a:outerShdw blurRad="38100" dist="38100" dir="2700000" algn="tl">
                    <a:srgbClr val="C0C0C0"/>
                  </a:outerShdw>
                </a:effectLst>
                <a:latin typeface="標楷體" panose="03000509000000000000" pitchFamily="65" charset="-120"/>
                <a:ea typeface="標楷體" panose="03000509000000000000" pitchFamily="65" charset="-120"/>
              </a:rPr>
              <a:t>年各入學管道辦理時程</a:t>
            </a:r>
          </a:p>
        </p:txBody>
      </p:sp>
      <p:graphicFrame>
        <p:nvGraphicFramePr>
          <p:cNvPr id="6" name="表格 5">
            <a:extLst>
              <a:ext uri="{FF2B5EF4-FFF2-40B4-BE49-F238E27FC236}">
                <a16:creationId xmlns:a16="http://schemas.microsoft.com/office/drawing/2014/main" id="{B5899940-5FD5-49C9-8949-76F5BA02474F}"/>
              </a:ext>
            </a:extLst>
          </p:cNvPr>
          <p:cNvGraphicFramePr>
            <a:graphicFrameLocks noGrp="1"/>
          </p:cNvGraphicFramePr>
          <p:nvPr>
            <p:extLst>
              <p:ext uri="{D42A27DB-BD31-4B8C-83A1-F6EECF244321}">
                <p14:modId xmlns:p14="http://schemas.microsoft.com/office/powerpoint/2010/main" val="1384355610"/>
              </p:ext>
            </p:extLst>
          </p:nvPr>
        </p:nvGraphicFramePr>
        <p:xfrm>
          <a:off x="1641456" y="2041551"/>
          <a:ext cx="8715375" cy="1483812"/>
        </p:xfrm>
        <a:graphic>
          <a:graphicData uri="http://schemas.openxmlformats.org/drawingml/2006/table">
            <a:tbl>
              <a:tblPr/>
              <a:tblGrid>
                <a:gridCol w="1978025">
                  <a:extLst>
                    <a:ext uri="{9D8B030D-6E8A-4147-A177-3AD203B41FA5}">
                      <a16:colId xmlns:a16="http://schemas.microsoft.com/office/drawing/2014/main" val="20000"/>
                    </a:ext>
                  </a:extLst>
                </a:gridCol>
                <a:gridCol w="2490788">
                  <a:extLst>
                    <a:ext uri="{9D8B030D-6E8A-4147-A177-3AD203B41FA5}">
                      <a16:colId xmlns:a16="http://schemas.microsoft.com/office/drawing/2014/main" val="20001"/>
                    </a:ext>
                  </a:extLst>
                </a:gridCol>
                <a:gridCol w="4246562">
                  <a:extLst>
                    <a:ext uri="{9D8B030D-6E8A-4147-A177-3AD203B41FA5}">
                      <a16:colId xmlns:a16="http://schemas.microsoft.com/office/drawing/2014/main" val="20002"/>
                    </a:ext>
                  </a:extLst>
                </a:gridCol>
              </a:tblGrid>
              <a:tr h="370953">
                <a:tc rowSpan="4">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2400" b="1" i="0" u="none" strike="noStrike" kern="1200"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mn-cs"/>
                        </a:rPr>
                        <a:t>五專完免</a:t>
                      </a:r>
                    </a:p>
                  </a:txBody>
                  <a:tcPr anchor="ctr">
                    <a:solidFill>
                      <a:schemeClr val="bg1">
                        <a:lumMod val="95000"/>
                      </a:schemeClr>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0" i="0" u="none" strike="noStrike" kern="1200" cap="none" normalizeH="0" baseline="0" dirty="0">
                          <a:ln>
                            <a:noFill/>
                          </a:ln>
                          <a:solidFill>
                            <a:srgbClr val="000000"/>
                          </a:solidFill>
                          <a:effectLst/>
                          <a:latin typeface="標楷體" panose="03000509000000000000" pitchFamily="65" charset="-120"/>
                          <a:ea typeface="標楷體" panose="03000509000000000000" pitchFamily="65" charset="-120"/>
                          <a:cs typeface="+mn-cs"/>
                        </a:rPr>
                        <a:t>報名</a:t>
                      </a:r>
                    </a:p>
                  </a:txBody>
                  <a:tcPr marL="9849" marR="9849" marT="0" marB="0" horzOverflow="overflow">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0" i="0" u="none" strike="noStrike" kern="1200" cap="none" normalizeH="0" baseline="0" dirty="0">
                          <a:ln>
                            <a:noFill/>
                          </a:ln>
                          <a:solidFill>
                            <a:srgbClr val="000000"/>
                          </a:solidFill>
                          <a:effectLst/>
                          <a:latin typeface="標楷體" panose="03000509000000000000" pitchFamily="65" charset="-120"/>
                          <a:ea typeface="標楷體" panose="03000509000000000000" pitchFamily="65" charset="-120"/>
                          <a:cs typeface="+mn-cs"/>
                        </a:rPr>
                        <a:t>2026/04/28- 05/04</a:t>
                      </a:r>
                      <a:endParaRPr kumimoji="0" lang="zh-TW" altLang="zh-CN" sz="2000" b="0" i="0" u="none" strike="noStrike" kern="1200" cap="none" normalizeH="0" baseline="0" dirty="0">
                        <a:ln>
                          <a:noFill/>
                        </a:ln>
                        <a:solidFill>
                          <a:srgbClr val="000000"/>
                        </a:solidFill>
                        <a:effectLst/>
                        <a:latin typeface="標楷體" panose="03000509000000000000" pitchFamily="65" charset="-120"/>
                        <a:ea typeface="標楷體" panose="03000509000000000000" pitchFamily="65" charset="-120"/>
                        <a:cs typeface="+mn-cs"/>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4"/>
                  </a:ext>
                </a:extLst>
              </a:tr>
              <a:tr h="370953">
                <a:tc vMerge="1">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zh-TW" altLang="en-US" sz="24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rPr>
                        <a:t>放榜</a:t>
                      </a: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TW"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2026/05/14</a:t>
                      </a:r>
                      <a:endParaRPr kumimoji="0" lang="zh-TW" altLang="zh-CN"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5"/>
                  </a:ext>
                </a:extLst>
              </a:tr>
              <a:tr h="370953">
                <a:tc vMerge="1">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zh-TW" altLang="en-US" sz="24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rPr>
                        <a:t>報到</a:t>
                      </a: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TW"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2026/05/18- 06/11</a:t>
                      </a:r>
                      <a:endParaRPr kumimoji="0" lang="zh-TW" altLang="zh-CN"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6"/>
                  </a:ext>
                </a:extLst>
              </a:tr>
              <a:tr h="370953">
                <a:tc vMerge="1">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zh-TW" altLang="en-US" sz="2400" b="1" i="0" u="none" strike="noStrike" kern="1200"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mn-cs"/>
                      </a:endParaRPr>
                    </a:p>
                  </a:txBody>
                  <a:tcPr anchor="ctr">
                    <a:lnR w="12700" cap="flat" cmpd="sng" algn="ctr">
                      <a:solidFill>
                        <a:schemeClr val="tx1"/>
                      </a:solidFill>
                      <a:prstDash val="solid"/>
                      <a:round/>
                      <a:headEnd type="none" w="med" len="med"/>
                      <a:tailEnd type="none" w="med" len="med"/>
                    </a:lnR>
                    <a:solidFill>
                      <a:schemeClr val="bg1">
                        <a:lumMod val="95000"/>
                      </a:schemeClr>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放棄、遞補截止</a:t>
                      </a:r>
                      <a:endParaRPr kumimoji="0" lang="zh-TW" altLang="en-US"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2026/06/15</a:t>
                      </a:r>
                      <a:endParaRPr kumimoji="0" lang="zh-TW" altLang="zh-CN"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561945202"/>
                  </a:ext>
                </a:extLst>
              </a:tr>
            </a:tbl>
          </a:graphicData>
        </a:graphic>
      </p:graphicFrame>
    </p:spTree>
    <p:custDataLst>
      <p:tags r:id="rId1"/>
    </p:custDataLst>
    <p:extLst>
      <p:ext uri="{BB962C8B-B14F-4D97-AF65-F5344CB8AC3E}">
        <p14:creationId xmlns:p14="http://schemas.microsoft.com/office/powerpoint/2010/main" val="240659608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6FB69187-4211-4513-811C-F1AE1827F8FF}"/>
              </a:ext>
            </a:extLst>
          </p:cNvPr>
          <p:cNvSpPr>
            <a:spLocks noGrp="1"/>
          </p:cNvSpPr>
          <p:nvPr>
            <p:ph type="ctrTitle" idx="4294967295"/>
          </p:nvPr>
        </p:nvSpPr>
        <p:spPr>
          <a:xfrm>
            <a:off x="1631951" y="2390776"/>
            <a:ext cx="8964613" cy="1470025"/>
          </a:xfrm>
          <a:effectLst>
            <a:outerShdw blurRad="50800" dist="38100" dir="2700000" algn="tl" rotWithShape="0">
              <a:prstClr val="black">
                <a:alpha val="40000"/>
              </a:prstClr>
            </a:outerShdw>
          </a:effectLst>
        </p:spPr>
        <p:txBody>
          <a:bodyPr wrap="square" numCol="1" anchorCtr="0" compatLnSpc="1">
            <a:prstTxWarp prst="textNoShape">
              <a:avLst/>
            </a:prstTxWarp>
            <a:noAutofit/>
          </a:bodyPr>
          <a:lstStyle/>
          <a:p>
            <a:pPr eaLnBrk="1" hangingPunct="1">
              <a:defRPr/>
            </a:pPr>
            <a:r>
              <a:rPr lang="zh-TW" altLang="en-US" sz="6600" dirty="0">
                <a:ln>
                  <a:noFill/>
                </a:ln>
                <a:solidFill>
                  <a:srgbClr val="0000FF"/>
                </a:solidFill>
                <a:effectLst>
                  <a:outerShdw blurRad="38100" dist="38100" dir="2700000" algn="tl">
                    <a:srgbClr val="C0C0C0"/>
                  </a:outerShdw>
                </a:effectLst>
                <a:latin typeface="標楷體" panose="03000509000000000000" pitchFamily="65" charset="-120"/>
                <a:ea typeface="標楷體" panose="03000509000000000000" pitchFamily="65" charset="-120"/>
              </a:rPr>
              <a:t>桃連區主要入學管道</a:t>
            </a:r>
          </a:p>
        </p:txBody>
      </p:sp>
      <p:pic>
        <p:nvPicPr>
          <p:cNvPr id="88067" name="群組 4">
            <a:extLst>
              <a:ext uri="{FF2B5EF4-FFF2-40B4-BE49-F238E27FC236}">
                <a16:creationId xmlns:a16="http://schemas.microsoft.com/office/drawing/2014/main" id="{2607754D-C77F-4E77-B494-9264E49DF18D}"/>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302750" y="4076700"/>
            <a:ext cx="1365250" cy="1487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投影片編號版面配置區 5">
            <a:extLst>
              <a:ext uri="{FF2B5EF4-FFF2-40B4-BE49-F238E27FC236}">
                <a16:creationId xmlns:a16="http://schemas.microsoft.com/office/drawing/2014/main" id="{2108A136-3440-4B3E-8B1B-D86B95882559}"/>
              </a:ext>
            </a:extLst>
          </p:cNvPr>
          <p:cNvSpPr txBox="1">
            <a:spLocks noGrp="1"/>
          </p:cNvSpPr>
          <p:nvPr/>
        </p:nvSpPr>
        <p:spPr bwMode="auto">
          <a:xfrm>
            <a:off x="8077200" y="6356351"/>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lgn="r" eaLnBrk="1" hangingPunct="1">
              <a:spcBef>
                <a:spcPct val="0"/>
              </a:spcBef>
              <a:buFontTx/>
              <a:buNone/>
            </a:pPr>
            <a:fld id="{C19D4107-5B10-4212-B0B6-27C79B10A70F}" type="slidenum">
              <a:rPr kumimoji="0" lang="zh-TW" altLang="en-US" sz="1200">
                <a:solidFill>
                  <a:srgbClr val="898989"/>
                </a:solidFill>
                <a:ea typeface="微軟正黑體" panose="020B0604030504040204" pitchFamily="34" charset="-120"/>
              </a:rPr>
              <a:pPr algn="r" eaLnBrk="1" hangingPunct="1">
                <a:spcBef>
                  <a:spcPct val="0"/>
                </a:spcBef>
                <a:buFontTx/>
                <a:buNone/>
              </a:pPr>
              <a:t>20</a:t>
            </a:fld>
            <a:endParaRPr kumimoji="0" lang="zh-TW" altLang="en-US" sz="1200">
              <a:solidFill>
                <a:srgbClr val="898989"/>
              </a:solidFill>
              <a:ea typeface="微軟正黑體" panose="020B0604030504040204" pitchFamily="34" charset="-120"/>
            </a:endParaRPr>
          </a:p>
        </p:txBody>
      </p:sp>
      <p:grpSp>
        <p:nvGrpSpPr>
          <p:cNvPr id="90115" name="群組 17417">
            <a:extLst>
              <a:ext uri="{FF2B5EF4-FFF2-40B4-BE49-F238E27FC236}">
                <a16:creationId xmlns:a16="http://schemas.microsoft.com/office/drawing/2014/main" id="{A8CCDDA3-09F3-429E-9276-1BBD0FABE5B1}"/>
              </a:ext>
            </a:extLst>
          </p:cNvPr>
          <p:cNvGrpSpPr>
            <a:grpSpLocks/>
          </p:cNvGrpSpPr>
          <p:nvPr/>
        </p:nvGrpSpPr>
        <p:grpSpPr bwMode="auto">
          <a:xfrm>
            <a:off x="1524001" y="257331"/>
            <a:ext cx="8893175" cy="5332258"/>
            <a:chOff x="148487" y="1355019"/>
            <a:chExt cx="8766353" cy="5268367"/>
          </a:xfrm>
        </p:grpSpPr>
        <p:sp>
          <p:nvSpPr>
            <p:cNvPr id="3" name="圓角矩形 2">
              <a:extLst>
                <a:ext uri="{FF2B5EF4-FFF2-40B4-BE49-F238E27FC236}">
                  <a16:creationId xmlns:a16="http://schemas.microsoft.com/office/drawing/2014/main" id="{28B5CB1F-65A7-4F89-8B59-7C8C5D1025B0}"/>
                </a:ext>
              </a:extLst>
            </p:cNvPr>
            <p:cNvSpPr/>
            <p:nvPr/>
          </p:nvSpPr>
          <p:spPr>
            <a:xfrm>
              <a:off x="1653101" y="1355019"/>
              <a:ext cx="6487915" cy="721500"/>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eaLnBrk="1" hangingPunct="1">
                <a:defRPr/>
              </a:pPr>
              <a:r>
                <a:rPr kumimoji="0" lang="zh-TW" altLang="en-US" sz="3600" b="1" dirty="0">
                  <a:latin typeface="標楷體" panose="03000509000000000000" pitchFamily="65" charset="-120"/>
                  <a:ea typeface="標楷體" panose="03000509000000000000" pitchFamily="65" charset="-120"/>
                </a:rPr>
                <a:t>◎</a:t>
              </a:r>
              <a:r>
                <a:rPr kumimoji="0" lang="en-US" altLang="zh-TW" sz="3600" b="1" dirty="0">
                  <a:latin typeface="標楷體" panose="03000509000000000000" pitchFamily="65" charset="-120"/>
                  <a:ea typeface="標楷體" panose="03000509000000000000" pitchFamily="65" charset="-120"/>
                </a:rPr>
                <a:t>115</a:t>
              </a:r>
              <a:r>
                <a:rPr kumimoji="0" lang="zh-TW" altLang="en-US" sz="3600" b="1" dirty="0">
                  <a:latin typeface="標楷體" panose="03000509000000000000" pitchFamily="65" charset="-120"/>
                  <a:ea typeface="標楷體" panose="03000509000000000000" pitchFamily="65" charset="-120"/>
                </a:rPr>
                <a:t>學年度入學方式示意圖</a:t>
              </a:r>
              <a:endParaRPr kumimoji="0" lang="zh-TW" altLang="en-US" sz="3600" b="1" dirty="0">
                <a:latin typeface="Verdana" panose="020B0604030504040204" pitchFamily="34" charset="0"/>
                <a:ea typeface="微軟正黑體" panose="020B0604030504040204" pitchFamily="34" charset="-120"/>
              </a:endParaRPr>
            </a:p>
          </p:txBody>
        </p:sp>
        <p:grpSp>
          <p:nvGrpSpPr>
            <p:cNvPr id="90120" name="群組 17416">
              <a:extLst>
                <a:ext uri="{FF2B5EF4-FFF2-40B4-BE49-F238E27FC236}">
                  <a16:creationId xmlns:a16="http://schemas.microsoft.com/office/drawing/2014/main" id="{60DAB031-8323-47D5-909A-6DA369B46258}"/>
                </a:ext>
              </a:extLst>
            </p:cNvPr>
            <p:cNvGrpSpPr>
              <a:grpSpLocks/>
            </p:cNvGrpSpPr>
            <p:nvPr/>
          </p:nvGrpSpPr>
          <p:grpSpPr bwMode="auto">
            <a:xfrm>
              <a:off x="148487" y="2879426"/>
              <a:ext cx="8766353" cy="3743960"/>
              <a:chOff x="42754" y="2970025"/>
              <a:chExt cx="8766353" cy="3743960"/>
            </a:xfrm>
          </p:grpSpPr>
          <p:cxnSp>
            <p:nvCxnSpPr>
              <p:cNvPr id="26" name="直線單箭頭接點 25">
                <a:extLst>
                  <a:ext uri="{FF2B5EF4-FFF2-40B4-BE49-F238E27FC236}">
                    <a16:creationId xmlns:a16="http://schemas.microsoft.com/office/drawing/2014/main" id="{34AE2C28-B98F-4568-9859-1D8A6223CC26}"/>
                  </a:ext>
                </a:extLst>
              </p:cNvPr>
              <p:cNvCxnSpPr/>
              <p:nvPr/>
            </p:nvCxnSpPr>
            <p:spPr>
              <a:xfrm>
                <a:off x="42754" y="6061497"/>
                <a:ext cx="1691616" cy="0"/>
              </a:xfrm>
              <a:prstGeom prst="straightConnector1">
                <a:avLst/>
              </a:prstGeom>
              <a:ln w="19050">
                <a:solidFill>
                  <a:srgbClr val="000099"/>
                </a:solidFill>
                <a:prstDash val="dash"/>
                <a:tailEnd type="triangle" w="lg" len="med"/>
              </a:ln>
            </p:spPr>
            <p:style>
              <a:lnRef idx="1">
                <a:schemeClr val="accent1"/>
              </a:lnRef>
              <a:fillRef idx="0">
                <a:schemeClr val="accent1"/>
              </a:fillRef>
              <a:effectRef idx="0">
                <a:schemeClr val="accent1"/>
              </a:effectRef>
              <a:fontRef idx="minor">
                <a:schemeClr val="tx1"/>
              </a:fontRef>
            </p:style>
          </p:cxnSp>
          <p:grpSp>
            <p:nvGrpSpPr>
              <p:cNvPr id="90122" name="群組 28">
                <a:extLst>
                  <a:ext uri="{FF2B5EF4-FFF2-40B4-BE49-F238E27FC236}">
                    <a16:creationId xmlns:a16="http://schemas.microsoft.com/office/drawing/2014/main" id="{3372C455-CB1A-4979-9931-0816C95EEB5C}"/>
                  </a:ext>
                </a:extLst>
              </p:cNvPr>
              <p:cNvGrpSpPr>
                <a:grpSpLocks/>
              </p:cNvGrpSpPr>
              <p:nvPr/>
            </p:nvGrpSpPr>
            <p:grpSpPr bwMode="auto">
              <a:xfrm>
                <a:off x="42754" y="2970025"/>
                <a:ext cx="8766353" cy="3743960"/>
                <a:chOff x="179513" y="2997409"/>
                <a:chExt cx="8766353" cy="3743960"/>
              </a:xfrm>
            </p:grpSpPr>
            <p:sp>
              <p:nvSpPr>
                <p:cNvPr id="7" name="圓角矩形 6">
                  <a:extLst>
                    <a:ext uri="{FF2B5EF4-FFF2-40B4-BE49-F238E27FC236}">
                      <a16:creationId xmlns:a16="http://schemas.microsoft.com/office/drawing/2014/main" id="{06D201BF-20C9-48CC-A93C-3D4856C60BE9}"/>
                    </a:ext>
                  </a:extLst>
                </p:cNvPr>
                <p:cNvSpPr/>
                <p:nvPr/>
              </p:nvSpPr>
              <p:spPr>
                <a:xfrm>
                  <a:off x="2005707" y="3143277"/>
                  <a:ext cx="6364290" cy="541125"/>
                </a:xfrm>
                <a:prstGeom prst="round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kumimoji="0" lang="zh-TW" altLang="en-US" sz="2800" b="1" dirty="0">
                      <a:solidFill>
                        <a:srgbClr val="000099"/>
                      </a:solidFill>
                      <a:effectLst>
                        <a:outerShdw blurRad="38100" dist="38100" dir="2700000" algn="tl">
                          <a:srgbClr val="000000">
                            <a:alpha val="43137"/>
                          </a:srgbClr>
                        </a:outerShdw>
                      </a:effectLst>
                      <a:latin typeface="標楷體"/>
                      <a:ea typeface="標楷體"/>
                    </a:rPr>
                    <a:t>高中、高職、五專多元入學管道</a:t>
                  </a:r>
                  <a:endParaRPr kumimoji="0" lang="zh-TW" altLang="en-US" sz="2800" b="1" dirty="0">
                    <a:solidFill>
                      <a:srgbClr val="000099"/>
                    </a:solidFill>
                    <a:effectLst>
                      <a:outerShdw blurRad="38100" dist="38100" dir="2700000" algn="tl">
                        <a:srgbClr val="000000">
                          <a:alpha val="43137"/>
                        </a:srgbClr>
                      </a:outerShdw>
                    </a:effectLst>
                  </a:endParaRPr>
                </a:p>
              </p:txBody>
            </p:sp>
            <p:sp>
              <p:nvSpPr>
                <p:cNvPr id="8" name="圓角矩形 7">
                  <a:extLst>
                    <a:ext uri="{FF2B5EF4-FFF2-40B4-BE49-F238E27FC236}">
                      <a16:creationId xmlns:a16="http://schemas.microsoft.com/office/drawing/2014/main" id="{D19D1A88-FEA0-4ADF-8312-789044F198FC}"/>
                    </a:ext>
                  </a:extLst>
                </p:cNvPr>
                <p:cNvSpPr/>
                <p:nvPr/>
              </p:nvSpPr>
              <p:spPr>
                <a:xfrm>
                  <a:off x="1908685" y="3789491"/>
                  <a:ext cx="1258148" cy="936381"/>
                </a:xfrm>
                <a:prstGeom prst="roundRect">
                  <a:avLst/>
                </a:prstGeom>
                <a:solidFill>
                  <a:srgbClr val="FFD9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kumimoji="0" lang="zh-TW" altLang="en-US" sz="2800" b="1" dirty="0">
                      <a:solidFill>
                        <a:schemeClr val="tx1"/>
                      </a:solidFill>
                      <a:latin typeface="標楷體" pitchFamily="65" charset="-120"/>
                      <a:ea typeface="標楷體" pitchFamily="65" charset="-120"/>
                    </a:rPr>
                    <a:t>免試</a:t>
                  </a:r>
                  <a:br>
                    <a:rPr kumimoji="0" lang="en-US" altLang="zh-TW" sz="2800" b="1" dirty="0">
                      <a:solidFill>
                        <a:schemeClr val="tx1"/>
                      </a:solidFill>
                      <a:latin typeface="標楷體" pitchFamily="65" charset="-120"/>
                      <a:ea typeface="標楷體" pitchFamily="65" charset="-120"/>
                    </a:rPr>
                  </a:br>
                  <a:r>
                    <a:rPr kumimoji="0" lang="zh-TW" altLang="en-US" sz="2800" b="1" dirty="0">
                      <a:solidFill>
                        <a:schemeClr val="tx1"/>
                      </a:solidFill>
                      <a:latin typeface="標楷體" pitchFamily="65" charset="-120"/>
                      <a:ea typeface="標楷體" pitchFamily="65" charset="-120"/>
                    </a:rPr>
                    <a:t>入學</a:t>
                  </a:r>
                </a:p>
              </p:txBody>
            </p:sp>
            <p:sp>
              <p:nvSpPr>
                <p:cNvPr id="9" name="圓角矩形 8">
                  <a:extLst>
                    <a:ext uri="{FF2B5EF4-FFF2-40B4-BE49-F238E27FC236}">
                      <a16:creationId xmlns:a16="http://schemas.microsoft.com/office/drawing/2014/main" id="{21F02AA8-CC49-40BD-B83A-34EF236F75C1}"/>
                    </a:ext>
                  </a:extLst>
                </p:cNvPr>
                <p:cNvSpPr/>
                <p:nvPr/>
              </p:nvSpPr>
              <p:spPr>
                <a:xfrm>
                  <a:off x="3234122" y="3819291"/>
                  <a:ext cx="1873139" cy="934813"/>
                </a:xfrm>
                <a:prstGeom prst="roundRect">
                  <a:avLst/>
                </a:prstGeom>
                <a:solidFill>
                  <a:srgbClr val="DDFF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kumimoji="0" lang="zh-TW" altLang="en-US" sz="2800" b="1" dirty="0">
                      <a:solidFill>
                        <a:schemeClr val="tx1"/>
                      </a:solidFill>
                      <a:latin typeface="標楷體" pitchFamily="65" charset="-120"/>
                      <a:ea typeface="標楷體" pitchFamily="65" charset="-120"/>
                    </a:rPr>
                    <a:t>申請入學</a:t>
                  </a:r>
                  <a:endParaRPr kumimoji="0" lang="en-US" altLang="zh-TW" sz="2800" b="1" dirty="0">
                    <a:solidFill>
                      <a:schemeClr val="tx1"/>
                    </a:solidFill>
                    <a:latin typeface="標楷體" pitchFamily="65" charset="-120"/>
                    <a:ea typeface="標楷體" pitchFamily="65" charset="-120"/>
                  </a:endParaRPr>
                </a:p>
                <a:p>
                  <a:pPr algn="ctr" eaLnBrk="1" fontAlgn="auto" hangingPunct="1">
                    <a:spcBef>
                      <a:spcPts val="0"/>
                    </a:spcBef>
                    <a:spcAft>
                      <a:spcPts val="0"/>
                    </a:spcAft>
                    <a:defRPr/>
                  </a:pPr>
                  <a:r>
                    <a:rPr kumimoji="0" lang="en-US" altLang="zh-TW" sz="1600" b="1" dirty="0">
                      <a:solidFill>
                        <a:schemeClr val="tx1"/>
                      </a:solidFill>
                      <a:latin typeface="標楷體" pitchFamily="65" charset="-120"/>
                      <a:ea typeface="標楷體" pitchFamily="65" charset="-120"/>
                    </a:rPr>
                    <a:t>(</a:t>
                  </a:r>
                  <a:r>
                    <a:rPr kumimoji="0" lang="zh-TW" altLang="en-US" sz="1600" b="1" dirty="0">
                      <a:solidFill>
                        <a:schemeClr val="tx1"/>
                      </a:solidFill>
                      <a:latin typeface="標楷體" pitchFamily="65" charset="-120"/>
                      <a:ea typeface="標楷體" pitchFamily="65" charset="-120"/>
                    </a:rPr>
                    <a:t>五專申請抽籤</a:t>
                  </a:r>
                  <a:r>
                    <a:rPr kumimoji="0" lang="en-US" altLang="zh-TW" sz="1600" b="1" dirty="0">
                      <a:solidFill>
                        <a:schemeClr val="tx1"/>
                      </a:solidFill>
                      <a:latin typeface="標楷體" pitchFamily="65" charset="-120"/>
                      <a:ea typeface="標楷體" pitchFamily="65" charset="-120"/>
                    </a:rPr>
                    <a:t>)</a:t>
                  </a:r>
                  <a:endParaRPr kumimoji="0" lang="zh-TW" altLang="en-US" sz="1600" b="1" dirty="0">
                    <a:solidFill>
                      <a:schemeClr val="tx1"/>
                    </a:solidFill>
                    <a:latin typeface="標楷體" pitchFamily="65" charset="-120"/>
                    <a:ea typeface="標楷體" pitchFamily="65" charset="-120"/>
                  </a:endParaRPr>
                </a:p>
              </p:txBody>
            </p:sp>
            <p:sp>
              <p:nvSpPr>
                <p:cNvPr id="11" name="圓角矩形 10">
                  <a:extLst>
                    <a:ext uri="{FF2B5EF4-FFF2-40B4-BE49-F238E27FC236}">
                      <a16:creationId xmlns:a16="http://schemas.microsoft.com/office/drawing/2014/main" id="{803479B4-26A3-4C94-BCA6-4D98391ED4DD}"/>
                    </a:ext>
                  </a:extLst>
                </p:cNvPr>
                <p:cNvSpPr/>
                <p:nvPr/>
              </p:nvSpPr>
              <p:spPr>
                <a:xfrm>
                  <a:off x="5187069" y="3828702"/>
                  <a:ext cx="1225287" cy="934813"/>
                </a:xfrm>
                <a:prstGeom prst="roundRect">
                  <a:avLst/>
                </a:prstGeom>
                <a:solidFill>
                  <a:srgbClr val="E1FF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kumimoji="0" lang="zh-TW" altLang="en-US" sz="2800" b="1" dirty="0">
                      <a:solidFill>
                        <a:schemeClr val="tx1"/>
                      </a:solidFill>
                      <a:latin typeface="標楷體" pitchFamily="65" charset="-120"/>
                      <a:ea typeface="標楷體" pitchFamily="65" charset="-120"/>
                    </a:rPr>
                    <a:t>甄選入學</a:t>
                  </a:r>
                  <a:endParaRPr kumimoji="0" lang="en-US" altLang="zh-TW" sz="2800" b="1" dirty="0">
                    <a:solidFill>
                      <a:schemeClr val="tx1"/>
                    </a:solidFill>
                    <a:latin typeface="標楷體" pitchFamily="65" charset="-120"/>
                    <a:ea typeface="標楷體" pitchFamily="65" charset="-120"/>
                  </a:endParaRPr>
                </a:p>
              </p:txBody>
            </p:sp>
            <p:sp>
              <p:nvSpPr>
                <p:cNvPr id="12" name="圓角矩形 11">
                  <a:extLst>
                    <a:ext uri="{FF2B5EF4-FFF2-40B4-BE49-F238E27FC236}">
                      <a16:creationId xmlns:a16="http://schemas.microsoft.com/office/drawing/2014/main" id="{1854DFE2-B3A3-4121-9143-289D71AD543D}"/>
                    </a:ext>
                  </a:extLst>
                </p:cNvPr>
                <p:cNvSpPr/>
                <p:nvPr/>
              </p:nvSpPr>
              <p:spPr>
                <a:xfrm>
                  <a:off x="6504682" y="3828702"/>
                  <a:ext cx="2305041" cy="934813"/>
                </a:xfrm>
                <a:prstGeom prst="roundRect">
                  <a:avLst/>
                </a:prstGeom>
                <a:solidFill>
                  <a:srgbClr val="E1FF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kumimoji="0" lang="zh-TW" altLang="en-US" sz="2800" b="1" dirty="0">
                      <a:solidFill>
                        <a:schemeClr val="tx1"/>
                      </a:solidFill>
                      <a:latin typeface="標楷體" pitchFamily="65" charset="-120"/>
                      <a:ea typeface="標楷體" pitchFamily="65" charset="-120"/>
                    </a:rPr>
                    <a:t>登記分發</a:t>
                  </a:r>
                  <a:br>
                    <a:rPr kumimoji="0" lang="en-US" altLang="zh-TW" sz="2800" b="1" dirty="0">
                      <a:solidFill>
                        <a:schemeClr val="tx1"/>
                      </a:solidFill>
                      <a:latin typeface="標楷體" pitchFamily="65" charset="-120"/>
                      <a:ea typeface="標楷體" pitchFamily="65" charset="-120"/>
                    </a:rPr>
                  </a:br>
                  <a:r>
                    <a:rPr kumimoji="0" lang="zh-TW" altLang="en-US" sz="2800" b="1" dirty="0">
                      <a:solidFill>
                        <a:schemeClr val="tx1"/>
                      </a:solidFill>
                      <a:latin typeface="標楷體" pitchFamily="65" charset="-120"/>
                      <a:ea typeface="標楷體" pitchFamily="65" charset="-120"/>
                    </a:rPr>
                    <a:t>入學</a:t>
                  </a:r>
                  <a:endParaRPr kumimoji="0" lang="en-US" altLang="zh-TW" sz="2800" b="1" dirty="0">
                    <a:solidFill>
                      <a:schemeClr val="tx1"/>
                    </a:solidFill>
                    <a:latin typeface="標楷體" pitchFamily="65" charset="-120"/>
                    <a:ea typeface="標楷體" pitchFamily="65" charset="-120"/>
                  </a:endParaRPr>
                </a:p>
              </p:txBody>
            </p:sp>
            <p:cxnSp>
              <p:nvCxnSpPr>
                <p:cNvPr id="5" name="直線單箭頭接點 4">
                  <a:extLst>
                    <a:ext uri="{FF2B5EF4-FFF2-40B4-BE49-F238E27FC236}">
                      <a16:creationId xmlns:a16="http://schemas.microsoft.com/office/drawing/2014/main" id="{6C68B621-43F9-432C-9573-5ACEB85CAC17}"/>
                    </a:ext>
                  </a:extLst>
                </p:cNvPr>
                <p:cNvCxnSpPr/>
                <p:nvPr/>
              </p:nvCxnSpPr>
              <p:spPr>
                <a:xfrm>
                  <a:off x="179513" y="4437272"/>
                  <a:ext cx="1729172" cy="0"/>
                </a:xfrm>
                <a:prstGeom prst="straightConnector1">
                  <a:avLst/>
                </a:prstGeom>
                <a:ln w="19050">
                  <a:solidFill>
                    <a:srgbClr val="000099"/>
                  </a:solidFill>
                  <a:prstDash val="dash"/>
                  <a:tailEnd type="triangle" w="lg" len="med"/>
                </a:ln>
              </p:spPr>
              <p:style>
                <a:lnRef idx="1">
                  <a:schemeClr val="accent1"/>
                </a:lnRef>
                <a:fillRef idx="0">
                  <a:schemeClr val="accent1"/>
                </a:fillRef>
                <a:effectRef idx="0">
                  <a:schemeClr val="accent1"/>
                </a:effectRef>
                <a:fontRef idx="minor">
                  <a:schemeClr val="tx1"/>
                </a:fontRef>
              </p:style>
            </p:cxnSp>
            <p:sp>
              <p:nvSpPr>
                <p:cNvPr id="15" name="圓角矩形 14">
                  <a:extLst>
                    <a:ext uri="{FF2B5EF4-FFF2-40B4-BE49-F238E27FC236}">
                      <a16:creationId xmlns:a16="http://schemas.microsoft.com/office/drawing/2014/main" id="{1AB93BD1-22F0-4DC8-A2D9-AB0B9F6F0645}"/>
                    </a:ext>
                  </a:extLst>
                </p:cNvPr>
                <p:cNvSpPr/>
                <p:nvPr/>
              </p:nvSpPr>
              <p:spPr>
                <a:xfrm>
                  <a:off x="598896" y="3789491"/>
                  <a:ext cx="1117311" cy="719931"/>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kumimoji="0" lang="zh-TW" altLang="en-US" sz="2800" b="1">
                      <a:solidFill>
                        <a:srgbClr val="000099"/>
                      </a:solidFill>
                      <a:latin typeface="標楷體" pitchFamily="65" charset="-120"/>
                      <a:ea typeface="標楷體" pitchFamily="65" charset="-120"/>
                    </a:rPr>
                    <a:t>過去</a:t>
                  </a:r>
                </a:p>
              </p:txBody>
            </p:sp>
            <p:sp>
              <p:nvSpPr>
                <p:cNvPr id="16" name="圓角矩形 15">
                  <a:extLst>
                    <a:ext uri="{FF2B5EF4-FFF2-40B4-BE49-F238E27FC236}">
                      <a16:creationId xmlns:a16="http://schemas.microsoft.com/office/drawing/2014/main" id="{1A26C6F8-A0B3-496B-B22C-FCA790DB2691}"/>
                    </a:ext>
                  </a:extLst>
                </p:cNvPr>
                <p:cNvSpPr/>
                <p:nvPr/>
              </p:nvSpPr>
              <p:spPr>
                <a:xfrm>
                  <a:off x="1908685" y="4964281"/>
                  <a:ext cx="4600692" cy="1585733"/>
                </a:xfrm>
                <a:prstGeom prst="roundRect">
                  <a:avLst/>
                </a:prstGeom>
                <a:solidFill>
                  <a:srgbClr val="FFE1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kumimoji="0" lang="zh-TW" altLang="en-US" sz="2800" b="1" dirty="0">
                      <a:solidFill>
                        <a:srgbClr val="FF0000"/>
                      </a:solidFill>
                      <a:effectLst>
                        <a:outerShdw blurRad="38100" dist="38100" dir="2700000" algn="tl">
                          <a:srgbClr val="000000">
                            <a:alpha val="43137"/>
                          </a:srgbClr>
                        </a:outerShdw>
                      </a:effectLst>
                      <a:latin typeface="標楷體" pitchFamily="65" charset="-120"/>
                      <a:ea typeface="標楷體" pitchFamily="65" charset="-120"/>
                    </a:rPr>
                    <a:t>免試入學</a:t>
                  </a:r>
                  <a:endParaRPr kumimoji="0" lang="zh-TW" altLang="en-US" sz="2800" b="1" dirty="0">
                    <a:solidFill>
                      <a:srgbClr val="FF0000"/>
                    </a:solidFill>
                    <a:latin typeface="標楷體" pitchFamily="65" charset="-120"/>
                    <a:ea typeface="標楷體" pitchFamily="65" charset="-120"/>
                  </a:endParaRPr>
                </a:p>
              </p:txBody>
            </p:sp>
            <p:sp>
              <p:nvSpPr>
                <p:cNvPr id="17" name="圓角矩形 16">
                  <a:extLst>
                    <a:ext uri="{FF2B5EF4-FFF2-40B4-BE49-F238E27FC236}">
                      <a16:creationId xmlns:a16="http://schemas.microsoft.com/office/drawing/2014/main" id="{5DFB768B-FB27-417E-BF5C-4278A1BAE72E}"/>
                    </a:ext>
                  </a:extLst>
                </p:cNvPr>
                <p:cNvSpPr/>
                <p:nvPr/>
              </p:nvSpPr>
              <p:spPr>
                <a:xfrm>
                  <a:off x="6562583" y="4843509"/>
                  <a:ext cx="2306606" cy="1681409"/>
                </a:xfrm>
                <a:prstGeom prst="roundRect">
                  <a:avLst/>
                </a:prstGeom>
                <a:solidFill>
                  <a:srgbClr val="E1FF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en-US" altLang="zh-TW" sz="2000" b="1" dirty="0">
                    <a:solidFill>
                      <a:srgbClr val="FF0000"/>
                    </a:solidFill>
                    <a:latin typeface="標楷體" pitchFamily="65" charset="-120"/>
                    <a:ea typeface="標楷體" pitchFamily="65" charset="-120"/>
                  </a:endParaRPr>
                </a:p>
              </p:txBody>
            </p:sp>
            <p:sp>
              <p:nvSpPr>
                <p:cNvPr id="18" name="圓角矩形 17">
                  <a:extLst>
                    <a:ext uri="{FF2B5EF4-FFF2-40B4-BE49-F238E27FC236}">
                      <a16:creationId xmlns:a16="http://schemas.microsoft.com/office/drawing/2014/main" id="{9B85D494-3F41-4E50-81F0-CCD7D4BDB667}"/>
                    </a:ext>
                  </a:extLst>
                </p:cNvPr>
                <p:cNvSpPr/>
                <p:nvPr/>
              </p:nvSpPr>
              <p:spPr>
                <a:xfrm>
                  <a:off x="6593880" y="5660686"/>
                  <a:ext cx="1012465" cy="890896"/>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kumimoji="0" lang="zh-TW" altLang="en-US" sz="2400" b="1" u="sng" dirty="0">
                      <a:solidFill>
                        <a:srgbClr val="FF0000"/>
                      </a:solidFill>
                      <a:effectLst>
                        <a:outerShdw blurRad="38100" dist="38100" dir="2700000" algn="tl">
                          <a:srgbClr val="000000">
                            <a:alpha val="43137"/>
                          </a:srgbClr>
                        </a:outerShdw>
                      </a:effectLst>
                      <a:latin typeface="標楷體" pitchFamily="65" charset="-120"/>
                      <a:ea typeface="標楷體" pitchFamily="65" charset="-120"/>
                    </a:rPr>
                    <a:t>甄選</a:t>
                  </a:r>
                  <a:r>
                    <a:rPr kumimoji="0" lang="zh-TW" altLang="en-US" sz="2400" b="1" dirty="0">
                      <a:solidFill>
                        <a:srgbClr val="000099"/>
                      </a:solidFill>
                      <a:effectLst>
                        <a:outerShdw blurRad="38100" dist="38100" dir="2700000" algn="tl">
                          <a:srgbClr val="000000">
                            <a:alpha val="43137"/>
                          </a:srgbClr>
                        </a:outerShdw>
                      </a:effectLst>
                      <a:latin typeface="標楷體" pitchFamily="65" charset="-120"/>
                      <a:ea typeface="標楷體" pitchFamily="65" charset="-120"/>
                    </a:rPr>
                    <a:t>入學</a:t>
                  </a:r>
                  <a:endParaRPr kumimoji="0" lang="en-US" altLang="zh-TW" sz="2400" b="1" dirty="0">
                    <a:solidFill>
                      <a:srgbClr val="000099"/>
                    </a:solidFill>
                    <a:effectLst>
                      <a:outerShdw blurRad="38100" dist="38100" dir="2700000" algn="tl">
                        <a:srgbClr val="000000">
                          <a:alpha val="43137"/>
                        </a:srgbClr>
                      </a:outerShdw>
                    </a:effectLst>
                    <a:latin typeface="標楷體" pitchFamily="65" charset="-120"/>
                    <a:ea typeface="標楷體" pitchFamily="65" charset="-120"/>
                  </a:endParaRPr>
                </a:p>
              </p:txBody>
            </p:sp>
            <p:sp>
              <p:nvSpPr>
                <p:cNvPr id="19" name="圓角矩形 18">
                  <a:extLst>
                    <a:ext uri="{FF2B5EF4-FFF2-40B4-BE49-F238E27FC236}">
                      <a16:creationId xmlns:a16="http://schemas.microsoft.com/office/drawing/2014/main" id="{2F9FA8B5-74B6-4C49-99A4-68EA9311B89D}"/>
                    </a:ext>
                  </a:extLst>
                </p:cNvPr>
                <p:cNvSpPr/>
                <p:nvPr/>
              </p:nvSpPr>
              <p:spPr>
                <a:xfrm>
                  <a:off x="7398219" y="5660686"/>
                  <a:ext cx="1547647" cy="890896"/>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lnSpc>
                      <a:spcPts val="2800"/>
                    </a:lnSpc>
                    <a:spcBef>
                      <a:spcPts val="0"/>
                    </a:spcBef>
                    <a:spcAft>
                      <a:spcPts val="0"/>
                    </a:spcAft>
                    <a:defRPr/>
                  </a:pPr>
                  <a:r>
                    <a:rPr kumimoji="0" lang="zh-TW" altLang="en-US" sz="2400" b="1" u="sng" dirty="0">
                      <a:solidFill>
                        <a:srgbClr val="FF0000"/>
                      </a:solidFill>
                      <a:effectLst>
                        <a:outerShdw blurRad="38100" dist="38100" dir="2700000" algn="tl">
                          <a:srgbClr val="000000">
                            <a:alpha val="43137"/>
                          </a:srgbClr>
                        </a:outerShdw>
                      </a:effectLst>
                      <a:latin typeface="標楷體" pitchFamily="65" charset="-120"/>
                      <a:ea typeface="標楷體" pitchFamily="65" charset="-120"/>
                    </a:rPr>
                    <a:t>考試分發</a:t>
                  </a:r>
                  <a:br>
                    <a:rPr kumimoji="0" lang="en-US" altLang="zh-TW" sz="2400" b="1" u="sng" dirty="0">
                      <a:solidFill>
                        <a:srgbClr val="FF0000"/>
                      </a:solidFill>
                      <a:effectLst>
                        <a:outerShdw blurRad="38100" dist="38100" dir="2700000" algn="tl">
                          <a:srgbClr val="000000">
                            <a:alpha val="43137"/>
                          </a:srgbClr>
                        </a:outerShdw>
                      </a:effectLst>
                      <a:latin typeface="標楷體" pitchFamily="65" charset="-120"/>
                      <a:ea typeface="標楷體" pitchFamily="65" charset="-120"/>
                    </a:rPr>
                  </a:br>
                  <a:r>
                    <a:rPr kumimoji="0" lang="zh-TW" altLang="en-US" sz="2400" b="1" dirty="0">
                      <a:solidFill>
                        <a:srgbClr val="000099"/>
                      </a:solidFill>
                      <a:effectLst>
                        <a:outerShdw blurRad="38100" dist="38100" dir="2700000" algn="tl">
                          <a:srgbClr val="000000">
                            <a:alpha val="43137"/>
                          </a:srgbClr>
                        </a:outerShdw>
                      </a:effectLst>
                      <a:latin typeface="標楷體" pitchFamily="65" charset="-120"/>
                      <a:ea typeface="標楷體" pitchFamily="65" charset="-120"/>
                    </a:rPr>
                    <a:t>入學</a:t>
                  </a:r>
                  <a:endParaRPr kumimoji="0" lang="en-US" altLang="zh-TW" sz="2400" b="1" dirty="0">
                    <a:solidFill>
                      <a:srgbClr val="000099"/>
                    </a:solidFill>
                    <a:effectLst>
                      <a:outerShdw blurRad="38100" dist="38100" dir="2700000" algn="tl">
                        <a:srgbClr val="000000">
                          <a:alpha val="43137"/>
                        </a:srgbClr>
                      </a:outerShdw>
                    </a:effectLst>
                    <a:latin typeface="標楷體" pitchFamily="65" charset="-120"/>
                    <a:ea typeface="標楷體" pitchFamily="65" charset="-120"/>
                  </a:endParaRPr>
                </a:p>
              </p:txBody>
            </p:sp>
            <p:cxnSp>
              <p:nvCxnSpPr>
                <p:cNvPr id="14" name="直線接點 13">
                  <a:extLst>
                    <a:ext uri="{FF2B5EF4-FFF2-40B4-BE49-F238E27FC236}">
                      <a16:creationId xmlns:a16="http://schemas.microsoft.com/office/drawing/2014/main" id="{180C2703-36B5-46F3-9F37-75B4AFEF04A5}"/>
                    </a:ext>
                  </a:extLst>
                </p:cNvPr>
                <p:cNvCxnSpPr>
                  <a:endCxn id="17" idx="3"/>
                </p:cNvCxnSpPr>
                <p:nvPr/>
              </p:nvCxnSpPr>
              <p:spPr>
                <a:xfrm>
                  <a:off x="6562583" y="5684213"/>
                  <a:ext cx="2306606"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23" name="直線接點 22">
                  <a:extLst>
                    <a:ext uri="{FF2B5EF4-FFF2-40B4-BE49-F238E27FC236}">
                      <a16:creationId xmlns:a16="http://schemas.microsoft.com/office/drawing/2014/main" id="{EC817F4C-0409-4AD5-977F-874677A1EC4B}"/>
                    </a:ext>
                  </a:extLst>
                </p:cNvPr>
                <p:cNvCxnSpPr/>
                <p:nvPr/>
              </p:nvCxnSpPr>
              <p:spPr>
                <a:xfrm>
                  <a:off x="7548445" y="5684213"/>
                  <a:ext cx="0" cy="840705"/>
                </a:xfrm>
                <a:prstGeom prst="line">
                  <a:avLst/>
                </a:prstGeom>
                <a:ln>
                  <a:prstDash val="dash"/>
                </a:ln>
              </p:spPr>
              <p:style>
                <a:lnRef idx="1">
                  <a:schemeClr val="accent1"/>
                </a:lnRef>
                <a:fillRef idx="0">
                  <a:schemeClr val="accent1"/>
                </a:fillRef>
                <a:effectRef idx="0">
                  <a:schemeClr val="accent1"/>
                </a:effectRef>
                <a:fontRef idx="minor">
                  <a:schemeClr val="tx1"/>
                </a:fontRef>
              </p:style>
            </p:cxnSp>
            <p:sp>
              <p:nvSpPr>
                <p:cNvPr id="27" name="圓角矩形 26">
                  <a:extLst>
                    <a:ext uri="{FF2B5EF4-FFF2-40B4-BE49-F238E27FC236}">
                      <a16:creationId xmlns:a16="http://schemas.microsoft.com/office/drawing/2014/main" id="{43F73392-72A1-4774-9655-49CCCB583AC6}"/>
                    </a:ext>
                  </a:extLst>
                </p:cNvPr>
                <p:cNvSpPr/>
                <p:nvPr/>
              </p:nvSpPr>
              <p:spPr>
                <a:xfrm>
                  <a:off x="179513" y="5183868"/>
                  <a:ext cx="1729172" cy="895602"/>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kumimoji="0" lang="en-US" altLang="zh-TW" sz="2800" b="1" dirty="0">
                      <a:solidFill>
                        <a:srgbClr val="000099"/>
                      </a:solidFill>
                      <a:latin typeface="標楷體" pitchFamily="65" charset="-120"/>
                      <a:ea typeface="標楷體" pitchFamily="65" charset="-120"/>
                    </a:rPr>
                    <a:t>103</a:t>
                  </a:r>
                  <a:br>
                    <a:rPr kumimoji="0" lang="en-US" altLang="zh-TW" sz="2800" b="1" dirty="0">
                      <a:solidFill>
                        <a:srgbClr val="000099"/>
                      </a:solidFill>
                      <a:latin typeface="標楷體" pitchFamily="65" charset="-120"/>
                      <a:ea typeface="標楷體" pitchFamily="65" charset="-120"/>
                    </a:rPr>
                  </a:br>
                  <a:r>
                    <a:rPr kumimoji="0" lang="zh-TW" altLang="en-US" sz="2800" b="1" dirty="0">
                      <a:solidFill>
                        <a:srgbClr val="000099"/>
                      </a:solidFill>
                      <a:latin typeface="標楷體" pitchFamily="65" charset="-120"/>
                      <a:ea typeface="標楷體" pitchFamily="65" charset="-120"/>
                    </a:rPr>
                    <a:t>學年度起</a:t>
                  </a:r>
                </a:p>
              </p:txBody>
            </p:sp>
            <p:sp>
              <p:nvSpPr>
                <p:cNvPr id="28" name="圓角矩形 27">
                  <a:extLst>
                    <a:ext uri="{FF2B5EF4-FFF2-40B4-BE49-F238E27FC236}">
                      <a16:creationId xmlns:a16="http://schemas.microsoft.com/office/drawing/2014/main" id="{4C60F975-06E1-42A0-A745-5002FC5FE11E}"/>
                    </a:ext>
                  </a:extLst>
                </p:cNvPr>
                <p:cNvSpPr/>
                <p:nvPr/>
              </p:nvSpPr>
              <p:spPr>
                <a:xfrm>
                  <a:off x="179513" y="2997409"/>
                  <a:ext cx="8766353" cy="3743960"/>
                </a:xfrm>
                <a:prstGeom prst="roundRect">
                  <a:avLst/>
                </a:prstGeom>
                <a:noFill/>
                <a:ln w="2222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zh-TW" altLang="en-US"/>
                </a:p>
              </p:txBody>
            </p:sp>
          </p:grpSp>
          <p:sp>
            <p:nvSpPr>
              <p:cNvPr id="20" name="圓角矩形 19">
                <a:extLst>
                  <a:ext uri="{FF2B5EF4-FFF2-40B4-BE49-F238E27FC236}">
                    <a16:creationId xmlns:a16="http://schemas.microsoft.com/office/drawing/2014/main" id="{9C230D20-EAE1-46D8-BD15-4E7EB56180B0}"/>
                  </a:ext>
                </a:extLst>
              </p:cNvPr>
              <p:cNvSpPr/>
              <p:nvPr/>
            </p:nvSpPr>
            <p:spPr>
              <a:xfrm>
                <a:off x="6425824" y="4816125"/>
                <a:ext cx="2306606" cy="889327"/>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kumimoji="0" lang="zh-TW" altLang="en-US" sz="2800" b="1" dirty="0">
                    <a:solidFill>
                      <a:srgbClr val="FF0000"/>
                    </a:solidFill>
                    <a:effectLst>
                      <a:outerShdw blurRad="38100" dist="38100" dir="2700000" algn="tl">
                        <a:srgbClr val="000000">
                          <a:alpha val="43137"/>
                        </a:srgbClr>
                      </a:outerShdw>
                    </a:effectLst>
                    <a:latin typeface="標楷體" pitchFamily="65" charset="-120"/>
                    <a:ea typeface="標楷體" pitchFamily="65" charset="-120"/>
                  </a:rPr>
                  <a:t>特色招生</a:t>
                </a:r>
                <a:endParaRPr kumimoji="0" lang="en-US" altLang="zh-TW" sz="2000" b="1" dirty="0">
                  <a:solidFill>
                    <a:srgbClr val="FF0000"/>
                  </a:solidFill>
                  <a:latin typeface="標楷體" pitchFamily="65" charset="-120"/>
                  <a:ea typeface="標楷體" pitchFamily="65" charset="-120"/>
                </a:endParaRPr>
              </a:p>
            </p:txBody>
          </p:sp>
        </p:grpSp>
      </p:grpSp>
      <p:sp>
        <p:nvSpPr>
          <p:cNvPr id="90116" name="Line 25">
            <a:extLst>
              <a:ext uri="{FF2B5EF4-FFF2-40B4-BE49-F238E27FC236}">
                <a16:creationId xmlns:a16="http://schemas.microsoft.com/office/drawing/2014/main" id="{52A73E41-956A-43B7-B9AA-6BE70C121276}"/>
              </a:ext>
            </a:extLst>
          </p:cNvPr>
          <p:cNvSpPr>
            <a:spLocks noChangeShapeType="1"/>
          </p:cNvSpPr>
          <p:nvPr/>
        </p:nvSpPr>
        <p:spPr bwMode="auto">
          <a:xfrm flipV="1">
            <a:off x="3648076" y="2708275"/>
            <a:ext cx="5472113" cy="865188"/>
          </a:xfrm>
          <a:prstGeom prst="line">
            <a:avLst/>
          </a:prstGeom>
          <a:noFill/>
          <a:ln w="9525">
            <a:solidFill>
              <a:srgbClr val="FF0000"/>
            </a:solidFill>
            <a:round/>
            <a:headEnd/>
            <a:tailEnd/>
          </a:ln>
          <a:effectLst>
            <a:prstShdw prst="shdw17" dist="17961" dir="2700000">
              <a:srgbClr val="990000">
                <a:alpha val="50000"/>
              </a:srgbClr>
            </a:prstShdw>
          </a:effectLst>
          <a:extLst>
            <a:ext uri="{909E8E84-426E-40DD-AFC4-6F175D3DCCD1}">
              <a14:hiddenFill xmlns:a14="http://schemas.microsoft.com/office/drawing/2010/main">
                <a:noFill/>
              </a14:hiddenFill>
            </a:ext>
          </a:extLst>
        </p:spPr>
        <p:txBody>
          <a:bodyPr/>
          <a:lstStyle/>
          <a:p>
            <a:endParaRPr lang="zh-TW" altLang="en-US"/>
          </a:p>
        </p:txBody>
      </p:sp>
      <p:sp>
        <p:nvSpPr>
          <p:cNvPr id="90117" name="Line 26">
            <a:extLst>
              <a:ext uri="{FF2B5EF4-FFF2-40B4-BE49-F238E27FC236}">
                <a16:creationId xmlns:a16="http://schemas.microsoft.com/office/drawing/2014/main" id="{9454105D-4E78-4306-BE89-AE5136633460}"/>
              </a:ext>
            </a:extLst>
          </p:cNvPr>
          <p:cNvSpPr>
            <a:spLocks noChangeShapeType="1"/>
          </p:cNvSpPr>
          <p:nvPr/>
        </p:nvSpPr>
        <p:spPr bwMode="auto">
          <a:xfrm>
            <a:off x="3648076" y="2781300"/>
            <a:ext cx="6119813" cy="719138"/>
          </a:xfrm>
          <a:prstGeom prst="line">
            <a:avLst/>
          </a:prstGeom>
          <a:noFill/>
          <a:ln w="9525">
            <a:solidFill>
              <a:srgbClr val="FF0000"/>
            </a:solidFill>
            <a:round/>
            <a:headEnd/>
            <a:tailEnd/>
          </a:ln>
          <a:effectLst>
            <a:prstShdw prst="shdw17" dist="17961" dir="2700000">
              <a:srgbClr val="990000">
                <a:alpha val="50000"/>
              </a:srgbClr>
            </a:prstShdw>
          </a:effectLst>
          <a:extLst>
            <a:ext uri="{909E8E84-426E-40DD-AFC4-6F175D3DCCD1}">
              <a14:hiddenFill xmlns:a14="http://schemas.microsoft.com/office/drawing/2010/main">
                <a:noFill/>
              </a14:hiddenFill>
            </a:ext>
          </a:extLst>
        </p:spPr>
        <p:txBody>
          <a:bodyPr/>
          <a:lstStyle/>
          <a:p>
            <a:endParaRPr lang="zh-TW" altLang="en-US"/>
          </a:p>
        </p:txBody>
      </p:sp>
      <p:sp>
        <p:nvSpPr>
          <p:cNvPr id="437274" name="Rectangle 26">
            <a:extLst>
              <a:ext uri="{FF2B5EF4-FFF2-40B4-BE49-F238E27FC236}">
                <a16:creationId xmlns:a16="http://schemas.microsoft.com/office/drawing/2014/main" id="{8BED1BDC-F089-406D-A739-2D55B6211A7A}"/>
              </a:ext>
            </a:extLst>
          </p:cNvPr>
          <p:cNvSpPr>
            <a:spLocks noChangeArrowheads="1"/>
          </p:cNvSpPr>
          <p:nvPr/>
        </p:nvSpPr>
        <p:spPr bwMode="auto">
          <a:xfrm>
            <a:off x="5889625" y="3246438"/>
            <a:ext cx="412750" cy="366712"/>
          </a:xfrm>
          <a:prstGeom prst="rect">
            <a:avLst/>
          </a:prstGeom>
          <a:noFill/>
          <a:ln>
            <a:noFill/>
          </a:ln>
          <a:effectLst>
            <a:prstShdw prst="shdw17" dist="17961" dir="2700000">
              <a:schemeClr val="accent1">
                <a:gamma/>
                <a:shade val="60000"/>
                <a:invGamma/>
              </a:schemeClr>
            </a:prstShdw>
          </a:effectLst>
        </p:spPr>
        <p:txBody>
          <a:bodyPr wrap="none">
            <a:spAutoFit/>
          </a:bodyPr>
          <a:lstStyle/>
          <a:p>
            <a:pPr>
              <a:defRPr/>
            </a:pPr>
            <a:r>
              <a:rPr lang="zh-TW" altLang="en-US"/>
              <a:t>：</a:t>
            </a:r>
          </a:p>
        </p:txBody>
      </p:sp>
    </p:spTree>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投影片編號版面配置區 3">
            <a:extLst>
              <a:ext uri="{FF2B5EF4-FFF2-40B4-BE49-F238E27FC236}">
                <a16:creationId xmlns:a16="http://schemas.microsoft.com/office/drawing/2014/main" id="{72E8A4B4-D027-44BB-A084-8285B04E5A9B}"/>
              </a:ext>
            </a:extLst>
          </p:cNvPr>
          <p:cNvSpPr txBox="1">
            <a:spLocks noGrp="1"/>
          </p:cNvSpPr>
          <p:nvPr/>
        </p:nvSpPr>
        <p:spPr bwMode="auto">
          <a:xfrm>
            <a:off x="8066088" y="6356351"/>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lgn="r" eaLnBrk="1" hangingPunct="1">
              <a:spcBef>
                <a:spcPct val="0"/>
              </a:spcBef>
              <a:buFontTx/>
              <a:buNone/>
            </a:pPr>
            <a:fld id="{31A20F25-334E-4C4F-9675-C05C5531EDCF}" type="slidenum">
              <a:rPr kumimoji="0" lang="zh-TW" altLang="en-US" sz="1200">
                <a:solidFill>
                  <a:srgbClr val="898989"/>
                </a:solidFill>
                <a:ea typeface="微軟正黑體" panose="020B0604030504040204" pitchFamily="34" charset="-120"/>
              </a:rPr>
              <a:pPr algn="r" eaLnBrk="1" hangingPunct="1">
                <a:spcBef>
                  <a:spcPct val="0"/>
                </a:spcBef>
                <a:buFontTx/>
                <a:buNone/>
              </a:pPr>
              <a:t>21</a:t>
            </a:fld>
            <a:endParaRPr kumimoji="0" lang="en-US" altLang="zh-TW" sz="1200">
              <a:solidFill>
                <a:srgbClr val="898989"/>
              </a:solidFill>
              <a:ea typeface="微軟正黑體" panose="020B0604030504040204" pitchFamily="34" charset="-120"/>
            </a:endParaRPr>
          </a:p>
        </p:txBody>
      </p:sp>
      <p:graphicFrame>
        <p:nvGraphicFramePr>
          <p:cNvPr id="5" name="表格 4">
            <a:extLst>
              <a:ext uri="{FF2B5EF4-FFF2-40B4-BE49-F238E27FC236}">
                <a16:creationId xmlns:a16="http://schemas.microsoft.com/office/drawing/2014/main" id="{5A296B0E-09FC-4B28-A9C3-AB55B9BF0AAF}"/>
              </a:ext>
            </a:extLst>
          </p:cNvPr>
          <p:cNvGraphicFramePr>
            <a:graphicFrameLocks noGrp="1"/>
          </p:cNvGraphicFramePr>
          <p:nvPr>
            <p:extLst>
              <p:ext uri="{D42A27DB-BD31-4B8C-83A1-F6EECF244321}">
                <p14:modId xmlns:p14="http://schemas.microsoft.com/office/powerpoint/2010/main" val="841124459"/>
              </p:ext>
            </p:extLst>
          </p:nvPr>
        </p:nvGraphicFramePr>
        <p:xfrm>
          <a:off x="2344304" y="4869224"/>
          <a:ext cx="3672408" cy="576000"/>
        </p:xfrm>
        <a:graphic>
          <a:graphicData uri="http://schemas.openxmlformats.org/drawingml/2006/table">
            <a:tbl>
              <a:tblPr>
                <a:effectLst>
                  <a:outerShdw blurRad="50800" dist="63500" dir="2700000" algn="tl" rotWithShape="0">
                    <a:prstClr val="black">
                      <a:alpha val="40000"/>
                    </a:prstClr>
                  </a:outerShdw>
                </a:effectLst>
                <a:tableStyleId>{5C22544A-7EE6-4342-B048-85BDC9FD1C3A}</a:tableStyleId>
              </a:tblPr>
              <a:tblGrid>
                <a:gridCol w="3672408">
                  <a:extLst>
                    <a:ext uri="{9D8B030D-6E8A-4147-A177-3AD203B41FA5}">
                      <a16:colId xmlns:a16="http://schemas.microsoft.com/office/drawing/2014/main" val="20000"/>
                    </a:ext>
                  </a:extLst>
                </a:gridCol>
              </a:tblGrid>
              <a:tr h="576000">
                <a:tc>
                  <a:txBody>
                    <a:bodyPr/>
                    <a:lstStyle/>
                    <a:p>
                      <a:pPr marL="0" lvl="0" algn="ctr" defTabSz="1422400" rtl="0" eaLnBrk="1" fontAlgn="ctr" latinLnBrk="0" hangingPunct="1">
                        <a:lnSpc>
                          <a:spcPct val="90000"/>
                        </a:lnSpc>
                        <a:spcBef>
                          <a:spcPct val="0"/>
                        </a:spcBef>
                        <a:spcAft>
                          <a:spcPct val="35000"/>
                        </a:spcAft>
                      </a:pPr>
                      <a:r>
                        <a:rPr lang="zh-TW" altLang="en-US" sz="2800" b="1" kern="1200" dirty="0">
                          <a:solidFill>
                            <a:srgbClr val="0000FF"/>
                          </a:solidFill>
                          <a:latin typeface="微軟正黑體" pitchFamily="34" charset="-120"/>
                          <a:ea typeface="微軟正黑體" pitchFamily="34" charset="-120"/>
                          <a:cs typeface="+mn-cs"/>
                        </a:rPr>
                        <a:t>身心障礙適性輔導安置</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extLst>
                  <a:ext uri="{0D108BD9-81ED-4DB2-BD59-A6C34878D82A}">
                    <a16:rowId xmlns:a16="http://schemas.microsoft.com/office/drawing/2014/main" val="10000"/>
                  </a:ext>
                </a:extLst>
              </a:tr>
            </a:tbl>
          </a:graphicData>
        </a:graphic>
      </p:graphicFrame>
      <p:graphicFrame>
        <p:nvGraphicFramePr>
          <p:cNvPr id="7" name="表格 6">
            <a:extLst>
              <a:ext uri="{FF2B5EF4-FFF2-40B4-BE49-F238E27FC236}">
                <a16:creationId xmlns:a16="http://schemas.microsoft.com/office/drawing/2014/main" id="{68805B63-5650-4C60-931F-86EF6039C9D9}"/>
              </a:ext>
            </a:extLst>
          </p:cNvPr>
          <p:cNvGraphicFramePr>
            <a:graphicFrameLocks noGrp="1"/>
          </p:cNvGraphicFramePr>
          <p:nvPr/>
        </p:nvGraphicFramePr>
        <p:xfrm>
          <a:off x="6312024" y="1628500"/>
          <a:ext cx="3581400" cy="2880000"/>
        </p:xfrm>
        <a:graphic>
          <a:graphicData uri="http://schemas.openxmlformats.org/drawingml/2006/table">
            <a:tbl>
              <a:tblPr>
                <a:effectLst>
                  <a:outerShdw blurRad="50800" dist="63500" dir="2700000" algn="tl" rotWithShape="0">
                    <a:prstClr val="black">
                      <a:alpha val="40000"/>
                    </a:prstClr>
                  </a:outerShdw>
                </a:effectLst>
                <a:tableStyleId>{5C22544A-7EE6-4342-B048-85BDC9FD1C3A}</a:tableStyleId>
              </a:tblPr>
              <a:tblGrid>
                <a:gridCol w="711200">
                  <a:extLst>
                    <a:ext uri="{9D8B030D-6E8A-4147-A177-3AD203B41FA5}">
                      <a16:colId xmlns:a16="http://schemas.microsoft.com/office/drawing/2014/main" val="20000"/>
                    </a:ext>
                  </a:extLst>
                </a:gridCol>
                <a:gridCol w="711200">
                  <a:extLst>
                    <a:ext uri="{9D8B030D-6E8A-4147-A177-3AD203B41FA5}">
                      <a16:colId xmlns:a16="http://schemas.microsoft.com/office/drawing/2014/main" val="20001"/>
                    </a:ext>
                  </a:extLst>
                </a:gridCol>
                <a:gridCol w="2159000">
                  <a:extLst>
                    <a:ext uri="{9D8B030D-6E8A-4147-A177-3AD203B41FA5}">
                      <a16:colId xmlns:a16="http://schemas.microsoft.com/office/drawing/2014/main" val="20002"/>
                    </a:ext>
                  </a:extLst>
                </a:gridCol>
              </a:tblGrid>
              <a:tr h="576000">
                <a:tc rowSpan="5">
                  <a:txBody>
                    <a:bodyPr/>
                    <a:lstStyle/>
                    <a:p>
                      <a:pPr marL="0" lvl="0" algn="ctr" defTabSz="1422400" rtl="0" eaLnBrk="1" fontAlgn="ctr" latinLnBrk="0" hangingPunct="1">
                        <a:lnSpc>
                          <a:spcPct val="90000"/>
                        </a:lnSpc>
                        <a:spcBef>
                          <a:spcPct val="0"/>
                        </a:spcBef>
                        <a:spcAft>
                          <a:spcPct val="35000"/>
                        </a:spcAft>
                      </a:pPr>
                      <a:r>
                        <a:rPr lang="zh-TW" altLang="en-US" sz="2800" b="1" kern="1200" dirty="0">
                          <a:solidFill>
                            <a:srgbClr val="0000FF"/>
                          </a:solidFill>
                          <a:latin typeface="微軟正黑體" pitchFamily="34" charset="-120"/>
                          <a:ea typeface="微軟正黑體" pitchFamily="34" charset="-120"/>
                          <a:cs typeface="+mn-cs"/>
                        </a:rPr>
                        <a:t>特色招生</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40000"/>
                        <a:lumOff val="60000"/>
                      </a:schemeClr>
                    </a:solidFill>
                  </a:tcPr>
                </a:tc>
                <a:tc rowSpan="4">
                  <a:txBody>
                    <a:bodyPr/>
                    <a:lstStyle/>
                    <a:p>
                      <a:pPr marL="0" lvl="0" algn="ctr" defTabSz="1422400" rtl="0" eaLnBrk="1" fontAlgn="ctr" latinLnBrk="0" hangingPunct="1">
                        <a:lnSpc>
                          <a:spcPct val="90000"/>
                        </a:lnSpc>
                        <a:spcBef>
                          <a:spcPct val="0"/>
                        </a:spcBef>
                        <a:spcAft>
                          <a:spcPct val="35000"/>
                        </a:spcAft>
                      </a:pPr>
                      <a:r>
                        <a:rPr lang="zh-TW" altLang="en-US" sz="2800" b="1" kern="1200" dirty="0">
                          <a:solidFill>
                            <a:srgbClr val="0000FF"/>
                          </a:solidFill>
                          <a:latin typeface="微軟正黑體" pitchFamily="34" charset="-120"/>
                          <a:ea typeface="微軟正黑體" pitchFamily="34" charset="-120"/>
                          <a:cs typeface="+mn-cs"/>
                        </a:rPr>
                        <a:t>甄選入學</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pPr marL="0" lvl="0" algn="ctr" defTabSz="1422400" rtl="0" eaLnBrk="1" fontAlgn="ctr" latinLnBrk="0" hangingPunct="1">
                        <a:lnSpc>
                          <a:spcPct val="90000"/>
                        </a:lnSpc>
                        <a:spcBef>
                          <a:spcPct val="0"/>
                        </a:spcBef>
                        <a:spcAft>
                          <a:spcPct val="35000"/>
                        </a:spcAft>
                      </a:pPr>
                      <a:r>
                        <a:rPr lang="zh-TW" altLang="en-US" sz="2800" b="1" kern="1200" dirty="0">
                          <a:solidFill>
                            <a:srgbClr val="0000FF"/>
                          </a:solidFill>
                          <a:latin typeface="微軟正黑體" pitchFamily="34" charset="-120"/>
                          <a:ea typeface="微軟正黑體" pitchFamily="34" charset="-120"/>
                          <a:cs typeface="+mn-cs"/>
                        </a:rPr>
                        <a:t>藝才班</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576000">
                <a:tc vMerge="1">
                  <a:txBody>
                    <a:bodyPr/>
                    <a:lstStyle/>
                    <a:p>
                      <a:endParaRPr lang="zh-TW" altLang="en-US"/>
                    </a:p>
                  </a:txBody>
                  <a:tcPr/>
                </a:tc>
                <a:tc vMerge="1">
                  <a:txBody>
                    <a:bodyPr/>
                    <a:lstStyle/>
                    <a:p>
                      <a:endParaRPr lang="zh-TW" altLang="en-US"/>
                    </a:p>
                  </a:txBody>
                  <a:tcPr/>
                </a:tc>
                <a:tc>
                  <a:txBody>
                    <a:bodyPr/>
                    <a:lstStyle/>
                    <a:p>
                      <a:pPr marL="0" lvl="0" algn="ctr" defTabSz="1422400" rtl="0" eaLnBrk="1" fontAlgn="ctr" latinLnBrk="0" hangingPunct="1">
                        <a:lnSpc>
                          <a:spcPct val="90000"/>
                        </a:lnSpc>
                        <a:spcBef>
                          <a:spcPct val="0"/>
                        </a:spcBef>
                        <a:spcAft>
                          <a:spcPct val="35000"/>
                        </a:spcAft>
                      </a:pPr>
                      <a:r>
                        <a:rPr lang="zh-TW" altLang="en-US" sz="2800" b="1" kern="1200" dirty="0">
                          <a:solidFill>
                            <a:srgbClr val="0000FF"/>
                          </a:solidFill>
                          <a:latin typeface="微軟正黑體" pitchFamily="34" charset="-120"/>
                          <a:ea typeface="微軟正黑體" pitchFamily="34" charset="-120"/>
                          <a:cs typeface="+mn-cs"/>
                        </a:rPr>
                        <a:t>體育班</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576000">
                <a:tc vMerge="1">
                  <a:txBody>
                    <a:bodyPr/>
                    <a:lstStyle/>
                    <a:p>
                      <a:endParaRPr lang="zh-TW" altLang="en-US"/>
                    </a:p>
                  </a:txBody>
                  <a:tcPr/>
                </a:tc>
                <a:tc vMerge="1">
                  <a:txBody>
                    <a:bodyPr/>
                    <a:lstStyle/>
                    <a:p>
                      <a:endParaRPr lang="zh-TW" altLang="en-US"/>
                    </a:p>
                  </a:txBody>
                  <a:tcPr/>
                </a:tc>
                <a:tc>
                  <a:txBody>
                    <a:bodyPr/>
                    <a:lstStyle/>
                    <a:p>
                      <a:pPr marL="0" lvl="0" algn="ctr" defTabSz="1422400" rtl="0" eaLnBrk="1" fontAlgn="ctr" latinLnBrk="0" hangingPunct="1">
                        <a:lnSpc>
                          <a:spcPct val="90000"/>
                        </a:lnSpc>
                        <a:spcBef>
                          <a:spcPct val="0"/>
                        </a:spcBef>
                        <a:spcAft>
                          <a:spcPct val="35000"/>
                        </a:spcAft>
                      </a:pPr>
                      <a:r>
                        <a:rPr lang="zh-TW" altLang="en-US" sz="2800" b="1" kern="1200" dirty="0">
                          <a:solidFill>
                            <a:srgbClr val="0000FF"/>
                          </a:solidFill>
                          <a:latin typeface="微軟正黑體" pitchFamily="34" charset="-120"/>
                          <a:ea typeface="微軟正黑體" pitchFamily="34" charset="-120"/>
                          <a:cs typeface="+mn-cs"/>
                        </a:rPr>
                        <a:t>科學班</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576000">
                <a:tc vMerge="1">
                  <a:txBody>
                    <a:bodyPr/>
                    <a:lstStyle/>
                    <a:p>
                      <a:endParaRPr lang="zh-TW" altLang="en-US"/>
                    </a:p>
                  </a:txBody>
                  <a:tcPr/>
                </a:tc>
                <a:tc vMerge="1">
                  <a:txBody>
                    <a:bodyPr/>
                    <a:lstStyle/>
                    <a:p>
                      <a:pPr marL="0" lvl="0" algn="ctr" defTabSz="1422400" rtl="0" eaLnBrk="1" fontAlgn="ctr" latinLnBrk="0" hangingPunct="1">
                        <a:lnSpc>
                          <a:spcPct val="90000"/>
                        </a:lnSpc>
                        <a:spcBef>
                          <a:spcPct val="0"/>
                        </a:spcBef>
                        <a:spcAft>
                          <a:spcPct val="35000"/>
                        </a:spcAft>
                      </a:pPr>
                      <a:endParaRPr lang="zh-TW" altLang="en-US" sz="2800" b="1" kern="1200" dirty="0">
                        <a:solidFill>
                          <a:srgbClr val="0000FF"/>
                        </a:solidFill>
                        <a:latin typeface="微軟正黑體" pitchFamily="34" charset="-120"/>
                        <a:ea typeface="微軟正黑體" pitchFamily="34" charset="-120"/>
                        <a:cs typeface="+mn-cs"/>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pPr marL="0" lvl="0" algn="ctr" defTabSz="1422400" rtl="0" eaLnBrk="1" fontAlgn="ctr" latinLnBrk="0" hangingPunct="1">
                        <a:lnSpc>
                          <a:spcPct val="90000"/>
                        </a:lnSpc>
                        <a:spcBef>
                          <a:spcPct val="0"/>
                        </a:spcBef>
                        <a:spcAft>
                          <a:spcPct val="35000"/>
                        </a:spcAft>
                      </a:pPr>
                      <a:r>
                        <a:rPr lang="zh-TW" altLang="en-US" sz="2800" b="1" kern="1200" dirty="0">
                          <a:solidFill>
                            <a:srgbClr val="FF0000"/>
                          </a:solidFill>
                          <a:latin typeface="微軟正黑體" pitchFamily="34" charset="-120"/>
                          <a:ea typeface="微軟正黑體" pitchFamily="34" charset="-120"/>
                          <a:cs typeface="+mn-cs"/>
                        </a:rPr>
                        <a:t>專業群科</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r h="576000">
                <a:tc vMerge="1">
                  <a:txBody>
                    <a:bodyPr/>
                    <a:lstStyle/>
                    <a:p>
                      <a:endParaRPr lang="zh-TW" altLang="en-US"/>
                    </a:p>
                  </a:txBody>
                  <a:tcPr/>
                </a:tc>
                <a:tc gridSpan="2">
                  <a:txBody>
                    <a:bodyPr/>
                    <a:lstStyle/>
                    <a:p>
                      <a:pPr marL="0" lvl="0" algn="ctr" defTabSz="1422400" rtl="0" eaLnBrk="1" fontAlgn="ctr" latinLnBrk="0" hangingPunct="1">
                        <a:lnSpc>
                          <a:spcPct val="90000"/>
                        </a:lnSpc>
                        <a:spcBef>
                          <a:spcPct val="0"/>
                        </a:spcBef>
                        <a:spcAft>
                          <a:spcPct val="35000"/>
                        </a:spcAft>
                      </a:pPr>
                      <a:r>
                        <a:rPr lang="zh-TW" altLang="en-US" sz="2800" b="1" kern="1200" dirty="0">
                          <a:solidFill>
                            <a:srgbClr val="0000FF"/>
                          </a:solidFill>
                          <a:latin typeface="微軟正黑體" pitchFamily="34" charset="-120"/>
                          <a:ea typeface="微軟正黑體" pitchFamily="34" charset="-120"/>
                          <a:cs typeface="+mn-cs"/>
                        </a:rPr>
                        <a:t>考試分發入學</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zh-TW" altLang="en-US"/>
                    </a:p>
                  </a:txBody>
                  <a:tcPr/>
                </a:tc>
                <a:extLst>
                  <a:ext uri="{0D108BD9-81ED-4DB2-BD59-A6C34878D82A}">
                    <a16:rowId xmlns:a16="http://schemas.microsoft.com/office/drawing/2014/main" val="10004"/>
                  </a:ext>
                </a:extLst>
              </a:tr>
            </a:tbl>
          </a:graphicData>
        </a:graphic>
      </p:graphicFrame>
      <p:sp>
        <p:nvSpPr>
          <p:cNvPr id="9" name="標題 2">
            <a:extLst>
              <a:ext uri="{FF2B5EF4-FFF2-40B4-BE49-F238E27FC236}">
                <a16:creationId xmlns:a16="http://schemas.microsoft.com/office/drawing/2014/main" id="{04696B69-FDA4-45EA-B5ED-AB5806E9573B}"/>
              </a:ext>
            </a:extLst>
          </p:cNvPr>
          <p:cNvSpPr>
            <a:spLocks noGrp="1"/>
          </p:cNvSpPr>
          <p:nvPr>
            <p:ph type="title" idx="4294967295"/>
          </p:nvPr>
        </p:nvSpPr>
        <p:spPr>
          <a:xfrm>
            <a:off x="2495674" y="-118332"/>
            <a:ext cx="7632700" cy="1143000"/>
          </a:xfrm>
          <a:effectLst>
            <a:outerShdw blurRad="50800" dist="38100" dir="2700000" algn="tl" rotWithShape="0">
              <a:srgbClr val="000000">
                <a:alpha val="39998"/>
              </a:srgbClr>
            </a:outerShdw>
          </a:effectLst>
        </p:spPr>
        <p:txBody>
          <a:bodyPr wrap="square" numCol="1" anchorCtr="0" compatLnSpc="1">
            <a:prstTxWarp prst="textNoShape">
              <a:avLst/>
            </a:prstTxWarp>
          </a:bodyPr>
          <a:lstStyle/>
          <a:p>
            <a:pPr eaLnBrk="1" hangingPunct="1">
              <a:defRPr/>
            </a:pPr>
            <a:r>
              <a:rPr lang="en-US" altLang="zh-TW" sz="3600" dirty="0">
                <a:ln>
                  <a:noFill/>
                </a:ln>
                <a:solidFill>
                  <a:srgbClr val="FF0000"/>
                </a:solidFill>
                <a:latin typeface="標楷體" panose="03000509000000000000" pitchFamily="65" charset="-120"/>
                <a:ea typeface="標楷體" panose="03000509000000000000" pitchFamily="65" charset="-120"/>
              </a:rPr>
              <a:t>115</a:t>
            </a:r>
            <a:r>
              <a:rPr lang="zh-TW" altLang="zh-TW" sz="3600" dirty="0">
                <a:ln>
                  <a:noFill/>
                </a:ln>
                <a:solidFill>
                  <a:srgbClr val="FF0000"/>
                </a:solidFill>
                <a:latin typeface="標楷體" panose="03000509000000000000" pitchFamily="65" charset="-120"/>
                <a:ea typeface="標楷體" panose="03000509000000000000" pitchFamily="65" charset="-120"/>
              </a:rPr>
              <a:t>學年度</a:t>
            </a:r>
            <a:r>
              <a:rPr lang="zh-TW" altLang="en-US" sz="3600" dirty="0">
                <a:ln>
                  <a:noFill/>
                </a:ln>
                <a:solidFill>
                  <a:srgbClr val="FF0000"/>
                </a:solidFill>
                <a:latin typeface="標楷體" panose="03000509000000000000" pitchFamily="65" charset="-120"/>
                <a:ea typeface="標楷體" panose="03000509000000000000" pitchFamily="65" charset="-120"/>
              </a:rPr>
              <a:t>桃連區</a:t>
            </a:r>
            <a:r>
              <a:rPr lang="zh-TW" altLang="zh-TW" sz="3600" dirty="0">
                <a:ln>
                  <a:noFill/>
                </a:ln>
                <a:solidFill>
                  <a:srgbClr val="FF0000"/>
                </a:solidFill>
                <a:latin typeface="標楷體" panose="03000509000000000000" pitchFamily="65" charset="-120"/>
                <a:ea typeface="標楷體" panose="03000509000000000000" pitchFamily="65" charset="-120"/>
              </a:rPr>
              <a:t>適性入學管道</a:t>
            </a:r>
            <a:endParaRPr lang="zh-TW" altLang="en-US" sz="3600" dirty="0">
              <a:ln>
                <a:noFill/>
              </a:ln>
              <a:solidFill>
                <a:srgbClr val="FF0000"/>
              </a:solidFill>
              <a:latin typeface="標楷體" panose="03000509000000000000" pitchFamily="65" charset="-120"/>
              <a:ea typeface="標楷體" panose="03000509000000000000" pitchFamily="65" charset="-120"/>
            </a:endParaRPr>
          </a:p>
        </p:txBody>
      </p:sp>
      <p:pic>
        <p:nvPicPr>
          <p:cNvPr id="92167" name="圖片 24">
            <a:extLst>
              <a:ext uri="{FF2B5EF4-FFF2-40B4-BE49-F238E27FC236}">
                <a16:creationId xmlns:a16="http://schemas.microsoft.com/office/drawing/2014/main" id="{16E15D80-B9F6-4BE3-A545-CD1A0CCF8E04}"/>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1992314" y="5570538"/>
            <a:ext cx="3887787"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12" name="表格 11">
            <a:extLst>
              <a:ext uri="{FF2B5EF4-FFF2-40B4-BE49-F238E27FC236}">
                <a16:creationId xmlns:a16="http://schemas.microsoft.com/office/drawing/2014/main" id="{F22C728A-21FF-4A24-8C35-73E6B60DD9EA}"/>
              </a:ext>
            </a:extLst>
          </p:cNvPr>
          <p:cNvGraphicFramePr>
            <a:graphicFrameLocks noGrp="1"/>
          </p:cNvGraphicFramePr>
          <p:nvPr/>
        </p:nvGraphicFramePr>
        <p:xfrm>
          <a:off x="6384035" y="5085184"/>
          <a:ext cx="3305087" cy="1566672"/>
        </p:xfrm>
        <a:graphic>
          <a:graphicData uri="http://schemas.openxmlformats.org/drawingml/2006/table">
            <a:tbl>
              <a:tblPr>
                <a:effectLst>
                  <a:outerShdw blurRad="50800" dist="63500" dir="2700000" algn="tl" rotWithShape="0">
                    <a:prstClr val="black">
                      <a:alpha val="40000"/>
                    </a:prstClr>
                  </a:outerShdw>
                </a:effectLst>
                <a:tableStyleId>{5C22544A-7EE6-4342-B048-85BDC9FD1C3A}</a:tableStyleId>
              </a:tblPr>
              <a:tblGrid>
                <a:gridCol w="712800">
                  <a:extLst>
                    <a:ext uri="{9D8B030D-6E8A-4147-A177-3AD203B41FA5}">
                      <a16:colId xmlns:a16="http://schemas.microsoft.com/office/drawing/2014/main" val="20000"/>
                    </a:ext>
                  </a:extLst>
                </a:gridCol>
                <a:gridCol w="2592287">
                  <a:extLst>
                    <a:ext uri="{9D8B030D-6E8A-4147-A177-3AD203B41FA5}">
                      <a16:colId xmlns:a16="http://schemas.microsoft.com/office/drawing/2014/main" val="20001"/>
                    </a:ext>
                  </a:extLst>
                </a:gridCol>
              </a:tblGrid>
              <a:tr h="391668">
                <a:tc rowSpan="4">
                  <a:txBody>
                    <a:bodyPr/>
                    <a:lstStyle/>
                    <a:p>
                      <a:pPr marL="0" lvl="0" algn="ctr" defTabSz="1422400" rtl="0" eaLnBrk="1" fontAlgn="ctr" latinLnBrk="0" hangingPunct="1">
                        <a:lnSpc>
                          <a:spcPct val="90000"/>
                        </a:lnSpc>
                        <a:spcBef>
                          <a:spcPct val="0"/>
                        </a:spcBef>
                        <a:spcAft>
                          <a:spcPct val="35000"/>
                        </a:spcAft>
                      </a:pPr>
                      <a:r>
                        <a:rPr lang="zh-TW" altLang="en-US" sz="2700" b="1" kern="1200" dirty="0">
                          <a:solidFill>
                            <a:srgbClr val="0000FF"/>
                          </a:solidFill>
                          <a:latin typeface="微軟正黑體" pitchFamily="34" charset="-120"/>
                          <a:ea typeface="微軟正黑體" pitchFamily="34" charset="-120"/>
                          <a:cs typeface="+mn-cs"/>
                        </a:rPr>
                        <a:t>其他</a:t>
                      </a:r>
                    </a:p>
                  </a:txBody>
                  <a:tcPr marL="7620" marR="7620" marT="741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tc>
                  <a:txBody>
                    <a:bodyPr/>
                    <a:lstStyle/>
                    <a:p>
                      <a:pPr marL="0" lvl="0" algn="ctr" defTabSz="1422400" rtl="0" eaLnBrk="1" fontAlgn="ctr" latinLnBrk="0" hangingPunct="1">
                        <a:lnSpc>
                          <a:spcPct val="90000"/>
                        </a:lnSpc>
                        <a:spcBef>
                          <a:spcPct val="0"/>
                        </a:spcBef>
                        <a:spcAft>
                          <a:spcPct val="35000"/>
                        </a:spcAft>
                      </a:pPr>
                      <a:r>
                        <a:rPr lang="zh-TW" altLang="en-US" sz="2700" b="1" kern="1200" dirty="0">
                          <a:solidFill>
                            <a:srgbClr val="0000FF"/>
                          </a:solidFill>
                          <a:latin typeface="微軟正黑體" pitchFamily="34" charset="-120"/>
                          <a:ea typeface="微軟正黑體" pitchFamily="34" charset="-120"/>
                          <a:cs typeface="+mn-cs"/>
                        </a:rPr>
                        <a:t>實用技能學程</a:t>
                      </a:r>
                    </a:p>
                  </a:txBody>
                  <a:tcPr marL="7620" marR="7620" marT="741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391668">
                <a:tc vMerge="1">
                  <a:txBody>
                    <a:bodyPr/>
                    <a:lstStyle/>
                    <a:p>
                      <a:endParaRPr lang="zh-TW" altLang="en-US"/>
                    </a:p>
                  </a:txBody>
                  <a:tcPr/>
                </a:tc>
                <a:tc>
                  <a:txBody>
                    <a:bodyPr/>
                    <a:lstStyle/>
                    <a:p>
                      <a:pPr marL="0" lvl="0" algn="ctr" defTabSz="1422400" rtl="0" eaLnBrk="1" fontAlgn="ctr" latinLnBrk="0" hangingPunct="1">
                        <a:lnSpc>
                          <a:spcPct val="90000"/>
                        </a:lnSpc>
                        <a:spcBef>
                          <a:spcPct val="0"/>
                        </a:spcBef>
                        <a:spcAft>
                          <a:spcPct val="35000"/>
                        </a:spcAft>
                      </a:pPr>
                      <a:r>
                        <a:rPr lang="zh-TW" altLang="en-US" sz="2700" b="1" kern="1200" dirty="0">
                          <a:solidFill>
                            <a:srgbClr val="0000FF"/>
                          </a:solidFill>
                          <a:latin typeface="微軟正黑體" pitchFamily="34" charset="-120"/>
                          <a:ea typeface="微軟正黑體" pitchFamily="34" charset="-120"/>
                          <a:cs typeface="+mn-cs"/>
                        </a:rPr>
                        <a:t>建教合作班</a:t>
                      </a:r>
                    </a:p>
                  </a:txBody>
                  <a:tcPr marL="7620" marR="7620" marT="741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391668">
                <a:tc vMerge="1">
                  <a:txBody>
                    <a:bodyPr/>
                    <a:lstStyle/>
                    <a:p>
                      <a:endParaRPr lang="zh-TW" altLang="en-US"/>
                    </a:p>
                  </a:txBody>
                  <a:tcPr/>
                </a:tc>
                <a:tc>
                  <a:txBody>
                    <a:bodyPr/>
                    <a:lstStyle/>
                    <a:p>
                      <a:pPr marL="0" lvl="0" algn="ctr" defTabSz="1422400" rtl="0" eaLnBrk="1" fontAlgn="ctr" latinLnBrk="0" hangingPunct="1">
                        <a:lnSpc>
                          <a:spcPct val="90000"/>
                        </a:lnSpc>
                        <a:spcBef>
                          <a:spcPct val="0"/>
                        </a:spcBef>
                        <a:spcAft>
                          <a:spcPct val="35000"/>
                        </a:spcAft>
                      </a:pPr>
                      <a:r>
                        <a:rPr lang="zh-TW" altLang="en-US" sz="2700" b="1" kern="1200" dirty="0">
                          <a:solidFill>
                            <a:srgbClr val="0000FF"/>
                          </a:solidFill>
                          <a:latin typeface="微軟正黑體" pitchFamily="34" charset="-120"/>
                          <a:ea typeface="微軟正黑體" pitchFamily="34" charset="-120"/>
                          <a:cs typeface="+mn-cs"/>
                        </a:rPr>
                        <a:t>體育績優</a:t>
                      </a:r>
                    </a:p>
                  </a:txBody>
                  <a:tcPr marL="7620" marR="7620" marT="741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391668">
                <a:tc vMerge="1">
                  <a:txBody>
                    <a:bodyPr/>
                    <a:lstStyle/>
                    <a:p>
                      <a:endParaRPr lang="zh-TW" altLang="en-US"/>
                    </a:p>
                  </a:txBody>
                  <a:tcPr/>
                </a:tc>
                <a:tc>
                  <a:txBody>
                    <a:bodyPr/>
                    <a:lstStyle/>
                    <a:p>
                      <a:pPr marL="0" lvl="0" algn="ctr" defTabSz="1422400" rtl="0" eaLnBrk="1" fontAlgn="ctr" latinLnBrk="0" hangingPunct="1">
                        <a:lnSpc>
                          <a:spcPct val="90000"/>
                        </a:lnSpc>
                        <a:spcBef>
                          <a:spcPct val="0"/>
                        </a:spcBef>
                        <a:spcAft>
                          <a:spcPct val="35000"/>
                        </a:spcAft>
                      </a:pPr>
                      <a:r>
                        <a:rPr lang="zh-TW" altLang="en-US" sz="2700" b="1" kern="1200" dirty="0">
                          <a:solidFill>
                            <a:srgbClr val="0000FF"/>
                          </a:solidFill>
                          <a:latin typeface="微軟正黑體" pitchFamily="34" charset="-120"/>
                          <a:ea typeface="微軟正黑體" pitchFamily="34" charset="-120"/>
                          <a:cs typeface="+mn-cs"/>
                        </a:rPr>
                        <a:t>軍校</a:t>
                      </a:r>
                    </a:p>
                  </a:txBody>
                  <a:tcPr marL="7620" marR="7620" marT="741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bl>
          </a:graphicData>
        </a:graphic>
      </p:graphicFrame>
      <p:graphicFrame>
        <p:nvGraphicFramePr>
          <p:cNvPr id="10" name="表格 9">
            <a:extLst>
              <a:ext uri="{FF2B5EF4-FFF2-40B4-BE49-F238E27FC236}">
                <a16:creationId xmlns:a16="http://schemas.microsoft.com/office/drawing/2014/main" id="{0BEC9342-75BE-47B3-8140-4CF626C171DC}"/>
              </a:ext>
            </a:extLst>
          </p:cNvPr>
          <p:cNvGraphicFramePr>
            <a:graphicFrameLocks noGrp="1"/>
          </p:cNvGraphicFramePr>
          <p:nvPr>
            <p:extLst>
              <p:ext uri="{D42A27DB-BD31-4B8C-83A1-F6EECF244321}">
                <p14:modId xmlns:p14="http://schemas.microsoft.com/office/powerpoint/2010/main" val="2324930809"/>
              </p:ext>
            </p:extLst>
          </p:nvPr>
        </p:nvGraphicFramePr>
        <p:xfrm>
          <a:off x="1206736" y="1191064"/>
          <a:ext cx="4889264" cy="3330050"/>
        </p:xfrm>
        <a:graphic>
          <a:graphicData uri="http://schemas.openxmlformats.org/drawingml/2006/table">
            <a:tbl>
              <a:tblPr>
                <a:effectLst>
                  <a:outerShdw blurRad="50800" dist="63500" dir="2700000" algn="tl" rotWithShape="0">
                    <a:prstClr val="black">
                      <a:alpha val="40000"/>
                    </a:prstClr>
                  </a:outerShdw>
                </a:effectLst>
                <a:tableStyleId>{5C22544A-7EE6-4342-B048-85BDC9FD1C3A}</a:tableStyleId>
              </a:tblPr>
              <a:tblGrid>
                <a:gridCol w="881590">
                  <a:extLst>
                    <a:ext uri="{9D8B030D-6E8A-4147-A177-3AD203B41FA5}">
                      <a16:colId xmlns:a16="http://schemas.microsoft.com/office/drawing/2014/main" val="20000"/>
                    </a:ext>
                  </a:extLst>
                </a:gridCol>
                <a:gridCol w="4007674">
                  <a:extLst>
                    <a:ext uri="{9D8B030D-6E8A-4147-A177-3AD203B41FA5}">
                      <a16:colId xmlns:a16="http://schemas.microsoft.com/office/drawing/2014/main" val="20001"/>
                    </a:ext>
                  </a:extLst>
                </a:gridCol>
              </a:tblGrid>
              <a:tr h="666010">
                <a:tc rowSpan="5">
                  <a:txBody>
                    <a:bodyPr/>
                    <a:lstStyle/>
                    <a:p>
                      <a:pPr marL="0" lvl="0" algn="ctr" defTabSz="1422400" rtl="0" eaLnBrk="1" fontAlgn="ctr" latinLnBrk="0" hangingPunct="1">
                        <a:lnSpc>
                          <a:spcPct val="90000"/>
                        </a:lnSpc>
                        <a:spcBef>
                          <a:spcPct val="0"/>
                        </a:spcBef>
                        <a:spcAft>
                          <a:spcPct val="35000"/>
                        </a:spcAft>
                      </a:pPr>
                      <a:r>
                        <a:rPr lang="zh-TW" altLang="en-US" sz="2800" b="1" kern="1200" dirty="0">
                          <a:solidFill>
                            <a:srgbClr val="0000FF"/>
                          </a:solidFill>
                          <a:latin typeface="微軟正黑體" pitchFamily="34" charset="-120"/>
                          <a:ea typeface="微軟正黑體" pitchFamily="34" charset="-120"/>
                          <a:cs typeface="+mn-cs"/>
                        </a:rPr>
                        <a:t>免試入學</a:t>
                      </a:r>
                    </a:p>
                  </a:txBody>
                  <a:tcPr marL="7620" marR="7620" marT="7620" marB="0" vert="eaVert"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40000"/>
                        <a:lumOff val="60000"/>
                      </a:schemeClr>
                    </a:solidFill>
                  </a:tcPr>
                </a:tc>
                <a:tc>
                  <a:txBody>
                    <a:bodyPr/>
                    <a:lstStyle/>
                    <a:p>
                      <a:pPr marL="0" lvl="0" algn="ctr" defTabSz="1422400" rtl="0" eaLnBrk="1" fontAlgn="ctr" latinLnBrk="0" hangingPunct="1">
                        <a:lnSpc>
                          <a:spcPct val="90000"/>
                        </a:lnSpc>
                        <a:spcBef>
                          <a:spcPct val="0"/>
                        </a:spcBef>
                        <a:spcAft>
                          <a:spcPct val="35000"/>
                        </a:spcAft>
                      </a:pPr>
                      <a:r>
                        <a:rPr lang="zh-TW" altLang="en-US" sz="2800" b="1" kern="1200" dirty="0">
                          <a:solidFill>
                            <a:srgbClr val="0000FF"/>
                          </a:solidFill>
                          <a:latin typeface="微軟正黑體" pitchFamily="34" charset="-120"/>
                          <a:ea typeface="微軟正黑體" pitchFamily="34" charset="-120"/>
                          <a:cs typeface="+mn-cs"/>
                        </a:rPr>
                        <a:t>校內直升入學</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666010">
                <a:tc vMerge="1">
                  <a:txBody>
                    <a:bodyPr/>
                    <a:lstStyle/>
                    <a:p>
                      <a:endParaRPr lang="zh-TW" altLang="en-US"/>
                    </a:p>
                  </a:txBody>
                  <a:tcPr/>
                </a:tc>
                <a:tc>
                  <a:txBody>
                    <a:bodyPr/>
                    <a:lstStyle/>
                    <a:p>
                      <a:pPr marL="0" lvl="0" algn="ctr" defTabSz="1422400" rtl="0" eaLnBrk="1" fontAlgn="ctr" latinLnBrk="0" hangingPunct="1">
                        <a:lnSpc>
                          <a:spcPct val="90000"/>
                        </a:lnSpc>
                        <a:spcBef>
                          <a:spcPct val="0"/>
                        </a:spcBef>
                        <a:spcAft>
                          <a:spcPct val="35000"/>
                        </a:spcAft>
                      </a:pPr>
                      <a:r>
                        <a:rPr lang="zh-TW" altLang="en-US" sz="2800" b="1" kern="1200" dirty="0">
                          <a:solidFill>
                            <a:srgbClr val="0000FF"/>
                          </a:solidFill>
                          <a:latin typeface="微軟正黑體" pitchFamily="34" charset="-120"/>
                          <a:ea typeface="微軟正黑體" pitchFamily="34" charset="-120"/>
                          <a:cs typeface="+mn-cs"/>
                        </a:rPr>
                        <a:t>免試入學</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666010">
                <a:tc vMerge="1">
                  <a:txBody>
                    <a:bodyPr/>
                    <a:lstStyle/>
                    <a:p>
                      <a:endParaRPr lang="zh-TW" altLang="en-US"/>
                    </a:p>
                  </a:txBody>
                  <a:tcPr/>
                </a:tc>
                <a:tc>
                  <a:txBody>
                    <a:bodyPr/>
                    <a:lstStyle/>
                    <a:p>
                      <a:pPr marL="0" lvl="0" algn="ctr" defTabSz="1422400" rtl="0" eaLnBrk="1" fontAlgn="ctr" latinLnBrk="0" hangingPunct="1">
                        <a:lnSpc>
                          <a:spcPct val="90000"/>
                        </a:lnSpc>
                        <a:spcBef>
                          <a:spcPct val="0"/>
                        </a:spcBef>
                        <a:spcAft>
                          <a:spcPct val="35000"/>
                        </a:spcAft>
                      </a:pPr>
                      <a:r>
                        <a:rPr lang="zh-TW" altLang="en-US" sz="2800" b="1" kern="1200" dirty="0">
                          <a:solidFill>
                            <a:srgbClr val="0000FF"/>
                          </a:solidFill>
                          <a:latin typeface="微軟正黑體" pitchFamily="34" charset="-120"/>
                          <a:ea typeface="微軟正黑體" pitchFamily="34" charset="-120"/>
                          <a:cs typeface="+mn-cs"/>
                        </a:rPr>
                        <a:t>技優生甄審</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666010">
                <a:tc vMerge="1">
                  <a:txBody>
                    <a:bodyPr/>
                    <a:lstStyle/>
                    <a:p>
                      <a:endParaRPr lang="zh-TW" altLang="en-US"/>
                    </a:p>
                  </a:txBody>
                  <a:tcPr/>
                </a:tc>
                <a:tc>
                  <a:txBody>
                    <a:bodyPr/>
                    <a:lstStyle/>
                    <a:p>
                      <a:pPr marL="0" lvl="0" algn="ctr" defTabSz="1422400" rtl="0" eaLnBrk="1" fontAlgn="ctr" latinLnBrk="0" hangingPunct="1">
                        <a:lnSpc>
                          <a:spcPct val="90000"/>
                        </a:lnSpc>
                        <a:spcBef>
                          <a:spcPct val="0"/>
                        </a:spcBef>
                        <a:spcAft>
                          <a:spcPct val="35000"/>
                        </a:spcAft>
                      </a:pPr>
                      <a:r>
                        <a:rPr lang="zh-TW" altLang="en-US" sz="2800" b="1" kern="1200" dirty="0">
                          <a:solidFill>
                            <a:srgbClr val="0000FF"/>
                          </a:solidFill>
                          <a:latin typeface="微軟正黑體" pitchFamily="34" charset="-120"/>
                          <a:ea typeface="微軟正黑體" pitchFamily="34" charset="-120"/>
                          <a:cs typeface="+mn-cs"/>
                        </a:rPr>
                        <a:t>單獨招生</a:t>
                      </a:r>
                      <a:r>
                        <a:rPr lang="en-US" altLang="zh-TW" sz="2800" b="1" kern="1200" dirty="0">
                          <a:solidFill>
                            <a:srgbClr val="0000FF"/>
                          </a:solidFill>
                          <a:latin typeface="微軟正黑體" pitchFamily="34" charset="-120"/>
                          <a:ea typeface="微軟正黑體" pitchFamily="34" charset="-120"/>
                          <a:cs typeface="+mn-cs"/>
                        </a:rPr>
                        <a:t>(</a:t>
                      </a:r>
                      <a:r>
                        <a:rPr lang="zh-TW" altLang="en-US" sz="2800" b="1" kern="1200" dirty="0">
                          <a:solidFill>
                            <a:srgbClr val="0000FF"/>
                          </a:solidFill>
                          <a:latin typeface="微軟正黑體" pitchFamily="34" charset="-120"/>
                          <a:ea typeface="微軟正黑體" pitchFamily="34" charset="-120"/>
                          <a:cs typeface="+mn-cs"/>
                        </a:rPr>
                        <a:t>含園區生</a:t>
                      </a:r>
                      <a:r>
                        <a:rPr lang="en-US" altLang="zh-TW" sz="2800" b="1" kern="1200" dirty="0">
                          <a:solidFill>
                            <a:srgbClr val="0000FF"/>
                          </a:solidFill>
                          <a:latin typeface="微軟正黑體" pitchFamily="34" charset="-120"/>
                          <a:ea typeface="微軟正黑體" pitchFamily="34" charset="-120"/>
                          <a:cs typeface="+mn-cs"/>
                        </a:rPr>
                        <a:t>)</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r h="666010">
                <a:tc vMerge="1">
                  <a:txBody>
                    <a:bodyPr/>
                    <a:lstStyle/>
                    <a:p>
                      <a:pPr marL="0" lvl="0" algn="ctr" defTabSz="1422400" rtl="0" eaLnBrk="1" fontAlgn="ctr" latinLnBrk="0" hangingPunct="1">
                        <a:lnSpc>
                          <a:spcPct val="90000"/>
                        </a:lnSpc>
                        <a:spcBef>
                          <a:spcPct val="0"/>
                        </a:spcBef>
                        <a:spcAft>
                          <a:spcPct val="35000"/>
                        </a:spcAft>
                      </a:pPr>
                      <a:endParaRPr lang="zh-TW" altLang="en-US" sz="2800" b="1" kern="1200" dirty="0">
                        <a:solidFill>
                          <a:srgbClr val="0000FF"/>
                        </a:solidFill>
                        <a:latin typeface="微軟正黑體" pitchFamily="34" charset="-120"/>
                        <a:ea typeface="微軟正黑體" pitchFamily="34" charset="-120"/>
                        <a:cs typeface="+mn-cs"/>
                      </a:endParaRPr>
                    </a:p>
                  </a:txBody>
                  <a:tcPr marL="7620" marR="7620" marT="7620" marB="0" vert="eaVert"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40000"/>
                        <a:lumOff val="60000"/>
                      </a:schemeClr>
                    </a:solidFill>
                  </a:tcPr>
                </a:tc>
                <a:tc>
                  <a:txBody>
                    <a:bodyPr/>
                    <a:lstStyle/>
                    <a:p>
                      <a:pPr marL="0" lvl="0" algn="ctr" defTabSz="1422400" rtl="0" eaLnBrk="1" fontAlgn="ctr" latinLnBrk="0" hangingPunct="1">
                        <a:lnSpc>
                          <a:spcPct val="90000"/>
                        </a:lnSpc>
                        <a:spcBef>
                          <a:spcPct val="0"/>
                        </a:spcBef>
                        <a:spcAft>
                          <a:spcPct val="35000"/>
                        </a:spcAft>
                      </a:pPr>
                      <a:r>
                        <a:rPr lang="zh-TW" altLang="en-US" sz="2800" b="1" kern="1200" dirty="0">
                          <a:solidFill>
                            <a:srgbClr val="0000FF"/>
                          </a:solidFill>
                          <a:latin typeface="微軟正黑體" pitchFamily="34" charset="-120"/>
                          <a:ea typeface="微軟正黑體" pitchFamily="34" charset="-120"/>
                          <a:cs typeface="+mn-cs"/>
                        </a:rPr>
                        <a:t>完全免試入學</a:t>
                      </a:r>
                      <a:endParaRPr lang="en-US" altLang="zh-TW" sz="2800" b="1" kern="1200" dirty="0">
                        <a:solidFill>
                          <a:srgbClr val="0000FF"/>
                        </a:solidFill>
                        <a:latin typeface="微軟正黑體" pitchFamily="34" charset="-120"/>
                        <a:ea typeface="微軟正黑體" pitchFamily="34" charset="-120"/>
                        <a:cs typeface="+mn-cs"/>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117149540"/>
                  </a:ext>
                </a:extLst>
              </a:tr>
            </a:tbl>
          </a:graphicData>
        </a:graphic>
      </p:graphicFrame>
      <p:sp>
        <p:nvSpPr>
          <p:cNvPr id="11" name="五角星形 1">
            <a:extLst>
              <a:ext uri="{FF2B5EF4-FFF2-40B4-BE49-F238E27FC236}">
                <a16:creationId xmlns:a16="http://schemas.microsoft.com/office/drawing/2014/main" id="{51CA433B-6716-4750-8781-83B5C84C7931}"/>
              </a:ext>
            </a:extLst>
          </p:cNvPr>
          <p:cNvSpPr/>
          <p:nvPr/>
        </p:nvSpPr>
        <p:spPr bwMode="auto">
          <a:xfrm>
            <a:off x="2495600" y="4077072"/>
            <a:ext cx="288032" cy="216024"/>
          </a:xfrm>
          <a:prstGeom prst="star5">
            <a:avLst/>
          </a:prstGeom>
          <a:ln>
            <a:headEnd type="none" w="med" len="med"/>
            <a:tailEnd type="none" w="med" len="med"/>
          </a:ln>
        </p:spPr>
        <p:style>
          <a:lnRef idx="2">
            <a:schemeClr val="accent5"/>
          </a:lnRef>
          <a:fillRef idx="1">
            <a:schemeClr val="lt1"/>
          </a:fillRef>
          <a:effectRef idx="0">
            <a:schemeClr val="accent5"/>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1" lang="zh-TW" altLang="en-US" sz="3200" b="1" i="0" u="none" strike="noStrike" spc="50" normalizeH="0" baseline="0" dirty="0">
              <a:ln w="9525" cmpd="sng">
                <a:solidFill>
                  <a:schemeClr val="accent1"/>
                </a:solidFill>
                <a:prstDash val="solid"/>
              </a:ln>
              <a:solidFill>
                <a:srgbClr val="70AD47">
                  <a:tint val="1000"/>
                </a:srgbClr>
              </a:solidFill>
              <a:effectLst>
                <a:glow rad="38100">
                  <a:schemeClr val="accent1">
                    <a:alpha val="40000"/>
                  </a:schemeClr>
                </a:glow>
              </a:effectLst>
              <a:latin typeface="Calibri" pitchFamily="34" charset="0"/>
              <a:ea typeface="新細明體" pitchFamily="18" charset="-120"/>
            </a:endParaRP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1000" fill="hold"/>
                                        <p:tgtEl>
                                          <p:spTgt spid="7"/>
                                        </p:tgtEl>
                                        <p:attrNameLst>
                                          <p:attrName>ppt_w</p:attrName>
                                        </p:attrNameLst>
                                      </p:cBhvr>
                                      <p:tavLst>
                                        <p:tav tm="0">
                                          <p:val>
                                            <p:fltVal val="0"/>
                                          </p:val>
                                        </p:tav>
                                        <p:tav tm="100000">
                                          <p:val>
                                            <p:strVal val="#ppt_w"/>
                                          </p:val>
                                        </p:tav>
                                      </p:tavLst>
                                    </p:anim>
                                    <p:anim calcmode="lin" valueType="num">
                                      <p:cBhvr>
                                        <p:cTn id="8" dur="1000" fill="hold"/>
                                        <p:tgtEl>
                                          <p:spTgt spid="7"/>
                                        </p:tgtEl>
                                        <p:attrNameLst>
                                          <p:attrName>ppt_h</p:attrName>
                                        </p:attrNameLst>
                                      </p:cBhvr>
                                      <p:tavLst>
                                        <p:tav tm="0">
                                          <p:val>
                                            <p:fltVal val="0"/>
                                          </p:val>
                                        </p:tav>
                                        <p:tav tm="100000">
                                          <p:val>
                                            <p:strVal val="#ppt_h"/>
                                          </p:val>
                                        </p:tav>
                                      </p:tavLst>
                                    </p:anim>
                                    <p:anim calcmode="lin" valueType="num">
                                      <p:cBhvr>
                                        <p:cTn id="9" dur="1000" fill="hold"/>
                                        <p:tgtEl>
                                          <p:spTgt spid="7"/>
                                        </p:tgtEl>
                                        <p:attrNameLst>
                                          <p:attrName>style.rotation</p:attrName>
                                        </p:attrNameLst>
                                      </p:cBhvr>
                                      <p:tavLst>
                                        <p:tav tm="0">
                                          <p:val>
                                            <p:fltVal val="90"/>
                                          </p:val>
                                        </p:tav>
                                        <p:tav tm="100000">
                                          <p:val>
                                            <p:fltVal val="0"/>
                                          </p:val>
                                        </p:tav>
                                      </p:tavLst>
                                    </p:anim>
                                    <p:animEffect transition="in" filter="fade">
                                      <p:cBhvr>
                                        <p:cTn id="10" dur="1000"/>
                                        <p:tgtEl>
                                          <p:spTgt spid="7"/>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31"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p:cTn id="15" dur="1000" fill="hold"/>
                                        <p:tgtEl>
                                          <p:spTgt spid="5"/>
                                        </p:tgtEl>
                                        <p:attrNameLst>
                                          <p:attrName>ppt_w</p:attrName>
                                        </p:attrNameLst>
                                      </p:cBhvr>
                                      <p:tavLst>
                                        <p:tav tm="0">
                                          <p:val>
                                            <p:fltVal val="0"/>
                                          </p:val>
                                        </p:tav>
                                        <p:tav tm="100000">
                                          <p:val>
                                            <p:strVal val="#ppt_w"/>
                                          </p:val>
                                        </p:tav>
                                      </p:tavLst>
                                    </p:anim>
                                    <p:anim calcmode="lin" valueType="num">
                                      <p:cBhvr>
                                        <p:cTn id="16" dur="1000" fill="hold"/>
                                        <p:tgtEl>
                                          <p:spTgt spid="5"/>
                                        </p:tgtEl>
                                        <p:attrNameLst>
                                          <p:attrName>ppt_h</p:attrName>
                                        </p:attrNameLst>
                                      </p:cBhvr>
                                      <p:tavLst>
                                        <p:tav tm="0">
                                          <p:val>
                                            <p:fltVal val="0"/>
                                          </p:val>
                                        </p:tav>
                                        <p:tav tm="100000">
                                          <p:val>
                                            <p:strVal val="#ppt_h"/>
                                          </p:val>
                                        </p:tav>
                                      </p:tavLst>
                                    </p:anim>
                                    <p:anim calcmode="lin" valueType="num">
                                      <p:cBhvr>
                                        <p:cTn id="17" dur="1000" fill="hold"/>
                                        <p:tgtEl>
                                          <p:spTgt spid="5"/>
                                        </p:tgtEl>
                                        <p:attrNameLst>
                                          <p:attrName>style.rotation</p:attrName>
                                        </p:attrNameLst>
                                      </p:cBhvr>
                                      <p:tavLst>
                                        <p:tav tm="0">
                                          <p:val>
                                            <p:fltVal val="90"/>
                                          </p:val>
                                        </p:tav>
                                        <p:tav tm="100000">
                                          <p:val>
                                            <p:fltVal val="0"/>
                                          </p:val>
                                        </p:tav>
                                      </p:tavLst>
                                    </p:anim>
                                    <p:animEffect transition="in" filter="fade">
                                      <p:cBhvr>
                                        <p:cTn id="18" dur="1000"/>
                                        <p:tgtEl>
                                          <p:spTgt spid="5"/>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31" presetClass="entr" presetSubtype="0" fill="hold" nodeType="clickEffect">
                                  <p:stCondLst>
                                    <p:cond delay="0"/>
                                  </p:stCondLst>
                                  <p:childTnLst>
                                    <p:set>
                                      <p:cBhvr>
                                        <p:cTn id="22" dur="1" fill="hold">
                                          <p:stCondLst>
                                            <p:cond delay="0"/>
                                          </p:stCondLst>
                                        </p:cTn>
                                        <p:tgtEl>
                                          <p:spTgt spid="12"/>
                                        </p:tgtEl>
                                        <p:attrNameLst>
                                          <p:attrName>style.visibility</p:attrName>
                                        </p:attrNameLst>
                                      </p:cBhvr>
                                      <p:to>
                                        <p:strVal val="visible"/>
                                      </p:to>
                                    </p:set>
                                    <p:anim calcmode="lin" valueType="num">
                                      <p:cBhvr>
                                        <p:cTn id="23" dur="1000" fill="hold"/>
                                        <p:tgtEl>
                                          <p:spTgt spid="12"/>
                                        </p:tgtEl>
                                        <p:attrNameLst>
                                          <p:attrName>ppt_w</p:attrName>
                                        </p:attrNameLst>
                                      </p:cBhvr>
                                      <p:tavLst>
                                        <p:tav tm="0">
                                          <p:val>
                                            <p:fltVal val="0"/>
                                          </p:val>
                                        </p:tav>
                                        <p:tav tm="100000">
                                          <p:val>
                                            <p:strVal val="#ppt_w"/>
                                          </p:val>
                                        </p:tav>
                                      </p:tavLst>
                                    </p:anim>
                                    <p:anim calcmode="lin" valueType="num">
                                      <p:cBhvr>
                                        <p:cTn id="24" dur="1000" fill="hold"/>
                                        <p:tgtEl>
                                          <p:spTgt spid="12"/>
                                        </p:tgtEl>
                                        <p:attrNameLst>
                                          <p:attrName>ppt_h</p:attrName>
                                        </p:attrNameLst>
                                      </p:cBhvr>
                                      <p:tavLst>
                                        <p:tav tm="0">
                                          <p:val>
                                            <p:fltVal val="0"/>
                                          </p:val>
                                        </p:tav>
                                        <p:tav tm="100000">
                                          <p:val>
                                            <p:strVal val="#ppt_h"/>
                                          </p:val>
                                        </p:tav>
                                      </p:tavLst>
                                    </p:anim>
                                    <p:anim calcmode="lin" valueType="num">
                                      <p:cBhvr>
                                        <p:cTn id="25" dur="1000" fill="hold"/>
                                        <p:tgtEl>
                                          <p:spTgt spid="12"/>
                                        </p:tgtEl>
                                        <p:attrNameLst>
                                          <p:attrName>style.rotation</p:attrName>
                                        </p:attrNameLst>
                                      </p:cBhvr>
                                      <p:tavLst>
                                        <p:tav tm="0">
                                          <p:val>
                                            <p:fltVal val="90"/>
                                          </p:val>
                                        </p:tav>
                                        <p:tav tm="100000">
                                          <p:val>
                                            <p:fltVal val="0"/>
                                          </p:val>
                                        </p:tav>
                                      </p:tavLst>
                                    </p:anim>
                                    <p:animEffect transition="in" filter="fade">
                                      <p:cBhvr>
                                        <p:cTn id="26" dur="1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資料庫圖表 2">
            <a:extLst>
              <a:ext uri="{FF2B5EF4-FFF2-40B4-BE49-F238E27FC236}">
                <a16:creationId xmlns:a16="http://schemas.microsoft.com/office/drawing/2014/main" id="{741C998E-25B8-43BC-83EF-71E93D29B2D8}"/>
              </a:ext>
            </a:extLst>
          </p:cNvPr>
          <p:cNvGraphicFramePr/>
          <p:nvPr>
            <p:extLst>
              <p:ext uri="{D42A27DB-BD31-4B8C-83A1-F6EECF244321}">
                <p14:modId xmlns:p14="http://schemas.microsoft.com/office/powerpoint/2010/main" val="810801920"/>
              </p:ext>
            </p:extLst>
          </p:nvPr>
        </p:nvGraphicFramePr>
        <p:xfrm>
          <a:off x="1991544" y="1556795"/>
          <a:ext cx="8000808" cy="483182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語音泡泡: 圓角矩形 4">
            <a:extLst>
              <a:ext uri="{FF2B5EF4-FFF2-40B4-BE49-F238E27FC236}">
                <a16:creationId xmlns:a16="http://schemas.microsoft.com/office/drawing/2014/main" id="{760941F0-6918-4C77-96C1-0E1D7635A231}"/>
              </a:ext>
            </a:extLst>
          </p:cNvPr>
          <p:cNvSpPr/>
          <p:nvPr/>
        </p:nvSpPr>
        <p:spPr bwMode="auto">
          <a:xfrm>
            <a:off x="4479925" y="6388101"/>
            <a:ext cx="3024188" cy="466725"/>
          </a:xfrm>
          <a:prstGeom prst="wedgeRoundRectCallout">
            <a:avLst>
              <a:gd name="adj1" fmla="val -1524"/>
              <a:gd name="adj2" fmla="val -113994"/>
              <a:gd name="adj3" fmla="val 16667"/>
            </a:avLst>
          </a:prstGeom>
          <a:solidFill>
            <a:srgbClr val="FFFF00"/>
          </a:solidFill>
          <a:ln w="9525" cap="flat" cmpd="sng" algn="ctr">
            <a:solidFill>
              <a:schemeClr val="tx1"/>
            </a:solidFill>
            <a:prstDash val="solid"/>
            <a:round/>
            <a:headEnd type="none" w="med" len="med"/>
            <a:tailEnd type="none" w="med" len="med"/>
          </a:ln>
          <a:effectLst>
            <a:prstShdw prst="shdw17" dist="17961" dir="2700000">
              <a:schemeClr val="tx1">
                <a:gamma/>
                <a:shade val="60000"/>
                <a:invGamma/>
              </a:schemeClr>
            </a:prstShdw>
          </a:effectLst>
        </p:spPr>
        <p:txBody>
          <a:bodyPr lIns="68580" tIns="34290" rIns="68580" bIns="34290"/>
          <a:lstStyle/>
          <a:p>
            <a:pPr eaLnBrk="1" hangingPunct="1">
              <a:defRPr/>
            </a:pPr>
            <a:r>
              <a:rPr lang="zh-TW" altLang="en-US" dirty="0">
                <a:latin typeface="標楷體" panose="03000509000000000000" pitchFamily="65" charset="-120"/>
                <a:ea typeface="標楷體" panose="03000509000000000000" pitchFamily="65" charset="-120"/>
              </a:rPr>
              <a:t>招生名額以簡章為準</a:t>
            </a:r>
          </a:p>
        </p:txBody>
      </p:sp>
      <p:sp>
        <p:nvSpPr>
          <p:cNvPr id="2" name="矩形 1">
            <a:extLst>
              <a:ext uri="{FF2B5EF4-FFF2-40B4-BE49-F238E27FC236}">
                <a16:creationId xmlns:a16="http://schemas.microsoft.com/office/drawing/2014/main" id="{90540E35-59ED-4C58-B163-ABFB474A7ADC}"/>
              </a:ext>
            </a:extLst>
          </p:cNvPr>
          <p:cNvSpPr/>
          <p:nvPr/>
        </p:nvSpPr>
        <p:spPr>
          <a:xfrm>
            <a:off x="3071664" y="146218"/>
            <a:ext cx="6480720" cy="646331"/>
          </a:xfrm>
          <a:prstGeom prst="rect">
            <a:avLst/>
          </a:prstGeom>
        </p:spPr>
        <p:txBody>
          <a:bodyPr wrap="square">
            <a:spAutoFit/>
          </a:bodyPr>
          <a:lstStyle/>
          <a:p>
            <a:pPr lvl="0"/>
            <a:r>
              <a:rPr lang="en-US" altLang="zh-TW" sz="3600" dirty="0">
                <a:latin typeface="標楷體" pitchFamily="65" charset="-120"/>
                <a:ea typeface="標楷體" pitchFamily="65" charset="-120"/>
              </a:rPr>
              <a:t>115</a:t>
            </a:r>
            <a:r>
              <a:rPr lang="zh-TW" altLang="en-US" sz="3600" dirty="0">
                <a:latin typeface="標楷體" pitchFamily="65" charset="-120"/>
                <a:ea typeface="標楷體" pitchFamily="65" charset="-120"/>
              </a:rPr>
              <a:t>學年度桃連區特色招生甄選</a:t>
            </a:r>
          </a:p>
        </p:txBody>
      </p:sp>
    </p:spTree>
    <p:custDataLst>
      <p:tags r:id="rId1"/>
    </p:custData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09634" name="Group 34">
            <a:extLst>
              <a:ext uri="{FF2B5EF4-FFF2-40B4-BE49-F238E27FC236}">
                <a16:creationId xmlns:a16="http://schemas.microsoft.com/office/drawing/2014/main" id="{992CDE3E-7A07-4389-9DF8-ABE89164706A}"/>
              </a:ext>
            </a:extLst>
          </p:cNvPr>
          <p:cNvGraphicFramePr>
            <a:graphicFrameLocks noGrp="1"/>
          </p:cNvGraphicFramePr>
          <p:nvPr>
            <p:extLst>
              <p:ext uri="{D42A27DB-BD31-4B8C-83A1-F6EECF244321}">
                <p14:modId xmlns:p14="http://schemas.microsoft.com/office/powerpoint/2010/main" val="1830178004"/>
              </p:ext>
            </p:extLst>
          </p:nvPr>
        </p:nvGraphicFramePr>
        <p:xfrm>
          <a:off x="335360" y="620688"/>
          <a:ext cx="11603762" cy="6030272"/>
        </p:xfrm>
        <a:graphic>
          <a:graphicData uri="http://schemas.openxmlformats.org/drawingml/2006/table">
            <a:tbl>
              <a:tblPr/>
              <a:tblGrid>
                <a:gridCol w="2073302">
                  <a:extLst>
                    <a:ext uri="{9D8B030D-6E8A-4147-A177-3AD203B41FA5}">
                      <a16:colId xmlns:a16="http://schemas.microsoft.com/office/drawing/2014/main" val="20000"/>
                    </a:ext>
                  </a:extLst>
                </a:gridCol>
                <a:gridCol w="586511">
                  <a:extLst>
                    <a:ext uri="{9D8B030D-6E8A-4147-A177-3AD203B41FA5}">
                      <a16:colId xmlns:a16="http://schemas.microsoft.com/office/drawing/2014/main" val="20001"/>
                    </a:ext>
                  </a:extLst>
                </a:gridCol>
                <a:gridCol w="8943949">
                  <a:extLst>
                    <a:ext uri="{9D8B030D-6E8A-4147-A177-3AD203B41FA5}">
                      <a16:colId xmlns:a16="http://schemas.microsoft.com/office/drawing/2014/main" val="20002"/>
                    </a:ext>
                  </a:extLst>
                </a:gridCol>
              </a:tblGrid>
              <a:tr h="291634">
                <a:tc gridSpan="3">
                  <a: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zh-TW" altLang="en-US" sz="2000" b="1"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                     </a:t>
                      </a:r>
                      <a:endParaRPr kumimoji="0" lang="zh-TW" altLang="zh-TW" sz="2000" b="1" i="0" u="none" strike="noStrike" cap="none" normalizeH="0" baseline="0" dirty="0">
                        <a:ln>
                          <a:noFill/>
                        </a:ln>
                        <a:solidFill>
                          <a:srgbClr val="FF0000"/>
                        </a:solidFill>
                        <a:effectLst/>
                        <a:latin typeface="標楷體" pitchFamily="65" charset="-120"/>
                        <a:ea typeface="標楷體" pitchFamily="65" charset="-120"/>
                        <a:cs typeface="Times New Roman" pitchFamily="18" charset="0"/>
                      </a:endParaRPr>
                    </a:p>
                  </a:txBody>
                  <a:tcPr marL="29706" marR="29706" marT="0" marB="0" horzOverflow="overflow">
                    <a:lnL>
                      <a:noFill/>
                    </a:lnL>
                    <a:lnR>
                      <a:noFill/>
                    </a:lnR>
                    <a:lnT>
                      <a:noFill/>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zh-TW" altLang="en-US"/>
                    </a:p>
                  </a:txBody>
                  <a:tcPr/>
                </a:tc>
                <a:tc hMerge="1">
                  <a:txBody>
                    <a:bodyPr/>
                    <a:lstStyle/>
                    <a:p>
                      <a:endParaRPr lang="zh-TW" altLang="en-US"/>
                    </a:p>
                  </a:txBody>
                  <a:tcPr/>
                </a:tc>
                <a:extLst>
                  <a:ext uri="{0D108BD9-81ED-4DB2-BD59-A6C34878D82A}">
                    <a16:rowId xmlns:a16="http://schemas.microsoft.com/office/drawing/2014/main" val="10000"/>
                  </a:ext>
                </a:extLst>
              </a:tr>
              <a:tr h="295263">
                <a:tc>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kumimoji="0" lang="zh-TW"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考試類型</a:t>
                      </a:r>
                    </a:p>
                  </a:txBody>
                  <a:tcPr marL="29706" marR="29706"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kumimoji="0" lang="zh-TW"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科數</a:t>
                      </a:r>
                    </a:p>
                  </a:txBody>
                  <a:tcPr marL="29706" marR="29706"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kumimoji="0" lang="zh-TW"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學校科別</a:t>
                      </a:r>
                    </a:p>
                  </a:txBody>
                  <a:tcPr marL="29706" marR="29706"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2777399">
                <a:tc>
                  <a: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zh-TW"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術科</a:t>
                      </a:r>
                      <a:r>
                        <a:rPr kumimoji="0" lang="en-US"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r>
                        <a:rPr kumimoji="0" lang="zh-TW"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面試</a:t>
                      </a:r>
                    </a:p>
                  </a:txBody>
                  <a:tcPr marL="29706" marR="29706"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kumimoji="0" lang="en-US" altLang="zh-TW"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rPr>
                        <a:t>47</a:t>
                      </a:r>
                      <a:endParaRPr kumimoji="0" lang="en-US"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endParaRPr>
                    </a:p>
                  </a:txBody>
                  <a:tcPr marL="29706" marR="29706"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en-US"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1.</a:t>
                      </a:r>
                      <a:r>
                        <a:rPr kumimoji="0" lang="zh-TW" altLang="en-US"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大興</a:t>
                      </a:r>
                      <a:r>
                        <a:rPr kumimoji="0" lang="en-US"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(70)</a:t>
                      </a:r>
                      <a:r>
                        <a:rPr kumimoji="0" lang="zh-TW" altLang="en-US"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：電機科</a:t>
                      </a:r>
                      <a:r>
                        <a:rPr kumimoji="0" lang="en-US"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(25)</a:t>
                      </a:r>
                      <a:r>
                        <a:rPr kumimoji="0" lang="zh-TW" altLang="en-US"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、餐管科</a:t>
                      </a:r>
                      <a:r>
                        <a:rPr kumimoji="0" lang="en-US"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(15)</a:t>
                      </a:r>
                      <a:r>
                        <a:rPr kumimoji="0" lang="zh-TW" altLang="en-US"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、飛修科</a:t>
                      </a:r>
                      <a:r>
                        <a:rPr kumimoji="0" lang="en-US"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(15)</a:t>
                      </a:r>
                      <a:r>
                        <a:rPr kumimoji="0" lang="zh-TW" altLang="en-US"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、時尚造型科</a:t>
                      </a:r>
                      <a:r>
                        <a:rPr kumimoji="0" lang="en-US"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(15)</a:t>
                      </a:r>
                    </a:p>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en-US"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2.</a:t>
                      </a:r>
                      <a:r>
                        <a:rPr kumimoji="0" lang="zh-TW"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育達</a:t>
                      </a:r>
                      <a:r>
                        <a:rPr kumimoji="0" lang="en-US"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(345)</a:t>
                      </a:r>
                      <a:r>
                        <a:rPr kumimoji="0" lang="zh-TW" altLang="en-US"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r>
                        <a:rPr kumimoji="0" lang="zh-TW"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資訊</a:t>
                      </a:r>
                      <a:r>
                        <a:rPr kumimoji="0" lang="zh-TW" altLang="en-US"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科</a:t>
                      </a:r>
                      <a:r>
                        <a:rPr kumimoji="0" lang="en-US"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(25)</a:t>
                      </a:r>
                      <a:r>
                        <a:rPr kumimoji="0" lang="zh-TW"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、資處</a:t>
                      </a:r>
                      <a:r>
                        <a:rPr kumimoji="0" lang="zh-TW" altLang="en-US"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科</a:t>
                      </a:r>
                      <a:r>
                        <a:rPr kumimoji="0" lang="en-US"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(35)</a:t>
                      </a:r>
                      <a:r>
                        <a:rPr kumimoji="0" lang="zh-TW"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、廣設</a:t>
                      </a:r>
                      <a:r>
                        <a:rPr kumimoji="0" lang="zh-TW" altLang="en-US"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科</a:t>
                      </a:r>
                      <a:r>
                        <a:rPr kumimoji="0" lang="en-US"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(55)</a:t>
                      </a:r>
                      <a:r>
                        <a:rPr kumimoji="0" lang="zh-TW"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、時尚</a:t>
                      </a:r>
                      <a:r>
                        <a:rPr kumimoji="0" lang="zh-TW" altLang="en-US"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造型科</a:t>
                      </a:r>
                      <a:r>
                        <a:rPr kumimoji="0" lang="en-US"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(60)</a:t>
                      </a:r>
                      <a:r>
                        <a:rPr kumimoji="0" lang="zh-TW"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、幼保</a:t>
                      </a:r>
                      <a:r>
                        <a:rPr kumimoji="0" lang="zh-TW" altLang="en-US"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科</a:t>
                      </a:r>
                      <a:r>
                        <a:rPr kumimoji="0" lang="en-US"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(50)</a:t>
                      </a:r>
                      <a:r>
                        <a:rPr kumimoji="0" lang="zh-TW"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、餐管</a:t>
                      </a:r>
                      <a:r>
                        <a:rPr kumimoji="0" lang="zh-TW" altLang="en-US"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科</a:t>
                      </a:r>
                      <a:r>
                        <a:rPr kumimoji="0" lang="en-US"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(100)</a:t>
                      </a:r>
                      <a:r>
                        <a:rPr kumimoji="0" lang="zh-TW"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r>
                        <a:rPr kumimoji="0" lang="zh-TW" altLang="en-US"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應英科</a:t>
                      </a:r>
                      <a:r>
                        <a:rPr kumimoji="0" lang="en-US"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(20)</a:t>
                      </a:r>
                    </a:p>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en-US"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3.</a:t>
                      </a:r>
                      <a:r>
                        <a:rPr kumimoji="0" lang="zh-TW" altLang="en-US"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啟英</a:t>
                      </a:r>
                      <a:r>
                        <a:rPr kumimoji="0" lang="en-US"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(325)</a:t>
                      </a:r>
                      <a:r>
                        <a:rPr kumimoji="0" lang="zh-TW" altLang="en-US"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：汽車科</a:t>
                      </a:r>
                      <a:r>
                        <a:rPr kumimoji="0" lang="en-US"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(45)</a:t>
                      </a:r>
                      <a:r>
                        <a:rPr kumimoji="0" lang="zh-TW" altLang="en-US"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、電商科</a:t>
                      </a:r>
                      <a:r>
                        <a:rPr kumimoji="0" lang="en-US"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(35)</a:t>
                      </a:r>
                      <a:r>
                        <a:rPr kumimoji="0" lang="zh-TW" altLang="en-US"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、應日科</a:t>
                      </a:r>
                      <a:r>
                        <a:rPr kumimoji="0" lang="en-US"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(20)</a:t>
                      </a:r>
                      <a:r>
                        <a:rPr kumimoji="0" lang="zh-TW" altLang="en-US"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、應英科</a:t>
                      </a:r>
                      <a:r>
                        <a:rPr kumimoji="0" lang="en-US"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(20)</a:t>
                      </a:r>
                      <a:r>
                        <a:rPr kumimoji="0" lang="zh-TW" altLang="en-US"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、時尚造型科</a:t>
                      </a:r>
                      <a:r>
                        <a:rPr kumimoji="0" lang="en-US"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(45)</a:t>
                      </a:r>
                      <a:r>
                        <a:rPr kumimoji="0" lang="zh-TW" altLang="en-US"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、廣設科</a:t>
                      </a:r>
                      <a:r>
                        <a:rPr kumimoji="0" lang="en-US"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(25)</a:t>
                      </a:r>
                      <a:r>
                        <a:rPr kumimoji="0" lang="zh-TW" altLang="en-US"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、表藝科</a:t>
                      </a:r>
                      <a:r>
                        <a:rPr kumimoji="0" lang="en-US"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(45)</a:t>
                      </a:r>
                      <a:r>
                        <a:rPr kumimoji="0" lang="zh-TW" altLang="en-US"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、餐飲科</a:t>
                      </a:r>
                      <a:r>
                        <a:rPr kumimoji="0" lang="en-US"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(70)</a:t>
                      </a:r>
                      <a:r>
                        <a:rPr kumimoji="0" lang="zh-TW" altLang="en-US"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、資訊科</a:t>
                      </a:r>
                      <a:r>
                        <a:rPr kumimoji="0" lang="en-US"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(20)</a:t>
                      </a:r>
                    </a:p>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en-US"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4.</a:t>
                      </a:r>
                      <a:r>
                        <a:rPr kumimoji="0" lang="zh-TW" altLang="en-US"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永平</a:t>
                      </a:r>
                      <a:r>
                        <a:rPr kumimoji="0" lang="en-US"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(360)</a:t>
                      </a:r>
                      <a:r>
                        <a:rPr kumimoji="0" lang="zh-TW" altLang="en-US"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：資處科</a:t>
                      </a:r>
                      <a:r>
                        <a:rPr kumimoji="0" lang="en-US"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r>
                        <a:rPr kumimoji="0" lang="zh-TW" altLang="en-US"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電競實務</a:t>
                      </a:r>
                      <a:r>
                        <a:rPr kumimoji="0" lang="en-US"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45)</a:t>
                      </a:r>
                      <a:r>
                        <a:rPr kumimoji="0" lang="zh-TW"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、汽車</a:t>
                      </a:r>
                      <a:r>
                        <a:rPr kumimoji="0" lang="en-US"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r>
                        <a:rPr kumimoji="0" lang="zh-TW" altLang="en-US"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維修實務</a:t>
                      </a:r>
                      <a:r>
                        <a:rPr kumimoji="0" lang="en-US"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45)</a:t>
                      </a:r>
                      <a:r>
                        <a:rPr kumimoji="0" lang="zh-TW"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、餐管（</a:t>
                      </a:r>
                      <a:r>
                        <a:rPr kumimoji="0" lang="zh-TW" altLang="en-US"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國際餐飲廚藝</a:t>
                      </a:r>
                      <a:r>
                        <a:rPr kumimoji="0" lang="en-US"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45</a:t>
                      </a:r>
                      <a:r>
                        <a:rPr kumimoji="0" lang="zh-TW"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r>
                        <a:rPr kumimoji="0" lang="zh-TW" altLang="en-US"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r>
                        <a:rPr kumimoji="0" lang="zh-TW"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餐管（烘焙</a:t>
                      </a:r>
                      <a:r>
                        <a:rPr kumimoji="0" lang="en-US"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90</a:t>
                      </a:r>
                      <a:r>
                        <a:rPr kumimoji="0" lang="zh-TW"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）、餐管（鐵板燒</a:t>
                      </a:r>
                      <a:r>
                        <a:rPr kumimoji="0" lang="zh-TW" altLang="en-US"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料理</a:t>
                      </a:r>
                      <a:r>
                        <a:rPr kumimoji="0" lang="en-US"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45</a:t>
                      </a:r>
                      <a:r>
                        <a:rPr kumimoji="0" lang="zh-TW"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r>
                        <a:rPr kumimoji="0" lang="zh-TW" altLang="en-US"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觀光</a:t>
                      </a:r>
                      <a:r>
                        <a:rPr kumimoji="0" lang="zh-TW"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r>
                        <a:rPr kumimoji="0" lang="zh-TW" altLang="en-US"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飲料調製</a:t>
                      </a:r>
                      <a:r>
                        <a:rPr kumimoji="0" lang="en-US"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45</a:t>
                      </a:r>
                      <a:r>
                        <a:rPr kumimoji="0" lang="zh-TW"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r>
                        <a:rPr kumimoji="0" lang="zh-TW" altLang="en-US"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表</a:t>
                      </a:r>
                      <a:r>
                        <a:rPr kumimoji="0" lang="zh-TW"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演藝術</a:t>
                      </a:r>
                      <a:r>
                        <a:rPr kumimoji="0" lang="en-US"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r>
                        <a:rPr kumimoji="0" lang="zh-TW" altLang="en-US"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綜藝表演</a:t>
                      </a:r>
                      <a:r>
                        <a:rPr kumimoji="0" lang="en-US"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45)</a:t>
                      </a:r>
                    </a:p>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en-US"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5.</a:t>
                      </a:r>
                      <a:r>
                        <a:rPr kumimoji="0" lang="zh-TW" altLang="en-US"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世紀綠能</a:t>
                      </a:r>
                      <a:r>
                        <a:rPr kumimoji="0" lang="en-US"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(75)</a:t>
                      </a:r>
                      <a:r>
                        <a:rPr kumimoji="0" lang="zh-TW" altLang="en-US"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：機械科</a:t>
                      </a:r>
                      <a:r>
                        <a:rPr kumimoji="0" lang="en-US"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(15)</a:t>
                      </a:r>
                      <a:r>
                        <a:rPr kumimoji="0" lang="zh-TW" altLang="en-US"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、汽車科</a:t>
                      </a:r>
                      <a:r>
                        <a:rPr kumimoji="0" lang="en-US"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(15)</a:t>
                      </a:r>
                      <a:r>
                        <a:rPr kumimoji="0" lang="zh-TW" altLang="en-US"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、幼保科</a:t>
                      </a:r>
                      <a:r>
                        <a:rPr kumimoji="0" lang="en-US"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(15)</a:t>
                      </a:r>
                      <a:r>
                        <a:rPr kumimoji="0" lang="zh-TW" altLang="en-US"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、資訊科</a:t>
                      </a:r>
                      <a:r>
                        <a:rPr kumimoji="0" lang="en-US"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(15)</a:t>
                      </a:r>
                      <a:r>
                        <a:rPr kumimoji="0" lang="zh-TW"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r>
                        <a:rPr kumimoji="0" lang="zh-TW" altLang="en-US"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餐管</a:t>
                      </a:r>
                      <a:r>
                        <a:rPr kumimoji="0" lang="en-US"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(15)</a:t>
                      </a:r>
                    </a:p>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en-US"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6.</a:t>
                      </a:r>
                      <a:r>
                        <a:rPr kumimoji="0" lang="zh-TW" altLang="en-US"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至善</a:t>
                      </a:r>
                      <a:r>
                        <a:rPr kumimoji="0" lang="en-US"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(16)</a:t>
                      </a:r>
                      <a:r>
                        <a:rPr kumimoji="0" lang="zh-TW" altLang="en-US"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：家具木工科</a:t>
                      </a:r>
                      <a:r>
                        <a:rPr kumimoji="0" lang="en-US"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(8)</a:t>
                      </a:r>
                      <a:r>
                        <a:rPr kumimoji="0" lang="zh-TW" altLang="en-US"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、觀光科</a:t>
                      </a:r>
                      <a:r>
                        <a:rPr kumimoji="0" lang="en-US"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(8)</a:t>
                      </a:r>
                    </a:p>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en-US"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7.</a:t>
                      </a:r>
                      <a:r>
                        <a:rPr kumimoji="0" lang="zh-TW" altLang="en-US"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六和</a:t>
                      </a:r>
                      <a:r>
                        <a:rPr kumimoji="0" lang="en-US"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(24)</a:t>
                      </a:r>
                      <a:r>
                        <a:rPr kumimoji="0" lang="zh-TW" altLang="en-US"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：機電科</a:t>
                      </a:r>
                      <a:r>
                        <a:rPr kumimoji="0" lang="en-US"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(24)</a:t>
                      </a:r>
                    </a:p>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en-US"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8.</a:t>
                      </a:r>
                      <a:r>
                        <a:rPr kumimoji="0" lang="zh-TW" altLang="en-US"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方曙</a:t>
                      </a:r>
                      <a:r>
                        <a:rPr kumimoji="0" lang="en-US"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(30)</a:t>
                      </a:r>
                      <a:r>
                        <a:rPr kumimoji="0" lang="zh-TW" altLang="en-US"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：照顧服務科</a:t>
                      </a:r>
                      <a:r>
                        <a:rPr kumimoji="0" lang="en-US"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(5)</a:t>
                      </a:r>
                      <a:r>
                        <a:rPr kumimoji="0" lang="zh-TW" altLang="en-US"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、飛修科</a:t>
                      </a:r>
                      <a:r>
                        <a:rPr kumimoji="0" lang="en-US"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(20)</a:t>
                      </a:r>
                      <a:r>
                        <a:rPr kumimoji="0" lang="zh-TW" altLang="en-US"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、資訊科</a:t>
                      </a:r>
                      <a:r>
                        <a:rPr kumimoji="0" lang="en-US"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(5)</a:t>
                      </a:r>
                    </a:p>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en-US"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9.</a:t>
                      </a:r>
                      <a:r>
                        <a:rPr kumimoji="0" lang="zh-TW"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治平</a:t>
                      </a:r>
                      <a:r>
                        <a:rPr kumimoji="0" lang="en-US"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(230)</a:t>
                      </a:r>
                      <a:r>
                        <a:rPr kumimoji="0" lang="zh-TW" altLang="en-US"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r>
                        <a:rPr kumimoji="0" lang="zh-TW"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資訊</a:t>
                      </a:r>
                      <a:r>
                        <a:rPr kumimoji="0" lang="zh-TW" altLang="en-US"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科</a:t>
                      </a:r>
                      <a:r>
                        <a:rPr kumimoji="0" lang="en-US"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(35)</a:t>
                      </a:r>
                      <a:r>
                        <a:rPr kumimoji="0" lang="zh-TW"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、資處</a:t>
                      </a:r>
                      <a:r>
                        <a:rPr kumimoji="0" lang="zh-TW" altLang="en-US"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科</a:t>
                      </a:r>
                      <a:r>
                        <a:rPr kumimoji="0" lang="en-US"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(35)</a:t>
                      </a:r>
                      <a:r>
                        <a:rPr kumimoji="0" lang="zh-TW"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、應英</a:t>
                      </a:r>
                      <a:r>
                        <a:rPr kumimoji="0" lang="zh-TW" altLang="en-US"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科</a:t>
                      </a:r>
                      <a:r>
                        <a:rPr kumimoji="0" lang="en-US"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(35)</a:t>
                      </a:r>
                      <a:r>
                        <a:rPr kumimoji="0" lang="zh-TW"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、應日</a:t>
                      </a:r>
                      <a:r>
                        <a:rPr kumimoji="0" lang="zh-TW" altLang="en-US"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科</a:t>
                      </a:r>
                      <a:r>
                        <a:rPr kumimoji="0" lang="en-US"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(35)</a:t>
                      </a:r>
                      <a:r>
                        <a:rPr kumimoji="0" lang="zh-TW"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、電機</a:t>
                      </a:r>
                      <a:r>
                        <a:rPr kumimoji="0" lang="zh-TW" altLang="en-US"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科</a:t>
                      </a:r>
                      <a:r>
                        <a:rPr kumimoji="0" lang="en-US"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r>
                        <a:rPr kumimoji="0" lang="zh-TW" altLang="en-US"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電機達人</a:t>
                      </a:r>
                      <a:r>
                        <a:rPr kumimoji="0" lang="en-US"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45)</a:t>
                      </a:r>
                      <a:r>
                        <a:rPr kumimoji="0" lang="zh-TW"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、時尚</a:t>
                      </a:r>
                      <a:r>
                        <a:rPr kumimoji="0" lang="zh-TW" altLang="en-US"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造型科</a:t>
                      </a:r>
                      <a:r>
                        <a:rPr kumimoji="0" lang="en-US"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r>
                        <a:rPr kumimoji="0" lang="zh-TW" altLang="en-US"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整體造型設計</a:t>
                      </a:r>
                      <a:r>
                        <a:rPr kumimoji="0" lang="en-US"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45)</a:t>
                      </a:r>
                    </a:p>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en-US"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10.</a:t>
                      </a:r>
                      <a:r>
                        <a:rPr kumimoji="0" lang="zh-TW" altLang="en-US" sz="1600" b="0" i="0" u="none" strike="noStrike" cap="none" normalizeH="0" baseline="0" dirty="0">
                          <a:ln>
                            <a:noFill/>
                          </a:ln>
                          <a:solidFill>
                            <a:schemeClr val="tx1"/>
                          </a:solidFill>
                          <a:effectLst/>
                          <a:latin typeface="標楷體" pitchFamily="65" charset="-120"/>
                          <a:ea typeface="標楷體" pitchFamily="65" charset="-120"/>
                        </a:rPr>
                        <a:t>清華</a:t>
                      </a:r>
                      <a:r>
                        <a:rPr kumimoji="0" lang="en-US" altLang="zh-TW" sz="1600" b="0" i="0" u="none" strike="noStrike" cap="none" normalizeH="0" baseline="0" dirty="0">
                          <a:ln>
                            <a:noFill/>
                          </a:ln>
                          <a:solidFill>
                            <a:schemeClr val="tx1"/>
                          </a:solidFill>
                          <a:effectLst/>
                          <a:latin typeface="標楷體" pitchFamily="65" charset="-120"/>
                          <a:ea typeface="標楷體" pitchFamily="65" charset="-120"/>
                        </a:rPr>
                        <a:t>(50)</a:t>
                      </a:r>
                      <a:r>
                        <a:rPr kumimoji="0" lang="zh-TW" altLang="en-US" sz="1600" b="0" i="0" u="none" strike="noStrike" cap="none" normalizeH="0" baseline="0" dirty="0">
                          <a:ln>
                            <a:noFill/>
                          </a:ln>
                          <a:solidFill>
                            <a:schemeClr val="tx1"/>
                          </a:solidFill>
                          <a:effectLst/>
                          <a:latin typeface="標楷體" pitchFamily="65" charset="-120"/>
                          <a:ea typeface="標楷體" pitchFamily="65" charset="-120"/>
                        </a:rPr>
                        <a:t>：餐管科</a:t>
                      </a:r>
                      <a:r>
                        <a:rPr kumimoji="0" lang="en-US" altLang="zh-TW" sz="1600" b="0" i="0" u="none" strike="noStrike" cap="none" normalizeH="0" baseline="0" dirty="0">
                          <a:ln>
                            <a:noFill/>
                          </a:ln>
                          <a:solidFill>
                            <a:schemeClr val="tx1"/>
                          </a:solidFill>
                          <a:effectLst/>
                          <a:latin typeface="標楷體" pitchFamily="65" charset="-120"/>
                          <a:ea typeface="標楷體" pitchFamily="65" charset="-120"/>
                        </a:rPr>
                        <a:t>(15)</a:t>
                      </a:r>
                      <a:r>
                        <a:rPr kumimoji="0" lang="zh-TW" altLang="zh-TW" sz="1600" b="0" i="0" u="none" strike="noStrike" cap="none" normalizeH="0" baseline="0" dirty="0">
                          <a:ln>
                            <a:noFill/>
                          </a:ln>
                          <a:solidFill>
                            <a:schemeClr val="tx1"/>
                          </a:solidFill>
                          <a:effectLst/>
                          <a:latin typeface="標楷體" pitchFamily="65" charset="-120"/>
                          <a:ea typeface="標楷體" pitchFamily="65" charset="-120"/>
                        </a:rPr>
                        <a:t>、</a:t>
                      </a:r>
                      <a:r>
                        <a:rPr kumimoji="0" lang="zh-TW" altLang="en-US" sz="1600" b="0" i="0" u="none" strike="noStrike" cap="none" normalizeH="0" baseline="0" dirty="0">
                          <a:ln>
                            <a:noFill/>
                          </a:ln>
                          <a:solidFill>
                            <a:schemeClr val="tx1"/>
                          </a:solidFill>
                          <a:effectLst/>
                          <a:latin typeface="標楷體" pitchFamily="65" charset="-120"/>
                          <a:ea typeface="標楷體" pitchFamily="65" charset="-120"/>
                        </a:rPr>
                        <a:t>軌道車輛科</a:t>
                      </a:r>
                      <a:r>
                        <a:rPr kumimoji="0" lang="en-US" altLang="zh-TW" sz="1600" b="0" i="0" u="none" strike="noStrike" cap="none" normalizeH="0" baseline="0" dirty="0">
                          <a:ln>
                            <a:noFill/>
                          </a:ln>
                          <a:solidFill>
                            <a:schemeClr val="tx1"/>
                          </a:solidFill>
                          <a:effectLst/>
                          <a:latin typeface="標楷體" pitchFamily="65" charset="-120"/>
                          <a:ea typeface="標楷體" pitchFamily="65" charset="-120"/>
                        </a:rPr>
                        <a:t>(20)</a:t>
                      </a:r>
                      <a:r>
                        <a:rPr kumimoji="0" lang="zh-TW" altLang="zh-TW" sz="1600" b="0" i="0" u="none" strike="noStrike" cap="none" normalizeH="0" baseline="0" dirty="0">
                          <a:ln>
                            <a:noFill/>
                          </a:ln>
                          <a:solidFill>
                            <a:schemeClr val="tx1"/>
                          </a:solidFill>
                          <a:effectLst/>
                          <a:latin typeface="標楷體" pitchFamily="65" charset="-120"/>
                          <a:ea typeface="標楷體" pitchFamily="65" charset="-120"/>
                        </a:rPr>
                        <a:t>、</a:t>
                      </a:r>
                      <a:r>
                        <a:rPr kumimoji="0" lang="zh-TW" altLang="en-US" sz="1600" b="0" i="0" u="none" strike="noStrike" cap="none" normalizeH="0" baseline="0" dirty="0">
                          <a:ln>
                            <a:noFill/>
                          </a:ln>
                          <a:solidFill>
                            <a:schemeClr val="tx1"/>
                          </a:solidFill>
                          <a:effectLst/>
                          <a:latin typeface="標楷體" pitchFamily="65" charset="-120"/>
                          <a:ea typeface="標楷體" pitchFamily="65" charset="-120"/>
                        </a:rPr>
                        <a:t>汽車科</a:t>
                      </a:r>
                      <a:r>
                        <a:rPr kumimoji="0" lang="en-US" altLang="zh-TW" sz="1600" b="0" i="0" u="none" strike="noStrike" cap="none" normalizeH="0" baseline="0" dirty="0">
                          <a:ln>
                            <a:noFill/>
                          </a:ln>
                          <a:solidFill>
                            <a:schemeClr val="tx1"/>
                          </a:solidFill>
                          <a:effectLst/>
                          <a:latin typeface="標楷體" pitchFamily="65" charset="-120"/>
                          <a:ea typeface="標楷體" pitchFamily="65" charset="-120"/>
                        </a:rPr>
                        <a:t>(15)</a:t>
                      </a:r>
                      <a:endParaRPr kumimoji="0" lang="zh-TW"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endParaRPr>
                    </a:p>
                  </a:txBody>
                  <a:tcPr marL="29706" marR="29706"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482912">
                <a:tc>
                  <a: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zh-TW"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術科</a:t>
                      </a:r>
                      <a:r>
                        <a:rPr kumimoji="0" lang="en-US"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r>
                        <a:rPr kumimoji="0" lang="zh-TW"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書審</a:t>
                      </a:r>
                    </a:p>
                  </a:txBody>
                  <a:tcPr marL="29706" marR="29706"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kumimoji="0" lang="en-US"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1</a:t>
                      </a:r>
                    </a:p>
                  </a:txBody>
                  <a:tcPr marL="29706" marR="29706"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zh-TW" altLang="en-US" sz="1600" b="0" i="0" u="none" strike="noStrike" cap="none" normalizeH="0" baseline="0" dirty="0">
                          <a:ln>
                            <a:noFill/>
                          </a:ln>
                          <a:solidFill>
                            <a:schemeClr val="tx1"/>
                          </a:solidFill>
                          <a:effectLst/>
                          <a:latin typeface="標楷體" pitchFamily="65" charset="-120"/>
                          <a:ea typeface="標楷體" pitchFamily="65" charset="-120"/>
                        </a:rPr>
                        <a:t>北科附工</a:t>
                      </a:r>
                      <a:r>
                        <a:rPr kumimoji="0" lang="en-US" altLang="zh-TW" sz="1600" b="0" i="0" u="none" strike="noStrike" cap="none" normalizeH="0" baseline="0" dirty="0">
                          <a:ln>
                            <a:noFill/>
                          </a:ln>
                          <a:solidFill>
                            <a:schemeClr val="tx1"/>
                          </a:solidFill>
                          <a:effectLst/>
                          <a:latin typeface="標楷體" pitchFamily="65" charset="-120"/>
                          <a:ea typeface="標楷體" pitchFamily="65" charset="-120"/>
                        </a:rPr>
                        <a:t>(10)</a:t>
                      </a:r>
                      <a:r>
                        <a:rPr kumimoji="0" lang="zh-TW" altLang="en-US" sz="1600" b="0" i="0" u="none" strike="noStrike" cap="none" normalizeH="0" baseline="0" dirty="0">
                          <a:ln>
                            <a:noFill/>
                          </a:ln>
                          <a:solidFill>
                            <a:schemeClr val="tx1"/>
                          </a:solidFill>
                          <a:effectLst/>
                          <a:latin typeface="標楷體" pitchFamily="65" charset="-120"/>
                          <a:ea typeface="標楷體" pitchFamily="65" charset="-120"/>
                        </a:rPr>
                        <a:t>：汽車科</a:t>
                      </a:r>
                      <a:r>
                        <a:rPr kumimoji="0" lang="en-US" altLang="zh-TW" sz="1600" b="0" i="0" u="none" strike="noStrike" cap="none" normalizeH="0" baseline="0" dirty="0">
                          <a:ln>
                            <a:noFill/>
                          </a:ln>
                          <a:solidFill>
                            <a:schemeClr val="tx1"/>
                          </a:solidFill>
                          <a:effectLst/>
                          <a:latin typeface="標楷體" pitchFamily="65" charset="-120"/>
                          <a:ea typeface="標楷體" pitchFamily="65" charset="-120"/>
                        </a:rPr>
                        <a:t>(10)</a:t>
                      </a:r>
                      <a:endParaRPr kumimoji="0" lang="zh-TW" altLang="zh-TW" sz="1600" b="0" i="0" u="none" strike="noStrike" cap="none" normalizeH="0" baseline="0" dirty="0">
                        <a:ln>
                          <a:noFill/>
                        </a:ln>
                        <a:solidFill>
                          <a:schemeClr val="tx1"/>
                        </a:solidFill>
                        <a:effectLst/>
                        <a:latin typeface="標楷體" pitchFamily="65" charset="-120"/>
                        <a:ea typeface="標楷體" pitchFamily="65" charset="-120"/>
                      </a:endParaRPr>
                    </a:p>
                  </a:txBody>
                  <a:tcPr marL="29706" marR="29706"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1042105">
                <a:tc>
                  <a: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zh-TW"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術科</a:t>
                      </a:r>
                      <a:r>
                        <a:rPr kumimoji="0" lang="en-US"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r>
                        <a:rPr kumimoji="0" lang="zh-TW"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面試</a:t>
                      </a:r>
                      <a:r>
                        <a:rPr kumimoji="0" lang="en-US"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r>
                        <a:rPr kumimoji="0" lang="zh-TW"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書審</a:t>
                      </a:r>
                    </a:p>
                  </a:txBody>
                  <a:tcPr marL="29706" marR="29706"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kumimoji="0" lang="en-US"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19</a:t>
                      </a:r>
                    </a:p>
                  </a:txBody>
                  <a:tcPr marL="29706" marR="29706"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en-US"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1.</a:t>
                      </a:r>
                      <a:r>
                        <a:rPr kumimoji="0" lang="zh-TW" altLang="en-US"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北科附工</a:t>
                      </a:r>
                      <a:r>
                        <a:rPr kumimoji="0" lang="en-US"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(5)</a:t>
                      </a:r>
                      <a:r>
                        <a:rPr kumimoji="0" lang="zh-TW" altLang="en-US"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：農場經營科</a:t>
                      </a:r>
                      <a:r>
                        <a:rPr kumimoji="0" lang="en-US"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(5)</a:t>
                      </a:r>
                    </a:p>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en-US"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2.</a:t>
                      </a:r>
                      <a:r>
                        <a:rPr kumimoji="0" lang="zh-TW" altLang="en-US"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振聲</a:t>
                      </a:r>
                      <a:r>
                        <a:rPr kumimoji="0" lang="en-US"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(155)</a:t>
                      </a:r>
                      <a:r>
                        <a:rPr kumimoji="0" lang="zh-TW" altLang="en-US"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：多媒體設計科</a:t>
                      </a:r>
                      <a:r>
                        <a:rPr kumimoji="0" lang="en-US"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(30)</a:t>
                      </a:r>
                      <a:r>
                        <a:rPr kumimoji="0" lang="zh-TW"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r>
                        <a:rPr kumimoji="0" lang="zh-TW" altLang="en-US"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廣設科</a:t>
                      </a:r>
                      <a:r>
                        <a:rPr kumimoji="0" lang="en-US"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(30)</a:t>
                      </a:r>
                      <a:r>
                        <a:rPr kumimoji="0" lang="zh-TW" altLang="en-US"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、觀光科</a:t>
                      </a:r>
                      <a:r>
                        <a:rPr kumimoji="0" lang="en-US"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(30)</a:t>
                      </a:r>
                      <a:r>
                        <a:rPr kumimoji="0" lang="zh-TW"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r>
                        <a:rPr kumimoji="0" lang="zh-TW" altLang="en-US"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資訊科</a:t>
                      </a:r>
                      <a:r>
                        <a:rPr kumimoji="0" lang="en-US"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(20)</a:t>
                      </a:r>
                      <a:r>
                        <a:rPr kumimoji="0" lang="zh-TW"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r>
                        <a:rPr kumimoji="0" lang="zh-TW" altLang="en-US"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電子商務科</a:t>
                      </a:r>
                      <a:r>
                        <a:rPr kumimoji="0" lang="en-US"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(20)</a:t>
                      </a:r>
                      <a:r>
                        <a:rPr kumimoji="0" lang="zh-TW" altLang="en-US"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、應英科</a:t>
                      </a:r>
                      <a:r>
                        <a:rPr kumimoji="0" lang="en-US"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(25)</a:t>
                      </a:r>
                    </a:p>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en-US"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3.</a:t>
                      </a:r>
                      <a:r>
                        <a:rPr kumimoji="0" lang="zh-TW" altLang="en-US"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新興</a:t>
                      </a:r>
                      <a:r>
                        <a:rPr kumimoji="0" lang="en-US"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(320)</a:t>
                      </a:r>
                      <a:r>
                        <a:rPr kumimoji="0" lang="zh-TW" altLang="en-US"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r>
                        <a:rPr kumimoji="0" lang="zh-TW"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機械</a:t>
                      </a:r>
                      <a:r>
                        <a:rPr kumimoji="0" lang="zh-TW" altLang="en-US"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科</a:t>
                      </a:r>
                      <a:r>
                        <a:rPr kumimoji="0" lang="en-US"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(35)</a:t>
                      </a:r>
                      <a:r>
                        <a:rPr kumimoji="0" lang="zh-TW"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r>
                        <a:rPr kumimoji="0" lang="zh-TW" altLang="en-US"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汽車科</a:t>
                      </a:r>
                      <a:r>
                        <a:rPr kumimoji="0" lang="en-US"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(35)</a:t>
                      </a:r>
                      <a:r>
                        <a:rPr kumimoji="0" lang="zh-TW" altLang="en-US"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r>
                        <a:rPr kumimoji="0" lang="zh-TW"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飛修</a:t>
                      </a:r>
                      <a:r>
                        <a:rPr kumimoji="0" lang="zh-TW" altLang="en-US"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科</a:t>
                      </a:r>
                      <a:r>
                        <a:rPr kumimoji="0" lang="en-US"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(35)</a:t>
                      </a:r>
                      <a:r>
                        <a:rPr kumimoji="0" lang="zh-TW"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、資訊</a:t>
                      </a:r>
                      <a:r>
                        <a:rPr kumimoji="0" lang="zh-TW" altLang="en-US"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科</a:t>
                      </a:r>
                      <a:r>
                        <a:rPr kumimoji="0" lang="en-US"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(35)</a:t>
                      </a:r>
                      <a:r>
                        <a:rPr kumimoji="0" lang="zh-TW"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r>
                        <a:rPr kumimoji="0" lang="zh-TW" altLang="en-US"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電子科</a:t>
                      </a:r>
                      <a:r>
                        <a:rPr kumimoji="0" lang="en-US"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(35)</a:t>
                      </a:r>
                      <a:r>
                        <a:rPr kumimoji="0" lang="zh-TW"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、資處</a:t>
                      </a:r>
                      <a:r>
                        <a:rPr kumimoji="0" lang="zh-TW" altLang="en-US"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科</a:t>
                      </a:r>
                      <a:r>
                        <a:rPr kumimoji="0" lang="en-US"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(35)</a:t>
                      </a:r>
                      <a:r>
                        <a:rPr kumimoji="0" lang="zh-TW"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、國貿</a:t>
                      </a:r>
                      <a:r>
                        <a:rPr kumimoji="0" lang="zh-TW" altLang="en-US"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科</a:t>
                      </a:r>
                      <a:r>
                        <a:rPr kumimoji="0" lang="en-US"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(10)</a:t>
                      </a:r>
                      <a:r>
                        <a:rPr kumimoji="0" lang="zh-TW"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、應</a:t>
                      </a:r>
                      <a:r>
                        <a:rPr kumimoji="0" lang="zh-TW" altLang="en-US"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日科</a:t>
                      </a:r>
                      <a:r>
                        <a:rPr kumimoji="0" lang="en-US"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(20)</a:t>
                      </a:r>
                      <a:r>
                        <a:rPr kumimoji="0" lang="zh-TW"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r>
                        <a:rPr kumimoji="0" lang="zh-TW" altLang="en-US"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應</a:t>
                      </a:r>
                      <a:r>
                        <a:rPr kumimoji="0" lang="zh-TW"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英</a:t>
                      </a:r>
                      <a:r>
                        <a:rPr kumimoji="0" lang="zh-TW" altLang="en-US"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科</a:t>
                      </a:r>
                      <a:r>
                        <a:rPr kumimoji="0" lang="en-US"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(10)</a:t>
                      </a:r>
                      <a:r>
                        <a:rPr kumimoji="0" lang="zh-TW"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、多媒</a:t>
                      </a:r>
                      <a:r>
                        <a:rPr kumimoji="0" lang="zh-TW" altLang="en-US"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體</a:t>
                      </a:r>
                      <a:r>
                        <a:rPr kumimoji="0" lang="zh-TW"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設計</a:t>
                      </a:r>
                      <a:r>
                        <a:rPr kumimoji="0" lang="zh-TW" altLang="en-US"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科</a:t>
                      </a:r>
                      <a:r>
                        <a:rPr kumimoji="0" lang="en-US"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(35)</a:t>
                      </a:r>
                      <a:r>
                        <a:rPr kumimoji="0" lang="zh-TW"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、觀光</a:t>
                      </a:r>
                      <a:r>
                        <a:rPr kumimoji="0" lang="zh-TW" altLang="en-US"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科</a:t>
                      </a:r>
                      <a:r>
                        <a:rPr kumimoji="0" lang="en-US"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(35)</a:t>
                      </a:r>
                      <a:r>
                        <a:rPr kumimoji="0" lang="zh-TW"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r>
                        <a:rPr kumimoji="0" lang="zh-TW" altLang="en-US"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電子商務科</a:t>
                      </a:r>
                      <a:r>
                        <a:rPr kumimoji="0" lang="en-US" altLang="zh-TW" sz="16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(15)</a:t>
                      </a:r>
                      <a:endParaRPr kumimoji="0" lang="zh-TW" altLang="zh-TW" sz="1600" b="0" i="0" u="none" strike="noStrike" cap="none" normalizeH="0" baseline="0" dirty="0">
                        <a:ln>
                          <a:noFill/>
                        </a:ln>
                        <a:solidFill>
                          <a:srgbClr val="FF0000"/>
                        </a:solidFill>
                        <a:effectLst/>
                        <a:latin typeface="Calibri" pitchFamily="34" charset="0"/>
                        <a:ea typeface="標楷體" pitchFamily="65" charset="-120"/>
                        <a:cs typeface="Times New Roman" pitchFamily="18" charset="0"/>
                      </a:endParaRPr>
                    </a:p>
                  </a:txBody>
                  <a:tcPr marL="29706" marR="29706"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295263">
                <a:tc>
                  <a: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zh-TW"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合計</a:t>
                      </a:r>
                    </a:p>
                  </a:txBody>
                  <a:tcPr marL="29706" marR="29706"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kumimoji="0" lang="en-US"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67</a:t>
                      </a:r>
                      <a:endParaRPr kumimoji="0" lang="zh-TW"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endParaRPr>
                    </a:p>
                  </a:txBody>
                  <a:tcPr marL="29706" marR="29706"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en-US"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 </a:t>
                      </a:r>
                      <a:endParaRPr kumimoji="0" lang="zh-TW"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endParaRPr>
                    </a:p>
                  </a:txBody>
                  <a:tcPr marL="29706" marR="29706"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bl>
          </a:graphicData>
        </a:graphic>
      </p:graphicFrame>
      <p:sp>
        <p:nvSpPr>
          <p:cNvPr id="95261" name="標題 1">
            <a:extLst>
              <a:ext uri="{FF2B5EF4-FFF2-40B4-BE49-F238E27FC236}">
                <a16:creationId xmlns:a16="http://schemas.microsoft.com/office/drawing/2014/main" id="{9EDADD8B-D4C0-4F65-A550-5A57C37B7B22}"/>
              </a:ext>
            </a:extLst>
          </p:cNvPr>
          <p:cNvSpPr txBox="1">
            <a:spLocks noChangeArrowheads="1"/>
          </p:cNvSpPr>
          <p:nvPr/>
        </p:nvSpPr>
        <p:spPr bwMode="auto">
          <a:xfrm>
            <a:off x="3719736" y="296838"/>
            <a:ext cx="4494610"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lgn="ctr" eaLnBrk="1" hangingPunct="1">
              <a:spcBef>
                <a:spcPct val="0"/>
              </a:spcBef>
              <a:buFontTx/>
              <a:buNone/>
            </a:pPr>
            <a:r>
              <a:rPr kumimoji="0" lang="zh-TW" altLang="en-US" sz="2700" b="1" dirty="0">
                <a:solidFill>
                  <a:srgbClr val="000000"/>
                </a:solidFill>
                <a:latin typeface="標楷體" panose="03000509000000000000" pitchFamily="65" charset="-120"/>
                <a:ea typeface="標楷體" panose="03000509000000000000" pitchFamily="65" charset="-120"/>
              </a:rPr>
              <a:t>特色招生甄選入學辦理概況</a:t>
            </a:r>
          </a:p>
        </p:txBody>
      </p:sp>
    </p:spTree>
    <p:custDataLst>
      <p:tags r:id="rId1"/>
    </p:custData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文字方塊 2">
            <a:extLst>
              <a:ext uri="{FF2B5EF4-FFF2-40B4-BE49-F238E27FC236}">
                <a16:creationId xmlns:a16="http://schemas.microsoft.com/office/drawing/2014/main" id="{9985C6BF-A7F5-4C2F-9E0C-E4EC3D9A34DE}"/>
              </a:ext>
            </a:extLst>
          </p:cNvPr>
          <p:cNvSpPr txBox="1">
            <a:spLocks noChangeArrowheads="1"/>
          </p:cNvSpPr>
          <p:nvPr/>
        </p:nvSpPr>
        <p:spPr bwMode="auto">
          <a:xfrm>
            <a:off x="1847528" y="188640"/>
            <a:ext cx="9361288" cy="5834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lgn="ctr">
              <a:spcBef>
                <a:spcPct val="0"/>
              </a:spcBef>
              <a:buFontTx/>
              <a:buNone/>
            </a:pPr>
            <a:r>
              <a:rPr lang="zh-TW" altLang="zh-TW" dirty="0">
                <a:solidFill>
                  <a:srgbClr val="002060"/>
                </a:solidFill>
                <a:latin typeface="Calibri" panose="020F0502020204030204" pitchFamily="34" charset="0"/>
                <a:ea typeface="標楷體" panose="03000509000000000000" pitchFamily="65" charset="-120"/>
                <a:cs typeface="Times New Roman" panose="02020603050405020304" pitchFamily="18" charset="0"/>
              </a:rPr>
              <a:t>大園國際高中特</a:t>
            </a:r>
            <a:r>
              <a:rPr lang="zh-TW" altLang="en-US" dirty="0">
                <a:solidFill>
                  <a:srgbClr val="002060"/>
                </a:solidFill>
                <a:latin typeface="Calibri" panose="020F0502020204030204" pitchFamily="34" charset="0"/>
                <a:ea typeface="標楷體" panose="03000509000000000000" pitchFamily="65" charset="-120"/>
                <a:cs typeface="Times New Roman" panose="02020603050405020304" pitchFamily="18" charset="0"/>
              </a:rPr>
              <a:t>色</a:t>
            </a:r>
            <a:r>
              <a:rPr lang="zh-TW" altLang="zh-TW" dirty="0">
                <a:solidFill>
                  <a:srgbClr val="002060"/>
                </a:solidFill>
                <a:latin typeface="Calibri" panose="020F0502020204030204" pitchFamily="34" charset="0"/>
                <a:ea typeface="標楷體" panose="03000509000000000000" pitchFamily="65" charset="-120"/>
                <a:cs typeface="Times New Roman" panose="02020603050405020304" pitchFamily="18" charset="0"/>
              </a:rPr>
              <a:t>招</a:t>
            </a:r>
            <a:r>
              <a:rPr lang="zh-TW" altLang="en-US" dirty="0">
                <a:solidFill>
                  <a:srgbClr val="002060"/>
                </a:solidFill>
                <a:latin typeface="Calibri" panose="020F0502020204030204" pitchFamily="34" charset="0"/>
                <a:ea typeface="標楷體" panose="03000509000000000000" pitchFamily="65" charset="-120"/>
                <a:cs typeface="Times New Roman" panose="02020603050405020304" pitchFamily="18" charset="0"/>
              </a:rPr>
              <a:t>生</a:t>
            </a:r>
            <a:endParaRPr lang="en-US" altLang="zh-TW" dirty="0">
              <a:solidFill>
                <a:srgbClr val="002060"/>
              </a:solidFill>
              <a:latin typeface="Calibri" panose="020F0502020204030204" pitchFamily="34" charset="0"/>
              <a:ea typeface="標楷體" panose="03000509000000000000" pitchFamily="65" charset="-120"/>
              <a:cs typeface="Times New Roman" panose="02020603050405020304" pitchFamily="18" charset="0"/>
            </a:endParaRPr>
          </a:p>
          <a:p>
            <a:pPr algn="ctr">
              <a:spcBef>
                <a:spcPct val="0"/>
              </a:spcBef>
              <a:buFontTx/>
              <a:buNone/>
            </a:pPr>
            <a:endParaRPr lang="zh-TW" altLang="zh-TW" dirty="0">
              <a:solidFill>
                <a:srgbClr val="002060"/>
              </a:solidFill>
              <a:latin typeface="Calibri" panose="020F0502020204030204" pitchFamily="34" charset="0"/>
              <a:ea typeface="標楷體" panose="03000509000000000000" pitchFamily="65" charset="-120"/>
              <a:cs typeface="Times New Roman" panose="02020603050405020304" pitchFamily="18" charset="0"/>
            </a:endParaRPr>
          </a:p>
          <a:p>
            <a:pPr>
              <a:lnSpc>
                <a:spcPts val="3300"/>
              </a:lnSpc>
              <a:spcBef>
                <a:spcPct val="0"/>
              </a:spcBef>
              <a:buNone/>
            </a:pPr>
            <a:endParaRPr lang="en-US" altLang="zh-TW" b="1" dirty="0">
              <a:solidFill>
                <a:schemeClr val="tx1"/>
              </a:solidFill>
              <a:latin typeface="標楷體" panose="03000509000000000000" pitchFamily="65" charset="-120"/>
              <a:ea typeface="標楷體" panose="03000509000000000000" pitchFamily="65" charset="-120"/>
              <a:cs typeface="Times New Roman" panose="02020603050405020304" pitchFamily="18" charset="0"/>
            </a:endParaRPr>
          </a:p>
          <a:p>
            <a:pPr>
              <a:lnSpc>
                <a:spcPts val="3300"/>
              </a:lnSpc>
              <a:spcBef>
                <a:spcPct val="0"/>
              </a:spcBef>
              <a:buNone/>
            </a:pPr>
            <a:r>
              <a:rPr lang="zh-TW" altLang="en-US" b="1"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招生資訊</a:t>
            </a:r>
            <a:endParaRPr lang="en-US" altLang="zh-TW" b="1" dirty="0">
              <a:solidFill>
                <a:schemeClr val="tx1"/>
              </a:solidFill>
              <a:latin typeface="標楷體" panose="03000509000000000000" pitchFamily="65" charset="-120"/>
              <a:ea typeface="標楷體" panose="03000509000000000000" pitchFamily="65" charset="-120"/>
              <a:cs typeface="Times New Roman" panose="02020603050405020304" pitchFamily="18" charset="0"/>
            </a:endParaRPr>
          </a:p>
          <a:p>
            <a:pPr>
              <a:lnSpc>
                <a:spcPts val="3300"/>
              </a:lnSpc>
              <a:spcBef>
                <a:spcPct val="0"/>
              </a:spcBef>
              <a:buNone/>
            </a:pPr>
            <a:r>
              <a:rPr lang="zh-TW" altLang="en-US" b="1"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班名</a:t>
            </a:r>
            <a:r>
              <a:rPr lang="zh-TW" altLang="en-US"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：國際文憑課程 </a:t>
            </a:r>
            <a:r>
              <a:rPr lang="en-US" altLang="zh-TW"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(IBDP)</a:t>
            </a:r>
            <a:r>
              <a:rPr lang="zh-TW" altLang="en-US"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專班</a:t>
            </a:r>
          </a:p>
          <a:p>
            <a:pPr>
              <a:lnSpc>
                <a:spcPts val="3375"/>
              </a:lnSpc>
              <a:spcBef>
                <a:spcPct val="0"/>
              </a:spcBef>
              <a:buNone/>
            </a:pPr>
            <a:endParaRPr lang="en-US" altLang="zh-TW" b="1" dirty="0">
              <a:solidFill>
                <a:schemeClr val="tx1"/>
              </a:solidFill>
              <a:latin typeface="標楷體" panose="03000509000000000000" pitchFamily="65" charset="-120"/>
              <a:ea typeface="標楷體" panose="03000509000000000000" pitchFamily="65" charset="-120"/>
              <a:cs typeface="Times New Roman" panose="02020603050405020304" pitchFamily="18" charset="0"/>
            </a:endParaRPr>
          </a:p>
          <a:p>
            <a:pPr>
              <a:lnSpc>
                <a:spcPts val="3375"/>
              </a:lnSpc>
              <a:spcBef>
                <a:spcPct val="0"/>
              </a:spcBef>
              <a:buNone/>
            </a:pPr>
            <a:r>
              <a:rPr lang="zh-TW" altLang="en-US" b="1"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招生名額</a:t>
            </a:r>
            <a:r>
              <a:rPr lang="zh-TW" altLang="en-US"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a:t>
            </a:r>
            <a:r>
              <a:rPr lang="en-US" altLang="zh-TW"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40</a:t>
            </a:r>
            <a:r>
              <a:rPr lang="zh-TW" altLang="en-US"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名</a:t>
            </a:r>
          </a:p>
          <a:p>
            <a:pPr>
              <a:lnSpc>
                <a:spcPts val="3375"/>
              </a:lnSpc>
              <a:spcBef>
                <a:spcPct val="0"/>
              </a:spcBef>
              <a:buNone/>
            </a:pPr>
            <a:endParaRPr lang="en-US" altLang="zh-TW" b="1" dirty="0">
              <a:solidFill>
                <a:schemeClr val="tx1"/>
              </a:solidFill>
              <a:latin typeface="標楷體" panose="03000509000000000000" pitchFamily="65" charset="-120"/>
              <a:ea typeface="標楷體" panose="03000509000000000000" pitchFamily="65" charset="-120"/>
              <a:cs typeface="Times New Roman" panose="02020603050405020304" pitchFamily="18" charset="0"/>
            </a:endParaRPr>
          </a:p>
          <a:p>
            <a:pPr>
              <a:lnSpc>
                <a:spcPts val="3375"/>
              </a:lnSpc>
              <a:spcBef>
                <a:spcPct val="0"/>
              </a:spcBef>
              <a:buNone/>
            </a:pPr>
            <a:r>
              <a:rPr lang="zh-TW" altLang="en-US" b="1"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考試科目 </a:t>
            </a:r>
            <a:r>
              <a:rPr lang="en-US" altLang="zh-TW" b="1"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a:t>
            </a:r>
            <a:r>
              <a:rPr lang="zh-TW" altLang="en-US"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  </a:t>
            </a:r>
            <a:r>
              <a:rPr lang="en-US" altLang="zh-TW"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1.</a:t>
            </a:r>
            <a:r>
              <a:rPr lang="zh-TW" altLang="en-US"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閱</a:t>
            </a:r>
            <a:r>
              <a:rPr lang="zh-TW" altLang="en-US" dirty="0">
                <a:latin typeface="標楷體" panose="03000509000000000000" pitchFamily="65" charset="-120"/>
                <a:ea typeface="標楷體" panose="03000509000000000000" pitchFamily="65" charset="-120"/>
              </a:rPr>
              <a:t>讀及批判性思考測驗</a:t>
            </a:r>
            <a:endParaRPr lang="en-US" altLang="zh-TW" dirty="0">
              <a:solidFill>
                <a:schemeClr val="tx1"/>
              </a:solidFill>
              <a:latin typeface="標楷體" panose="03000509000000000000" pitchFamily="65" charset="-120"/>
              <a:ea typeface="標楷體" panose="03000509000000000000" pitchFamily="65" charset="-120"/>
              <a:cs typeface="Times New Roman" panose="02020603050405020304" pitchFamily="18" charset="0"/>
            </a:endParaRPr>
          </a:p>
          <a:p>
            <a:pPr>
              <a:lnSpc>
                <a:spcPts val="3375"/>
              </a:lnSpc>
              <a:spcBef>
                <a:spcPct val="0"/>
              </a:spcBef>
              <a:buNone/>
            </a:pPr>
            <a:r>
              <a:rPr lang="zh-TW" altLang="en-US"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            </a:t>
            </a:r>
            <a:r>
              <a:rPr lang="en-US" altLang="zh-TW"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2.</a:t>
            </a:r>
            <a:r>
              <a:rPr lang="zh-TW" altLang="en-US" dirty="0">
                <a:latin typeface="標楷體" panose="03000509000000000000" pitchFamily="65" charset="-120"/>
                <a:ea typeface="標楷體" panose="03000509000000000000" pitchFamily="65" charset="-120"/>
              </a:rPr>
              <a:t>邏輯表達與資料判讀測驗</a:t>
            </a:r>
            <a:endParaRPr lang="en-US" altLang="zh-TW" dirty="0">
              <a:solidFill>
                <a:schemeClr val="tx1"/>
              </a:solidFill>
              <a:latin typeface="標楷體" panose="03000509000000000000" pitchFamily="65" charset="-120"/>
              <a:ea typeface="標楷體" panose="03000509000000000000" pitchFamily="65" charset="-120"/>
              <a:cs typeface="Times New Roman" panose="02020603050405020304" pitchFamily="18" charset="0"/>
            </a:endParaRPr>
          </a:p>
          <a:p>
            <a:pPr>
              <a:lnSpc>
                <a:spcPts val="3375"/>
              </a:lnSpc>
              <a:spcBef>
                <a:spcPct val="0"/>
              </a:spcBef>
              <a:buNone/>
            </a:pPr>
            <a:endParaRPr lang="en-US" altLang="zh-TW" b="1" dirty="0">
              <a:solidFill>
                <a:schemeClr val="tx1"/>
              </a:solidFill>
              <a:latin typeface="標楷體" panose="03000509000000000000" pitchFamily="65" charset="-120"/>
              <a:ea typeface="標楷體" panose="03000509000000000000" pitchFamily="65" charset="-120"/>
              <a:cs typeface="Times New Roman" panose="02020603050405020304" pitchFamily="18" charset="0"/>
            </a:endParaRPr>
          </a:p>
          <a:p>
            <a:pPr>
              <a:lnSpc>
                <a:spcPts val="3375"/>
              </a:lnSpc>
              <a:spcBef>
                <a:spcPct val="0"/>
              </a:spcBef>
              <a:buNone/>
            </a:pPr>
            <a:r>
              <a:rPr lang="zh-TW" altLang="en-US" b="1"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錄取門檻 </a:t>
            </a:r>
            <a:r>
              <a:rPr lang="en-US" altLang="zh-TW" b="1"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a:t>
            </a:r>
            <a:r>
              <a:rPr lang="zh-TW" altLang="en-US" b="1"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 </a:t>
            </a:r>
            <a:r>
              <a:rPr lang="en-US" altLang="zh-TW"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115</a:t>
            </a:r>
            <a:r>
              <a:rPr lang="zh-TW" altLang="en-US"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年國中教育會考成績應達</a:t>
            </a:r>
            <a:r>
              <a:rPr lang="en-US" altLang="zh-TW"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1</a:t>
            </a:r>
            <a:r>
              <a:rPr lang="zh-TW" altLang="en-US"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科精熟</a:t>
            </a:r>
            <a:r>
              <a:rPr lang="en-US" altLang="zh-TW"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(A)</a:t>
            </a:r>
            <a:r>
              <a:rPr lang="zh-TW" altLang="en-US"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及</a:t>
            </a:r>
            <a:r>
              <a:rPr lang="en-US" altLang="zh-TW"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4</a:t>
            </a:r>
            <a:r>
              <a:rPr lang="zh-TW" altLang="en-US"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科基礎</a:t>
            </a:r>
            <a:r>
              <a:rPr lang="en-US" altLang="zh-TW"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(B)</a:t>
            </a:r>
            <a:r>
              <a:rPr lang="zh-TW" altLang="en-US"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及寫作四級分以上。</a:t>
            </a:r>
            <a:endParaRPr lang="en-US" altLang="zh-TW" dirty="0">
              <a:solidFill>
                <a:schemeClr val="tx1"/>
              </a:solidFill>
              <a:latin typeface="標楷體" panose="03000509000000000000" pitchFamily="65" charset="-120"/>
              <a:ea typeface="標楷體" panose="03000509000000000000" pitchFamily="65" charset="-120"/>
              <a:cs typeface="Times New Roman" panose="02020603050405020304" pitchFamily="18" charset="0"/>
            </a:endParaRPr>
          </a:p>
        </p:txBody>
      </p:sp>
    </p:spTree>
    <p:custDataLst>
      <p:tags r:id="rId1"/>
    </p:custDataLst>
  </p:cSld>
  <p:clrMapOvr>
    <a:masterClrMapping/>
  </p:clrMapOvr>
  <p:transition spd="slow">
    <p:fad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文字方塊 2">
            <a:extLst>
              <a:ext uri="{FF2B5EF4-FFF2-40B4-BE49-F238E27FC236}">
                <a16:creationId xmlns:a16="http://schemas.microsoft.com/office/drawing/2014/main" id="{004D4612-B477-40A2-BCDD-CE71BD4A0BBE}"/>
              </a:ext>
            </a:extLst>
          </p:cNvPr>
          <p:cNvSpPr txBox="1">
            <a:spLocks noChangeArrowheads="1"/>
          </p:cNvSpPr>
          <p:nvPr/>
        </p:nvSpPr>
        <p:spPr bwMode="auto">
          <a:xfrm>
            <a:off x="1127448" y="404664"/>
            <a:ext cx="10418237" cy="6232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lgn="ctr">
              <a:spcBef>
                <a:spcPct val="0"/>
              </a:spcBef>
              <a:buFontTx/>
              <a:buNone/>
            </a:pPr>
            <a:r>
              <a:rPr lang="zh-TW" altLang="zh-TW" dirty="0">
                <a:solidFill>
                  <a:srgbClr val="002060"/>
                </a:solidFill>
                <a:latin typeface="Calibri" panose="020F0502020204030204" pitchFamily="34" charset="0"/>
                <a:ea typeface="標楷體" panose="03000509000000000000" pitchFamily="65" charset="-120"/>
                <a:cs typeface="Times New Roman" panose="02020603050405020304" pitchFamily="18" charset="0"/>
              </a:rPr>
              <a:t>大園國際高中特</a:t>
            </a:r>
            <a:r>
              <a:rPr lang="zh-TW" altLang="en-US" dirty="0">
                <a:solidFill>
                  <a:srgbClr val="002060"/>
                </a:solidFill>
                <a:latin typeface="Calibri" panose="020F0502020204030204" pitchFamily="34" charset="0"/>
                <a:ea typeface="標楷體" panose="03000509000000000000" pitchFamily="65" charset="-120"/>
                <a:cs typeface="Times New Roman" panose="02020603050405020304" pitchFamily="18" charset="0"/>
              </a:rPr>
              <a:t>色</a:t>
            </a:r>
            <a:r>
              <a:rPr lang="zh-TW" altLang="zh-TW" dirty="0">
                <a:solidFill>
                  <a:srgbClr val="002060"/>
                </a:solidFill>
                <a:latin typeface="Calibri" panose="020F0502020204030204" pitchFamily="34" charset="0"/>
                <a:ea typeface="標楷體" panose="03000509000000000000" pitchFamily="65" charset="-120"/>
                <a:cs typeface="Times New Roman" panose="02020603050405020304" pitchFamily="18" charset="0"/>
              </a:rPr>
              <a:t>招</a:t>
            </a:r>
            <a:r>
              <a:rPr lang="zh-TW" altLang="en-US" dirty="0">
                <a:solidFill>
                  <a:srgbClr val="002060"/>
                </a:solidFill>
                <a:latin typeface="Calibri" panose="020F0502020204030204" pitchFamily="34" charset="0"/>
                <a:ea typeface="標楷體" panose="03000509000000000000" pitchFamily="65" charset="-120"/>
                <a:cs typeface="Times New Roman" panose="02020603050405020304" pitchFamily="18" charset="0"/>
              </a:rPr>
              <a:t>生</a:t>
            </a:r>
            <a:endParaRPr lang="en-US" altLang="zh-TW" dirty="0">
              <a:solidFill>
                <a:srgbClr val="002060"/>
              </a:solidFill>
              <a:latin typeface="Calibri" panose="020F0502020204030204" pitchFamily="34" charset="0"/>
              <a:ea typeface="標楷體" panose="03000509000000000000" pitchFamily="65" charset="-120"/>
              <a:cs typeface="Times New Roman" panose="02020603050405020304" pitchFamily="18" charset="0"/>
            </a:endParaRPr>
          </a:p>
          <a:p>
            <a:pPr algn="ctr">
              <a:spcBef>
                <a:spcPct val="0"/>
              </a:spcBef>
              <a:buFontTx/>
              <a:buNone/>
            </a:pPr>
            <a:endParaRPr lang="zh-TW" altLang="zh-TW" dirty="0">
              <a:solidFill>
                <a:srgbClr val="002060"/>
              </a:solidFill>
              <a:latin typeface="Calibri" panose="020F0502020204030204" pitchFamily="34" charset="0"/>
              <a:ea typeface="標楷體" panose="03000509000000000000" pitchFamily="65" charset="-120"/>
              <a:cs typeface="Times New Roman" panose="02020603050405020304" pitchFamily="18" charset="0"/>
            </a:endParaRPr>
          </a:p>
          <a:p>
            <a:pPr>
              <a:lnSpc>
                <a:spcPts val="3300"/>
              </a:lnSpc>
              <a:spcBef>
                <a:spcPct val="0"/>
              </a:spcBef>
              <a:buNone/>
            </a:pPr>
            <a:r>
              <a:rPr lang="zh-TW" altLang="en-US" sz="2800" b="1"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報名資訊</a:t>
            </a:r>
            <a:endParaRPr lang="en-US" altLang="zh-TW" sz="2800" b="1" dirty="0">
              <a:solidFill>
                <a:schemeClr val="tx1"/>
              </a:solidFill>
              <a:latin typeface="標楷體" panose="03000509000000000000" pitchFamily="65" charset="-120"/>
              <a:ea typeface="標楷體" panose="03000509000000000000" pitchFamily="65" charset="-120"/>
              <a:cs typeface="Times New Roman" panose="02020603050405020304" pitchFamily="18" charset="0"/>
            </a:endParaRPr>
          </a:p>
          <a:p>
            <a:pPr>
              <a:lnSpc>
                <a:spcPts val="3300"/>
              </a:lnSpc>
              <a:spcBef>
                <a:spcPct val="0"/>
              </a:spcBef>
              <a:buNone/>
            </a:pPr>
            <a:r>
              <a:rPr lang="zh-TW" altLang="en-US" sz="2800" b="1"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網路填寫報名表期間</a:t>
            </a:r>
            <a:r>
              <a:rPr lang="zh-TW" altLang="en-US"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a:t>
            </a:r>
          </a:p>
          <a:p>
            <a:pPr>
              <a:spcBef>
                <a:spcPct val="0"/>
              </a:spcBef>
              <a:buFontTx/>
              <a:buNone/>
            </a:pPr>
            <a:r>
              <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115</a:t>
            </a:r>
            <a:r>
              <a:rPr lang="zh-TW" altLang="en-US"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年</a:t>
            </a:r>
            <a:r>
              <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6</a:t>
            </a:r>
            <a:r>
              <a:rPr lang="zh-TW" altLang="en-US"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月</a:t>
            </a:r>
            <a:r>
              <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16</a:t>
            </a:r>
            <a:r>
              <a:rPr lang="zh-TW" altLang="en-US"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日（星期二）</a:t>
            </a:r>
            <a:r>
              <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8</a:t>
            </a:r>
            <a:r>
              <a:rPr lang="zh-TW" altLang="en-US"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a:t>
            </a:r>
            <a:r>
              <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00</a:t>
            </a:r>
            <a:r>
              <a:rPr lang="zh-TW" altLang="en-US"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至</a:t>
            </a:r>
            <a:r>
              <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6</a:t>
            </a:r>
            <a:r>
              <a:rPr lang="zh-TW" altLang="en-US"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月</a:t>
            </a:r>
            <a:r>
              <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17</a:t>
            </a:r>
            <a:r>
              <a:rPr lang="zh-TW" altLang="en-US"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日（星期三）</a:t>
            </a:r>
            <a:r>
              <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16</a:t>
            </a:r>
            <a:r>
              <a:rPr lang="zh-TW" altLang="en-US"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a:t>
            </a:r>
            <a:r>
              <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00</a:t>
            </a:r>
          </a:p>
          <a:p>
            <a:pPr>
              <a:spcBef>
                <a:spcPct val="0"/>
              </a:spcBef>
              <a:buFontTx/>
              <a:buNone/>
            </a:pPr>
            <a:r>
              <a:rPr lang="zh-TW" altLang="en-US"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網址：</a:t>
            </a:r>
            <a:r>
              <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hlinkClick r:id="rId5"/>
              </a:rPr>
              <a:t>http://www.dysh.tyc.edu.tw/ischool/publish_page/55/</a:t>
            </a:r>
            <a:endPar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endParaRPr>
          </a:p>
          <a:p>
            <a:pPr>
              <a:spcBef>
                <a:spcPct val="0"/>
              </a:spcBef>
              <a:buFontTx/>
              <a:buNone/>
            </a:pPr>
            <a:r>
              <a:rPr lang="zh-TW" altLang="en-US"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      </a:t>
            </a:r>
            <a:r>
              <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a:t>
            </a:r>
            <a:r>
              <a:rPr lang="zh-TW" altLang="en-US"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請參考大園國際高中特色招生網頁</a:t>
            </a:r>
            <a:r>
              <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a:t>
            </a:r>
          </a:p>
          <a:p>
            <a:pPr>
              <a:spcBef>
                <a:spcPct val="0"/>
              </a:spcBef>
              <a:buFontTx/>
              <a:buNone/>
            </a:pPr>
            <a:endPar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endParaRPr>
          </a:p>
          <a:p>
            <a:pPr>
              <a:spcBef>
                <a:spcPct val="0"/>
              </a:spcBef>
              <a:buFontTx/>
              <a:buNone/>
            </a:pPr>
            <a:r>
              <a:rPr lang="zh-TW" altLang="en-US" sz="2800" b="1"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線上列印准考證：</a:t>
            </a:r>
            <a:r>
              <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115</a:t>
            </a:r>
            <a:r>
              <a:rPr lang="zh-TW" altLang="en-US"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年</a:t>
            </a:r>
            <a:r>
              <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6</a:t>
            </a:r>
            <a:r>
              <a:rPr lang="zh-TW" altLang="en-US"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月</a:t>
            </a:r>
            <a:r>
              <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20</a:t>
            </a:r>
            <a:r>
              <a:rPr lang="zh-TW" altLang="en-US"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日（星期六）</a:t>
            </a:r>
            <a:endPar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endParaRPr>
          </a:p>
          <a:p>
            <a:pPr>
              <a:spcBef>
                <a:spcPct val="0"/>
              </a:spcBef>
              <a:buFontTx/>
              <a:buNone/>
            </a:pPr>
            <a:endPar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endParaRPr>
          </a:p>
          <a:p>
            <a:pPr>
              <a:spcBef>
                <a:spcPct val="0"/>
              </a:spcBef>
              <a:buFontTx/>
              <a:buNone/>
            </a:pPr>
            <a:r>
              <a:rPr lang="zh-TW" altLang="en-US"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＊試場及座位於</a:t>
            </a:r>
            <a:r>
              <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6</a:t>
            </a:r>
            <a:r>
              <a:rPr lang="zh-TW" altLang="en-US"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月</a:t>
            </a:r>
            <a:r>
              <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20</a:t>
            </a:r>
            <a:r>
              <a:rPr lang="zh-TW" altLang="en-US"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日</a:t>
            </a:r>
            <a:r>
              <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a:t>
            </a:r>
            <a:r>
              <a:rPr lang="zh-TW" altLang="en-US"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星期六</a:t>
            </a:r>
            <a:r>
              <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a:t>
            </a:r>
            <a:r>
              <a:rPr lang="zh-TW" altLang="en-US"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公告。</a:t>
            </a:r>
            <a:endPar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endParaRPr>
          </a:p>
          <a:p>
            <a:pPr>
              <a:spcBef>
                <a:spcPct val="0"/>
              </a:spcBef>
              <a:buFontTx/>
              <a:buNone/>
            </a:pPr>
            <a:endPar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endParaRPr>
          </a:p>
          <a:p>
            <a:pPr>
              <a:spcBef>
                <a:spcPct val="0"/>
              </a:spcBef>
              <a:buFontTx/>
              <a:buNone/>
            </a:pPr>
            <a:r>
              <a:rPr lang="zh-TW" altLang="en-US" sz="2800" b="1"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考試日期</a:t>
            </a:r>
            <a:r>
              <a:rPr lang="en-US" altLang="zh-TW" sz="2800" b="1"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a:t>
            </a:r>
            <a:r>
              <a:rPr lang="zh-TW" altLang="en-US" sz="2800" b="1"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時間</a:t>
            </a:r>
            <a:r>
              <a:rPr lang="en-US" altLang="zh-TW" sz="2800" b="1"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 :</a:t>
            </a:r>
          </a:p>
          <a:p>
            <a:pPr>
              <a:spcBef>
                <a:spcPct val="0"/>
              </a:spcBef>
              <a:buFontTx/>
              <a:buNone/>
            </a:pPr>
            <a:r>
              <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115</a:t>
            </a:r>
            <a:r>
              <a:rPr lang="zh-TW" altLang="en-US"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年</a:t>
            </a:r>
            <a:r>
              <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6</a:t>
            </a:r>
            <a:r>
              <a:rPr lang="zh-TW" altLang="en-US"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月</a:t>
            </a:r>
            <a:r>
              <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21</a:t>
            </a:r>
            <a:r>
              <a:rPr lang="zh-TW" altLang="en-US"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 </a:t>
            </a:r>
            <a:r>
              <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a:t>
            </a:r>
            <a:r>
              <a:rPr lang="zh-TW" altLang="en-US"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星期日</a:t>
            </a:r>
            <a:r>
              <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a:t>
            </a:r>
            <a:r>
              <a:rPr lang="zh-TW" altLang="en-US"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 </a:t>
            </a:r>
            <a:r>
              <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8:30</a:t>
            </a:r>
            <a:r>
              <a:rPr lang="zh-TW" altLang="en-US"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至</a:t>
            </a:r>
            <a:r>
              <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12:00</a:t>
            </a:r>
            <a:endParaRPr lang="zh-TW" altLang="en-US"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endParaRPr>
          </a:p>
        </p:txBody>
      </p:sp>
    </p:spTree>
    <p:custDataLst>
      <p:tags r:id="rId1"/>
    </p:custDataLst>
  </p:cSld>
  <p:clrMapOvr>
    <a:masterClrMapping/>
  </p:clrMapOvr>
  <p:transition spd="slow">
    <p:fad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文字方塊 2">
            <a:extLst>
              <a:ext uri="{FF2B5EF4-FFF2-40B4-BE49-F238E27FC236}">
                <a16:creationId xmlns:a16="http://schemas.microsoft.com/office/drawing/2014/main" id="{9985C6BF-A7F5-4C2F-9E0C-E4EC3D9A34DE}"/>
              </a:ext>
            </a:extLst>
          </p:cNvPr>
          <p:cNvSpPr txBox="1">
            <a:spLocks noChangeArrowheads="1"/>
          </p:cNvSpPr>
          <p:nvPr/>
        </p:nvSpPr>
        <p:spPr bwMode="auto">
          <a:xfrm>
            <a:off x="1847528" y="188640"/>
            <a:ext cx="9361288" cy="62709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lgn="ctr">
              <a:spcBef>
                <a:spcPct val="0"/>
              </a:spcBef>
              <a:buFontTx/>
              <a:buNone/>
            </a:pPr>
            <a:r>
              <a:rPr lang="zh-TW" altLang="en-US" dirty="0">
                <a:solidFill>
                  <a:srgbClr val="002060"/>
                </a:solidFill>
                <a:latin typeface="Calibri" panose="020F0502020204030204" pitchFamily="34" charset="0"/>
                <a:ea typeface="標楷體" panose="03000509000000000000" pitchFamily="65" charset="-120"/>
                <a:cs typeface="Times New Roman" panose="02020603050405020304" pitchFamily="18" charset="0"/>
              </a:rPr>
              <a:t>路亞</a:t>
            </a:r>
            <a:r>
              <a:rPr lang="zh-TW" altLang="zh-TW" dirty="0">
                <a:solidFill>
                  <a:srgbClr val="002060"/>
                </a:solidFill>
                <a:latin typeface="Calibri" panose="020F0502020204030204" pitchFamily="34" charset="0"/>
                <a:ea typeface="標楷體" panose="03000509000000000000" pitchFamily="65" charset="-120"/>
                <a:cs typeface="Times New Roman" panose="02020603050405020304" pitchFamily="18" charset="0"/>
              </a:rPr>
              <a:t>國際高中特</a:t>
            </a:r>
            <a:r>
              <a:rPr lang="zh-TW" altLang="en-US" dirty="0">
                <a:solidFill>
                  <a:srgbClr val="002060"/>
                </a:solidFill>
                <a:latin typeface="Calibri" panose="020F0502020204030204" pitchFamily="34" charset="0"/>
                <a:ea typeface="標楷體" panose="03000509000000000000" pitchFamily="65" charset="-120"/>
                <a:cs typeface="Times New Roman" panose="02020603050405020304" pitchFamily="18" charset="0"/>
              </a:rPr>
              <a:t>色</a:t>
            </a:r>
            <a:r>
              <a:rPr lang="zh-TW" altLang="zh-TW" dirty="0">
                <a:solidFill>
                  <a:srgbClr val="002060"/>
                </a:solidFill>
                <a:latin typeface="Calibri" panose="020F0502020204030204" pitchFamily="34" charset="0"/>
                <a:ea typeface="標楷體" panose="03000509000000000000" pitchFamily="65" charset="-120"/>
                <a:cs typeface="Times New Roman" panose="02020603050405020304" pitchFamily="18" charset="0"/>
              </a:rPr>
              <a:t>招</a:t>
            </a:r>
            <a:r>
              <a:rPr lang="zh-TW" altLang="en-US" dirty="0">
                <a:solidFill>
                  <a:srgbClr val="002060"/>
                </a:solidFill>
                <a:latin typeface="Calibri" panose="020F0502020204030204" pitchFamily="34" charset="0"/>
                <a:ea typeface="標楷體" panose="03000509000000000000" pitchFamily="65" charset="-120"/>
                <a:cs typeface="Times New Roman" panose="02020603050405020304" pitchFamily="18" charset="0"/>
              </a:rPr>
              <a:t>生</a:t>
            </a:r>
            <a:endParaRPr lang="en-US" altLang="zh-TW" dirty="0">
              <a:solidFill>
                <a:srgbClr val="002060"/>
              </a:solidFill>
              <a:latin typeface="Calibri" panose="020F0502020204030204" pitchFamily="34" charset="0"/>
              <a:ea typeface="標楷體" panose="03000509000000000000" pitchFamily="65" charset="-120"/>
              <a:cs typeface="Times New Roman" panose="02020603050405020304" pitchFamily="18" charset="0"/>
            </a:endParaRPr>
          </a:p>
          <a:p>
            <a:pPr algn="ctr">
              <a:spcBef>
                <a:spcPct val="0"/>
              </a:spcBef>
              <a:buFontTx/>
              <a:buNone/>
            </a:pPr>
            <a:endParaRPr lang="zh-TW" altLang="zh-TW" dirty="0">
              <a:solidFill>
                <a:srgbClr val="002060"/>
              </a:solidFill>
              <a:latin typeface="Calibri" panose="020F0502020204030204" pitchFamily="34" charset="0"/>
              <a:ea typeface="標楷體" panose="03000509000000000000" pitchFamily="65" charset="-120"/>
              <a:cs typeface="Times New Roman" panose="02020603050405020304" pitchFamily="18" charset="0"/>
            </a:endParaRPr>
          </a:p>
          <a:p>
            <a:pPr>
              <a:lnSpc>
                <a:spcPts val="3300"/>
              </a:lnSpc>
              <a:spcBef>
                <a:spcPct val="0"/>
              </a:spcBef>
              <a:buNone/>
            </a:pPr>
            <a:endParaRPr lang="en-US" altLang="zh-TW" b="1" dirty="0">
              <a:solidFill>
                <a:schemeClr val="tx1"/>
              </a:solidFill>
              <a:latin typeface="標楷體" panose="03000509000000000000" pitchFamily="65" charset="-120"/>
              <a:ea typeface="標楷體" panose="03000509000000000000" pitchFamily="65" charset="-120"/>
              <a:cs typeface="Times New Roman" panose="02020603050405020304" pitchFamily="18" charset="0"/>
            </a:endParaRPr>
          </a:p>
          <a:p>
            <a:pPr>
              <a:lnSpc>
                <a:spcPts val="3300"/>
              </a:lnSpc>
              <a:spcBef>
                <a:spcPct val="0"/>
              </a:spcBef>
              <a:buNone/>
            </a:pPr>
            <a:r>
              <a:rPr lang="zh-TW" altLang="en-US" b="1"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招生資訊</a:t>
            </a:r>
            <a:endParaRPr lang="en-US" altLang="zh-TW" b="1" dirty="0">
              <a:solidFill>
                <a:schemeClr val="tx1"/>
              </a:solidFill>
              <a:latin typeface="標楷體" panose="03000509000000000000" pitchFamily="65" charset="-120"/>
              <a:ea typeface="標楷體" panose="03000509000000000000" pitchFamily="65" charset="-120"/>
              <a:cs typeface="Times New Roman" panose="02020603050405020304" pitchFamily="18" charset="0"/>
            </a:endParaRPr>
          </a:p>
          <a:p>
            <a:pPr>
              <a:lnSpc>
                <a:spcPts val="3300"/>
              </a:lnSpc>
              <a:spcBef>
                <a:spcPct val="0"/>
              </a:spcBef>
              <a:buNone/>
            </a:pPr>
            <a:r>
              <a:rPr lang="zh-TW" altLang="en-US" b="1"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班名</a:t>
            </a:r>
            <a:r>
              <a:rPr lang="zh-TW" altLang="en-US"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：國際文憑課程 </a:t>
            </a:r>
            <a:r>
              <a:rPr lang="en-US" altLang="zh-TW"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(IBDP)</a:t>
            </a:r>
            <a:r>
              <a:rPr lang="zh-TW" altLang="en-US"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專班</a:t>
            </a:r>
          </a:p>
          <a:p>
            <a:pPr>
              <a:lnSpc>
                <a:spcPts val="3375"/>
              </a:lnSpc>
              <a:spcBef>
                <a:spcPct val="0"/>
              </a:spcBef>
              <a:buNone/>
            </a:pPr>
            <a:endParaRPr lang="en-US" altLang="zh-TW" b="1" dirty="0">
              <a:solidFill>
                <a:schemeClr val="tx1"/>
              </a:solidFill>
              <a:latin typeface="標楷體" panose="03000509000000000000" pitchFamily="65" charset="-120"/>
              <a:ea typeface="標楷體" panose="03000509000000000000" pitchFamily="65" charset="-120"/>
              <a:cs typeface="Times New Roman" panose="02020603050405020304" pitchFamily="18" charset="0"/>
            </a:endParaRPr>
          </a:p>
          <a:p>
            <a:pPr>
              <a:lnSpc>
                <a:spcPts val="3375"/>
              </a:lnSpc>
              <a:spcBef>
                <a:spcPct val="0"/>
              </a:spcBef>
              <a:buNone/>
            </a:pPr>
            <a:r>
              <a:rPr lang="zh-TW" altLang="en-US" b="1"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招生名額</a:t>
            </a:r>
            <a:r>
              <a:rPr lang="zh-TW" altLang="en-US"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a:t>
            </a:r>
            <a:r>
              <a:rPr lang="en-US" altLang="zh-TW"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20</a:t>
            </a:r>
            <a:r>
              <a:rPr lang="zh-TW" altLang="en-US"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名</a:t>
            </a:r>
          </a:p>
          <a:p>
            <a:pPr>
              <a:lnSpc>
                <a:spcPts val="3375"/>
              </a:lnSpc>
              <a:spcBef>
                <a:spcPct val="0"/>
              </a:spcBef>
              <a:buNone/>
            </a:pPr>
            <a:endParaRPr lang="en-US" altLang="zh-TW" b="1" dirty="0">
              <a:solidFill>
                <a:schemeClr val="tx1"/>
              </a:solidFill>
              <a:latin typeface="標楷體" panose="03000509000000000000" pitchFamily="65" charset="-120"/>
              <a:ea typeface="標楷體" panose="03000509000000000000" pitchFamily="65" charset="-120"/>
              <a:cs typeface="Times New Roman" panose="02020603050405020304" pitchFamily="18" charset="0"/>
            </a:endParaRPr>
          </a:p>
          <a:p>
            <a:pPr>
              <a:lnSpc>
                <a:spcPts val="3375"/>
              </a:lnSpc>
              <a:spcBef>
                <a:spcPct val="0"/>
              </a:spcBef>
              <a:buNone/>
            </a:pPr>
            <a:r>
              <a:rPr lang="zh-TW" altLang="en-US" b="1"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考試科目 </a:t>
            </a:r>
            <a:r>
              <a:rPr lang="en-US" altLang="zh-TW" b="1"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a:t>
            </a:r>
            <a:r>
              <a:rPr lang="zh-TW" altLang="en-US"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  </a:t>
            </a:r>
            <a:r>
              <a:rPr lang="en-US" altLang="zh-TW" dirty="0">
                <a:latin typeface="標楷體" panose="03000509000000000000" pitchFamily="65" charset="-120"/>
                <a:ea typeface="標楷體" panose="03000509000000000000" pitchFamily="65" charset="-120"/>
              </a:rPr>
              <a:t>1.</a:t>
            </a:r>
            <a:r>
              <a:rPr lang="zh-TW" altLang="en-US" dirty="0">
                <a:latin typeface="標楷體" panose="03000509000000000000" pitchFamily="65" charset="-120"/>
                <a:ea typeface="標楷體" panose="03000509000000000000" pitchFamily="65" charset="-120"/>
              </a:rPr>
              <a:t>邏輯推理測驗成績</a:t>
            </a:r>
            <a:endParaRPr lang="en-US" altLang="zh-TW" dirty="0">
              <a:latin typeface="標楷體" panose="03000509000000000000" pitchFamily="65" charset="-120"/>
              <a:ea typeface="標楷體" panose="03000509000000000000" pitchFamily="65" charset="-120"/>
            </a:endParaRPr>
          </a:p>
          <a:p>
            <a:pPr>
              <a:lnSpc>
                <a:spcPts val="3375"/>
              </a:lnSpc>
              <a:spcBef>
                <a:spcPct val="0"/>
              </a:spcBef>
              <a:buNone/>
            </a:pPr>
            <a:r>
              <a:rPr lang="zh-TW" altLang="en-US"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            </a:t>
            </a:r>
            <a:r>
              <a:rPr lang="en-US" altLang="zh-TW"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2.</a:t>
            </a:r>
            <a:r>
              <a:rPr lang="zh-TW" altLang="en-US" dirty="0">
                <a:latin typeface="標楷體" panose="03000509000000000000" pitchFamily="65" charset="-120"/>
                <a:ea typeface="標楷體" panose="03000509000000000000" pitchFamily="65" charset="-120"/>
              </a:rPr>
              <a:t>文本分析測驗成績</a:t>
            </a:r>
            <a:r>
              <a:rPr lang="zh-TW" altLang="en-US" dirty="0"/>
              <a:t> </a:t>
            </a:r>
          </a:p>
          <a:p>
            <a:pPr>
              <a:lnSpc>
                <a:spcPts val="3375"/>
              </a:lnSpc>
              <a:spcBef>
                <a:spcPct val="0"/>
              </a:spcBef>
              <a:buNone/>
            </a:pPr>
            <a:endParaRPr lang="en-US" altLang="zh-TW" dirty="0">
              <a:solidFill>
                <a:schemeClr val="tx1"/>
              </a:solidFill>
              <a:latin typeface="標楷體" panose="03000509000000000000" pitchFamily="65" charset="-120"/>
              <a:ea typeface="標楷體" panose="03000509000000000000" pitchFamily="65" charset="-120"/>
              <a:cs typeface="Times New Roman" panose="02020603050405020304" pitchFamily="18" charset="0"/>
            </a:endParaRPr>
          </a:p>
          <a:p>
            <a:pPr>
              <a:lnSpc>
                <a:spcPts val="3375"/>
              </a:lnSpc>
              <a:spcBef>
                <a:spcPct val="0"/>
              </a:spcBef>
              <a:buNone/>
            </a:pPr>
            <a:endParaRPr lang="en-US" altLang="zh-TW" b="1" dirty="0">
              <a:solidFill>
                <a:schemeClr val="tx1"/>
              </a:solidFill>
              <a:latin typeface="標楷體" panose="03000509000000000000" pitchFamily="65" charset="-120"/>
              <a:ea typeface="標楷體" panose="03000509000000000000" pitchFamily="65" charset="-120"/>
              <a:cs typeface="Times New Roman" panose="02020603050405020304" pitchFamily="18" charset="0"/>
            </a:endParaRPr>
          </a:p>
          <a:p>
            <a:pPr>
              <a:lnSpc>
                <a:spcPts val="3375"/>
              </a:lnSpc>
              <a:spcBef>
                <a:spcPct val="0"/>
              </a:spcBef>
              <a:buNone/>
            </a:pPr>
            <a:r>
              <a:rPr lang="zh-TW" altLang="en-US" b="1"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錄取門檻 </a:t>
            </a:r>
            <a:r>
              <a:rPr lang="en-US" altLang="zh-TW" b="1"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a:t>
            </a:r>
            <a:r>
              <a:rPr lang="zh-TW" altLang="en-US" b="1"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 </a:t>
            </a:r>
            <a:r>
              <a:rPr lang="en-US" altLang="zh-TW"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115</a:t>
            </a:r>
            <a:r>
              <a:rPr lang="zh-TW" altLang="en-US"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年國中教育會考成績英語科精熟</a:t>
            </a:r>
            <a:r>
              <a:rPr lang="en-US" altLang="zh-TW"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(A)</a:t>
            </a:r>
            <a:r>
              <a:rPr lang="zh-TW" altLang="en-US"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以上。</a:t>
            </a:r>
            <a:endParaRPr lang="en-US" altLang="zh-TW" dirty="0">
              <a:solidFill>
                <a:schemeClr val="tx1"/>
              </a:solidFill>
              <a:latin typeface="標楷體" panose="03000509000000000000" pitchFamily="65" charset="-120"/>
              <a:ea typeface="標楷體" panose="03000509000000000000" pitchFamily="65" charset="-120"/>
              <a:cs typeface="Times New Roman" panose="02020603050405020304" pitchFamily="18" charset="0"/>
            </a:endParaRPr>
          </a:p>
        </p:txBody>
      </p:sp>
    </p:spTree>
    <p:custDataLst>
      <p:tags r:id="rId1"/>
    </p:custDataLst>
    <p:extLst>
      <p:ext uri="{BB962C8B-B14F-4D97-AF65-F5344CB8AC3E}">
        <p14:creationId xmlns:p14="http://schemas.microsoft.com/office/powerpoint/2010/main" val="1997381900"/>
      </p:ext>
    </p:extLst>
  </p:cSld>
  <p:clrMapOvr>
    <a:masterClrMapping/>
  </p:clrMapOvr>
  <p:transition spd="slow">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文字方塊 2">
            <a:extLst>
              <a:ext uri="{FF2B5EF4-FFF2-40B4-BE49-F238E27FC236}">
                <a16:creationId xmlns:a16="http://schemas.microsoft.com/office/drawing/2014/main" id="{004D4612-B477-40A2-BCDD-CE71BD4A0BBE}"/>
              </a:ext>
            </a:extLst>
          </p:cNvPr>
          <p:cNvSpPr txBox="1">
            <a:spLocks noChangeArrowheads="1"/>
          </p:cNvSpPr>
          <p:nvPr/>
        </p:nvSpPr>
        <p:spPr bwMode="auto">
          <a:xfrm>
            <a:off x="1576289" y="404664"/>
            <a:ext cx="9520555" cy="63925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lgn="ctr">
              <a:spcBef>
                <a:spcPct val="0"/>
              </a:spcBef>
              <a:buFontTx/>
              <a:buNone/>
            </a:pPr>
            <a:r>
              <a:rPr lang="zh-TW" altLang="en-US" dirty="0">
                <a:solidFill>
                  <a:srgbClr val="002060"/>
                </a:solidFill>
                <a:latin typeface="Calibri" panose="020F0502020204030204" pitchFamily="34" charset="0"/>
                <a:ea typeface="標楷體" panose="03000509000000000000" pitchFamily="65" charset="-120"/>
                <a:cs typeface="Times New Roman" panose="02020603050405020304" pitchFamily="18" charset="0"/>
              </a:rPr>
              <a:t>路亞</a:t>
            </a:r>
            <a:r>
              <a:rPr lang="zh-TW" altLang="zh-TW" dirty="0">
                <a:solidFill>
                  <a:srgbClr val="002060"/>
                </a:solidFill>
                <a:latin typeface="Calibri" panose="020F0502020204030204" pitchFamily="34" charset="0"/>
                <a:ea typeface="標楷體" panose="03000509000000000000" pitchFamily="65" charset="-120"/>
                <a:cs typeface="Times New Roman" panose="02020603050405020304" pitchFamily="18" charset="0"/>
              </a:rPr>
              <a:t>國際高中特</a:t>
            </a:r>
            <a:r>
              <a:rPr lang="zh-TW" altLang="en-US" dirty="0">
                <a:solidFill>
                  <a:srgbClr val="002060"/>
                </a:solidFill>
                <a:latin typeface="Calibri" panose="020F0502020204030204" pitchFamily="34" charset="0"/>
                <a:ea typeface="標楷體" panose="03000509000000000000" pitchFamily="65" charset="-120"/>
                <a:cs typeface="Times New Roman" panose="02020603050405020304" pitchFamily="18" charset="0"/>
              </a:rPr>
              <a:t>色</a:t>
            </a:r>
            <a:r>
              <a:rPr lang="zh-TW" altLang="zh-TW" dirty="0">
                <a:solidFill>
                  <a:srgbClr val="002060"/>
                </a:solidFill>
                <a:latin typeface="Calibri" panose="020F0502020204030204" pitchFamily="34" charset="0"/>
                <a:ea typeface="標楷體" panose="03000509000000000000" pitchFamily="65" charset="-120"/>
                <a:cs typeface="Times New Roman" panose="02020603050405020304" pitchFamily="18" charset="0"/>
              </a:rPr>
              <a:t>招</a:t>
            </a:r>
            <a:r>
              <a:rPr lang="zh-TW" altLang="en-US" dirty="0">
                <a:solidFill>
                  <a:srgbClr val="002060"/>
                </a:solidFill>
                <a:latin typeface="Calibri" panose="020F0502020204030204" pitchFamily="34" charset="0"/>
                <a:ea typeface="標楷體" panose="03000509000000000000" pitchFamily="65" charset="-120"/>
                <a:cs typeface="Times New Roman" panose="02020603050405020304" pitchFamily="18" charset="0"/>
              </a:rPr>
              <a:t>生</a:t>
            </a:r>
            <a:endParaRPr lang="en-US" altLang="zh-TW" dirty="0">
              <a:solidFill>
                <a:srgbClr val="002060"/>
              </a:solidFill>
              <a:latin typeface="Calibri" panose="020F0502020204030204" pitchFamily="34" charset="0"/>
              <a:ea typeface="標楷體" panose="03000509000000000000" pitchFamily="65" charset="-120"/>
              <a:cs typeface="Times New Roman" panose="02020603050405020304" pitchFamily="18" charset="0"/>
            </a:endParaRPr>
          </a:p>
          <a:p>
            <a:pPr algn="ctr">
              <a:spcBef>
                <a:spcPct val="0"/>
              </a:spcBef>
              <a:buFontTx/>
              <a:buNone/>
            </a:pPr>
            <a:endParaRPr lang="zh-TW" altLang="zh-TW" dirty="0">
              <a:solidFill>
                <a:srgbClr val="002060"/>
              </a:solidFill>
              <a:latin typeface="Calibri" panose="020F0502020204030204" pitchFamily="34" charset="0"/>
              <a:ea typeface="標楷體" panose="03000509000000000000" pitchFamily="65" charset="-120"/>
              <a:cs typeface="Times New Roman" panose="02020603050405020304" pitchFamily="18" charset="0"/>
            </a:endParaRPr>
          </a:p>
          <a:p>
            <a:pPr>
              <a:lnSpc>
                <a:spcPts val="3300"/>
              </a:lnSpc>
              <a:spcBef>
                <a:spcPct val="0"/>
              </a:spcBef>
              <a:buNone/>
            </a:pPr>
            <a:r>
              <a:rPr lang="zh-TW" altLang="en-US" sz="2800" b="1"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報名資訊</a:t>
            </a:r>
            <a:endParaRPr lang="en-US" altLang="zh-TW" sz="2800" b="1" dirty="0">
              <a:solidFill>
                <a:schemeClr val="tx1"/>
              </a:solidFill>
              <a:latin typeface="標楷體" panose="03000509000000000000" pitchFamily="65" charset="-120"/>
              <a:ea typeface="標楷體" panose="03000509000000000000" pitchFamily="65" charset="-120"/>
              <a:cs typeface="Times New Roman" panose="02020603050405020304" pitchFamily="18" charset="0"/>
            </a:endParaRPr>
          </a:p>
          <a:p>
            <a:pPr>
              <a:lnSpc>
                <a:spcPts val="3300"/>
              </a:lnSpc>
              <a:spcBef>
                <a:spcPct val="0"/>
              </a:spcBef>
              <a:buNone/>
            </a:pPr>
            <a:r>
              <a:rPr lang="zh-TW" altLang="en-US" sz="2800" b="1"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網路填寫報名表期間</a:t>
            </a:r>
            <a:r>
              <a:rPr lang="zh-TW" altLang="en-US"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a:t>
            </a:r>
          </a:p>
          <a:p>
            <a:pPr>
              <a:spcBef>
                <a:spcPct val="0"/>
              </a:spcBef>
              <a:buFontTx/>
              <a:buNone/>
            </a:pPr>
            <a:r>
              <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115</a:t>
            </a:r>
            <a:r>
              <a:rPr lang="zh-TW" altLang="en-US"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年</a:t>
            </a:r>
            <a:r>
              <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6</a:t>
            </a:r>
            <a:r>
              <a:rPr lang="zh-TW" altLang="en-US"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月</a:t>
            </a:r>
            <a:r>
              <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16</a:t>
            </a:r>
            <a:r>
              <a:rPr lang="zh-TW" altLang="en-US"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日（星期二）</a:t>
            </a:r>
            <a:r>
              <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8</a:t>
            </a:r>
            <a:r>
              <a:rPr lang="zh-TW" altLang="en-US"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a:t>
            </a:r>
            <a:r>
              <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00</a:t>
            </a:r>
            <a:r>
              <a:rPr lang="zh-TW" altLang="en-US"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至</a:t>
            </a:r>
            <a:r>
              <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6</a:t>
            </a:r>
            <a:r>
              <a:rPr lang="zh-TW" altLang="en-US"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月</a:t>
            </a:r>
            <a:r>
              <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17</a:t>
            </a:r>
            <a:r>
              <a:rPr lang="zh-TW" altLang="en-US"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日（星期三）</a:t>
            </a:r>
            <a:r>
              <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16</a:t>
            </a:r>
            <a:r>
              <a:rPr lang="zh-TW" altLang="en-US"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a:t>
            </a:r>
            <a:r>
              <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00</a:t>
            </a:r>
          </a:p>
          <a:p>
            <a:r>
              <a:rPr lang="zh-TW" altLang="en-US"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網址：</a:t>
            </a:r>
            <a:r>
              <a:rPr lang="en-US" altLang="zh-TW" sz="2800" dirty="0">
                <a:latin typeface="標楷體" panose="03000509000000000000" pitchFamily="65" charset="-120"/>
                <a:ea typeface="標楷體" panose="03000509000000000000" pitchFamily="65" charset="-120"/>
                <a:hlinkClick r:id="rId5"/>
              </a:rPr>
              <a:t>https://www.lysh.tyc.edu.tw/ </a:t>
            </a:r>
            <a:r>
              <a:rPr lang="en-US" altLang="zh-TW" dirty="0"/>
              <a:t>	</a:t>
            </a:r>
          </a:p>
          <a:p>
            <a:pPr>
              <a:spcBef>
                <a:spcPct val="0"/>
              </a:spcBef>
              <a:buFontTx/>
              <a:buNone/>
            </a:pPr>
            <a:r>
              <a:rPr lang="zh-TW" altLang="en-US"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      </a:t>
            </a:r>
            <a:r>
              <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a:t>
            </a:r>
            <a:r>
              <a:rPr lang="zh-TW" altLang="en-US"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請參考路亞國際高中網頁</a:t>
            </a:r>
            <a:r>
              <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a:t>
            </a:r>
          </a:p>
          <a:p>
            <a:pPr>
              <a:spcBef>
                <a:spcPct val="0"/>
              </a:spcBef>
              <a:buFontTx/>
              <a:buNone/>
            </a:pPr>
            <a:endPar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endParaRPr>
          </a:p>
          <a:p>
            <a:pPr>
              <a:spcBef>
                <a:spcPct val="0"/>
              </a:spcBef>
              <a:buFontTx/>
              <a:buNone/>
            </a:pPr>
            <a:r>
              <a:rPr lang="zh-TW" altLang="en-US" sz="2800" b="1"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線上列印准考證：</a:t>
            </a:r>
            <a:r>
              <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115</a:t>
            </a:r>
            <a:r>
              <a:rPr lang="zh-TW" altLang="en-US"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年</a:t>
            </a:r>
            <a:r>
              <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6</a:t>
            </a:r>
            <a:r>
              <a:rPr lang="zh-TW" altLang="en-US"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月</a:t>
            </a:r>
            <a:r>
              <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20</a:t>
            </a:r>
            <a:r>
              <a:rPr lang="zh-TW" altLang="en-US"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日（星期六）</a:t>
            </a:r>
            <a:endPar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endParaRPr>
          </a:p>
          <a:p>
            <a:pPr>
              <a:spcBef>
                <a:spcPct val="0"/>
              </a:spcBef>
              <a:buFontTx/>
              <a:buNone/>
            </a:pPr>
            <a:endPar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endParaRPr>
          </a:p>
          <a:p>
            <a:pPr>
              <a:spcBef>
                <a:spcPct val="0"/>
              </a:spcBef>
              <a:buFontTx/>
              <a:buNone/>
            </a:pPr>
            <a:r>
              <a:rPr lang="zh-TW" altLang="en-US"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＊試場及座位於</a:t>
            </a:r>
            <a:r>
              <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6</a:t>
            </a:r>
            <a:r>
              <a:rPr lang="zh-TW" altLang="en-US"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月</a:t>
            </a:r>
            <a:r>
              <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20</a:t>
            </a:r>
            <a:r>
              <a:rPr lang="zh-TW" altLang="en-US"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日</a:t>
            </a:r>
            <a:r>
              <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a:t>
            </a:r>
            <a:r>
              <a:rPr lang="zh-TW" altLang="en-US"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星期六</a:t>
            </a:r>
            <a:r>
              <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a:t>
            </a:r>
            <a:r>
              <a:rPr lang="zh-TW" altLang="en-US"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公告。</a:t>
            </a:r>
            <a:endPar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endParaRPr>
          </a:p>
          <a:p>
            <a:pPr>
              <a:spcBef>
                <a:spcPct val="0"/>
              </a:spcBef>
              <a:buFontTx/>
              <a:buNone/>
            </a:pPr>
            <a:endPar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endParaRPr>
          </a:p>
          <a:p>
            <a:pPr>
              <a:spcBef>
                <a:spcPct val="0"/>
              </a:spcBef>
              <a:buFontTx/>
              <a:buNone/>
            </a:pPr>
            <a:r>
              <a:rPr lang="zh-TW" altLang="en-US" sz="2800" b="1"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考試日期</a:t>
            </a:r>
            <a:r>
              <a:rPr lang="en-US" altLang="zh-TW" sz="2800" b="1"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a:t>
            </a:r>
            <a:r>
              <a:rPr lang="zh-TW" altLang="en-US" sz="2800" b="1"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時間</a:t>
            </a:r>
            <a:r>
              <a:rPr lang="en-US" altLang="zh-TW" sz="2800" b="1"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 :</a:t>
            </a:r>
          </a:p>
          <a:p>
            <a:pPr>
              <a:spcBef>
                <a:spcPct val="0"/>
              </a:spcBef>
              <a:buFontTx/>
              <a:buNone/>
            </a:pPr>
            <a:r>
              <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115</a:t>
            </a:r>
            <a:r>
              <a:rPr lang="zh-TW" altLang="en-US"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年</a:t>
            </a:r>
            <a:r>
              <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6</a:t>
            </a:r>
            <a:r>
              <a:rPr lang="zh-TW" altLang="en-US"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月</a:t>
            </a:r>
            <a:r>
              <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21</a:t>
            </a:r>
            <a:r>
              <a:rPr lang="zh-TW" altLang="en-US"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 </a:t>
            </a:r>
            <a:r>
              <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a:t>
            </a:r>
            <a:r>
              <a:rPr lang="zh-TW" altLang="en-US"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星期日</a:t>
            </a:r>
            <a:r>
              <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a:t>
            </a:r>
            <a:r>
              <a:rPr lang="zh-TW" altLang="en-US"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 </a:t>
            </a:r>
            <a:r>
              <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8:30</a:t>
            </a:r>
            <a:r>
              <a:rPr lang="zh-TW" altLang="en-US"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至</a:t>
            </a:r>
            <a:r>
              <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10:50</a:t>
            </a:r>
            <a:endParaRPr lang="zh-TW" altLang="en-US"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endParaRPr>
          </a:p>
        </p:txBody>
      </p:sp>
    </p:spTree>
    <p:custDataLst>
      <p:tags r:id="rId1"/>
    </p:custDataLst>
    <p:extLst>
      <p:ext uri="{BB962C8B-B14F-4D97-AF65-F5344CB8AC3E}">
        <p14:creationId xmlns:p14="http://schemas.microsoft.com/office/powerpoint/2010/main" val="2133500628"/>
      </p:ext>
    </p:extLst>
  </p:cSld>
  <p:clrMapOvr>
    <a:masterClrMapping/>
  </p:clrMapOvr>
  <p:transition spd="slow">
    <p:fad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投影片編號版面配置區 3">
            <a:extLst>
              <a:ext uri="{FF2B5EF4-FFF2-40B4-BE49-F238E27FC236}">
                <a16:creationId xmlns:a16="http://schemas.microsoft.com/office/drawing/2014/main" id="{22C860B6-BC96-4292-B26A-A4AF6DA3869B}"/>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Blip>
                <a:blip r:embed="rId2"/>
              </a:buBlip>
              <a:defRPr sz="3200">
                <a:solidFill>
                  <a:srgbClr val="104031"/>
                </a:solidFill>
                <a:latin typeface="Verdana" panose="020B0604030504040204" pitchFamily="34" charset="0"/>
              </a:defRPr>
            </a:lvl1pPr>
            <a:lvl2pPr marL="742950" indent="-285750">
              <a:spcBef>
                <a:spcPct val="20000"/>
              </a:spcBef>
              <a:buBlip>
                <a:blip r:embed="rId3"/>
              </a:buBlip>
              <a:defRPr sz="2800">
                <a:solidFill>
                  <a:srgbClr val="104031"/>
                </a:solidFill>
                <a:latin typeface="Verdana" panose="020B0604030504040204" pitchFamily="34" charset="0"/>
              </a:defRPr>
            </a:lvl2pPr>
            <a:lvl3pPr marL="1143000" indent="-228600">
              <a:spcBef>
                <a:spcPct val="20000"/>
              </a:spcBef>
              <a:buBlip>
                <a:blip r:embed="rId2"/>
              </a:buBlip>
              <a:defRPr sz="2400">
                <a:solidFill>
                  <a:srgbClr val="104031"/>
                </a:solidFill>
                <a:latin typeface="Verdana" panose="020B0604030504040204" pitchFamily="34" charset="0"/>
              </a:defRPr>
            </a:lvl3pPr>
            <a:lvl4pPr marL="1600200" indent="-228600">
              <a:spcBef>
                <a:spcPct val="20000"/>
              </a:spcBef>
              <a:buBlip>
                <a:blip r:embed="rId3"/>
              </a:buBlip>
              <a:defRPr sz="2000">
                <a:solidFill>
                  <a:srgbClr val="104031"/>
                </a:solidFill>
                <a:latin typeface="Verdana" panose="020B0604030504040204" pitchFamily="34" charset="0"/>
              </a:defRPr>
            </a:lvl4pPr>
            <a:lvl5pPr marL="2057400" indent="-228600">
              <a:spcBef>
                <a:spcPct val="20000"/>
              </a:spcBef>
              <a:buBlip>
                <a:blip r:embed="rId2"/>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9pPr>
          </a:lstStyle>
          <a:p>
            <a:pPr>
              <a:spcBef>
                <a:spcPct val="0"/>
              </a:spcBef>
              <a:buFontTx/>
              <a:buNone/>
            </a:pPr>
            <a:fld id="{CBE17868-28D1-46E2-A077-3694BB174BAE}" type="slidenum">
              <a:rPr lang="en-US" altLang="zh-TW" sz="1200">
                <a:solidFill>
                  <a:srgbClr val="0C3226"/>
                </a:solidFill>
              </a:rPr>
              <a:pPr>
                <a:spcBef>
                  <a:spcPct val="0"/>
                </a:spcBef>
                <a:buFontTx/>
                <a:buNone/>
              </a:pPr>
              <a:t>28</a:t>
            </a:fld>
            <a:endParaRPr lang="en-US" altLang="zh-TW" sz="1200">
              <a:solidFill>
                <a:srgbClr val="0C3226"/>
              </a:solidFill>
            </a:endParaRPr>
          </a:p>
        </p:txBody>
      </p:sp>
      <p:sp>
        <p:nvSpPr>
          <p:cNvPr id="7" name="標題 1">
            <a:extLst>
              <a:ext uri="{FF2B5EF4-FFF2-40B4-BE49-F238E27FC236}">
                <a16:creationId xmlns:a16="http://schemas.microsoft.com/office/drawing/2014/main" id="{D7F8E7E5-53B3-4A83-86FE-F75CDB5AE3D2}"/>
              </a:ext>
            </a:extLst>
          </p:cNvPr>
          <p:cNvSpPr>
            <a:spLocks noGrp="1"/>
          </p:cNvSpPr>
          <p:nvPr>
            <p:ph type="body" idx="1"/>
          </p:nvPr>
        </p:nvSpPr>
        <p:spPr>
          <a:xfrm>
            <a:off x="1992314" y="2565400"/>
            <a:ext cx="8207375" cy="1500188"/>
          </a:xfrm>
        </p:spPr>
        <p:txBody>
          <a:bodyPr/>
          <a:lstStyle/>
          <a:p>
            <a:pPr algn="ctr" eaLnBrk="1" hangingPunct="1">
              <a:defRPr/>
            </a:pPr>
            <a:r>
              <a:rPr lang="zh-TW" altLang="en-US" sz="6600" dirty="0">
                <a:solidFill>
                  <a:srgbClr val="0000FF"/>
                </a:solidFill>
                <a:effectLst>
                  <a:outerShdw blurRad="38100" dist="38100" dir="2700000" algn="tl">
                    <a:srgbClr val="C0C0C0"/>
                  </a:outerShdw>
                </a:effectLst>
                <a:latin typeface="標楷體" panose="03000509000000000000" pitchFamily="65" charset="-120"/>
                <a:ea typeface="標楷體" panose="03000509000000000000" pitchFamily="65" charset="-120"/>
              </a:rPr>
              <a:t>變更就學區申請流程</a:t>
            </a:r>
            <a:endParaRPr lang="zh-TW" altLang="en-US" sz="6600" dirty="0">
              <a:ea typeface="標楷體" panose="03000509000000000000" pitchFamily="65" charset="-120"/>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標題 1">
            <a:extLst>
              <a:ext uri="{FF2B5EF4-FFF2-40B4-BE49-F238E27FC236}">
                <a16:creationId xmlns:a16="http://schemas.microsoft.com/office/drawing/2014/main" id="{EA148AAD-9EA3-4575-95D5-3F04A920EAD9}"/>
              </a:ext>
            </a:extLst>
          </p:cNvPr>
          <p:cNvSpPr>
            <a:spLocks noGrp="1"/>
          </p:cNvSpPr>
          <p:nvPr>
            <p:ph type="title"/>
          </p:nvPr>
        </p:nvSpPr>
        <p:spPr>
          <a:xfrm>
            <a:off x="1981200" y="274638"/>
            <a:ext cx="8229600" cy="850900"/>
          </a:xfrm>
        </p:spPr>
        <p:txBody>
          <a:bodyPr/>
          <a:lstStyle/>
          <a:p>
            <a:pPr>
              <a:defRPr/>
            </a:pPr>
            <a:r>
              <a:rPr lang="zh-TW" altLang="en-US" dirty="0">
                <a:solidFill>
                  <a:schemeClr val="tx1"/>
                </a:solidFill>
                <a:latin typeface="標楷體" panose="03000509000000000000" pitchFamily="65" charset="-120"/>
                <a:ea typeface="標楷體" panose="03000509000000000000" pitchFamily="65" charset="-120"/>
              </a:rPr>
              <a:t>特殊情形變更學區申請</a:t>
            </a:r>
          </a:p>
        </p:txBody>
      </p:sp>
      <p:pic>
        <p:nvPicPr>
          <p:cNvPr id="101379" name="內容版面配置區 4">
            <a:extLst>
              <a:ext uri="{FF2B5EF4-FFF2-40B4-BE49-F238E27FC236}">
                <a16:creationId xmlns:a16="http://schemas.microsoft.com/office/drawing/2014/main" id="{DF2E1B93-4F03-4738-93D2-4CC0F87EC0CB}"/>
              </a:ext>
            </a:extLst>
          </p:cNvPr>
          <p:cNvPicPr>
            <a:picLocks noGrp="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1788257" y="1335089"/>
            <a:ext cx="8615486" cy="5248273"/>
          </a:xfrm>
        </p:spPr>
      </p:pic>
      <p:sp>
        <p:nvSpPr>
          <p:cNvPr id="101380" name="投影片編號版面配置區 3">
            <a:extLst>
              <a:ext uri="{FF2B5EF4-FFF2-40B4-BE49-F238E27FC236}">
                <a16:creationId xmlns:a16="http://schemas.microsoft.com/office/drawing/2014/main" id="{DF6A02E7-1D9B-42C8-9D1C-43CE3FC79AAF}"/>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spcBef>
                <a:spcPct val="0"/>
              </a:spcBef>
              <a:buFontTx/>
              <a:buNone/>
            </a:pPr>
            <a:fld id="{B6A51943-428F-4E60-952D-D0B0F3B860AB}" type="slidenum">
              <a:rPr lang="zh-TW" altLang="en-US" sz="1200">
                <a:solidFill>
                  <a:srgbClr val="0C3226"/>
                </a:solidFill>
                <a:ea typeface="微軟正黑體" panose="020B0604030504040204" pitchFamily="34" charset="-120"/>
              </a:rPr>
              <a:pPr>
                <a:spcBef>
                  <a:spcPct val="0"/>
                </a:spcBef>
                <a:buFontTx/>
                <a:buNone/>
              </a:pPr>
              <a:t>29</a:t>
            </a:fld>
            <a:endParaRPr lang="en-US" altLang="zh-TW" sz="1200">
              <a:solidFill>
                <a:srgbClr val="0C3226"/>
              </a:solidFill>
              <a:ea typeface="微軟正黑體" panose="020B0604030504040204" pitchFamily="34" charset="-120"/>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5C941886-958C-4B13-8953-2E721B271693}"/>
              </a:ext>
            </a:extLst>
          </p:cNvPr>
          <p:cNvSpPr>
            <a:spLocks noGrp="1"/>
          </p:cNvSpPr>
          <p:nvPr>
            <p:ph type="title"/>
          </p:nvPr>
        </p:nvSpPr>
        <p:spPr>
          <a:xfrm>
            <a:off x="609600" y="-1870"/>
            <a:ext cx="10972800" cy="1143000"/>
          </a:xfrm>
        </p:spPr>
        <p:txBody>
          <a:bodyPr/>
          <a:lstStyle/>
          <a:p>
            <a:pPr>
              <a:defRPr/>
            </a:pPr>
            <a:r>
              <a:rPr lang="zh-TW" altLang="en-US" dirty="0">
                <a:latin typeface="標楷體" panose="03000509000000000000" pitchFamily="65" charset="-120"/>
                <a:ea typeface="標楷體" panose="03000509000000000000" pitchFamily="65" charset="-120"/>
              </a:rPr>
              <a:t>變更學區申請程序</a:t>
            </a:r>
          </a:p>
        </p:txBody>
      </p:sp>
      <p:sp>
        <p:nvSpPr>
          <p:cNvPr id="102403" name="投影片編號版面配置區 3">
            <a:extLst>
              <a:ext uri="{FF2B5EF4-FFF2-40B4-BE49-F238E27FC236}">
                <a16:creationId xmlns:a16="http://schemas.microsoft.com/office/drawing/2014/main" id="{CA39825C-6F48-42C1-B053-75F7C11BCED5}"/>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Blip>
                <a:blip r:embed="rId2"/>
              </a:buBlip>
              <a:defRPr sz="3200">
                <a:solidFill>
                  <a:srgbClr val="104031"/>
                </a:solidFill>
                <a:latin typeface="Verdana" panose="020B0604030504040204" pitchFamily="34" charset="0"/>
              </a:defRPr>
            </a:lvl1pPr>
            <a:lvl2pPr marL="742950" indent="-285750">
              <a:spcBef>
                <a:spcPct val="20000"/>
              </a:spcBef>
              <a:buBlip>
                <a:blip r:embed="rId3"/>
              </a:buBlip>
              <a:defRPr sz="2800">
                <a:solidFill>
                  <a:srgbClr val="104031"/>
                </a:solidFill>
                <a:latin typeface="Verdana" panose="020B0604030504040204" pitchFamily="34" charset="0"/>
              </a:defRPr>
            </a:lvl2pPr>
            <a:lvl3pPr marL="1143000" indent="-228600">
              <a:spcBef>
                <a:spcPct val="20000"/>
              </a:spcBef>
              <a:buBlip>
                <a:blip r:embed="rId2"/>
              </a:buBlip>
              <a:defRPr sz="2400">
                <a:solidFill>
                  <a:srgbClr val="104031"/>
                </a:solidFill>
                <a:latin typeface="Verdana" panose="020B0604030504040204" pitchFamily="34" charset="0"/>
              </a:defRPr>
            </a:lvl3pPr>
            <a:lvl4pPr marL="1600200" indent="-228600">
              <a:spcBef>
                <a:spcPct val="20000"/>
              </a:spcBef>
              <a:buBlip>
                <a:blip r:embed="rId3"/>
              </a:buBlip>
              <a:defRPr sz="2000">
                <a:solidFill>
                  <a:srgbClr val="104031"/>
                </a:solidFill>
                <a:latin typeface="Verdana" panose="020B0604030504040204" pitchFamily="34" charset="0"/>
              </a:defRPr>
            </a:lvl4pPr>
            <a:lvl5pPr marL="2057400" indent="-228600">
              <a:spcBef>
                <a:spcPct val="20000"/>
              </a:spcBef>
              <a:buBlip>
                <a:blip r:embed="rId2"/>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9pPr>
          </a:lstStyle>
          <a:p>
            <a:pPr>
              <a:spcBef>
                <a:spcPct val="0"/>
              </a:spcBef>
              <a:buFontTx/>
              <a:buNone/>
            </a:pPr>
            <a:fld id="{0DE12380-4C4A-4D1B-8E74-6BD3BB2530D1}" type="slidenum">
              <a:rPr lang="zh-TW" altLang="en-US" sz="1200">
                <a:solidFill>
                  <a:srgbClr val="0C3226"/>
                </a:solidFill>
                <a:ea typeface="微軟正黑體" panose="020B0604030504040204" pitchFamily="34" charset="-120"/>
              </a:rPr>
              <a:pPr>
                <a:spcBef>
                  <a:spcPct val="0"/>
                </a:spcBef>
                <a:buFontTx/>
                <a:buNone/>
              </a:pPr>
              <a:t>30</a:t>
            </a:fld>
            <a:endParaRPr lang="en-US" altLang="zh-TW" sz="1200">
              <a:solidFill>
                <a:srgbClr val="0C3226"/>
              </a:solidFill>
              <a:ea typeface="微軟正黑體" panose="020B0604030504040204" pitchFamily="34" charset="-120"/>
            </a:endParaRPr>
          </a:p>
        </p:txBody>
      </p:sp>
      <p:pic>
        <p:nvPicPr>
          <p:cNvPr id="102404" name="資料庫圖表 4">
            <a:extLst>
              <a:ext uri="{FF2B5EF4-FFF2-40B4-BE49-F238E27FC236}">
                <a16:creationId xmlns:a16="http://schemas.microsoft.com/office/drawing/2014/main" id="{65EFD443-14D9-4B12-A848-F30AFB521C53}"/>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46239" y="1116014"/>
            <a:ext cx="4492625" cy="5595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405" name="資料庫圖表 5">
            <a:extLst>
              <a:ext uri="{FF2B5EF4-FFF2-40B4-BE49-F238E27FC236}">
                <a16:creationId xmlns:a16="http://schemas.microsoft.com/office/drawing/2014/main" id="{A01935D7-FABF-4643-A9E4-21A41EB74DB2}"/>
              </a:ext>
            </a:extLst>
          </p:cNvPr>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040438" y="1116014"/>
            <a:ext cx="4494212" cy="5595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動作按鈕: 首頁 6">
            <a:hlinkClick r:id="rId6" action="ppaction://hlinksldjump" highlightClick="1"/>
            <a:extLst>
              <a:ext uri="{FF2B5EF4-FFF2-40B4-BE49-F238E27FC236}">
                <a16:creationId xmlns:a16="http://schemas.microsoft.com/office/drawing/2014/main" id="{148607BA-8497-4696-BEDD-F72B2DB7D1F3}"/>
              </a:ext>
            </a:extLst>
          </p:cNvPr>
          <p:cNvSpPr/>
          <p:nvPr/>
        </p:nvSpPr>
        <p:spPr>
          <a:xfrm>
            <a:off x="9912351" y="6165851"/>
            <a:ext cx="576263" cy="576263"/>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TW" alt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投影片編號版面配置區 3">
            <a:extLst>
              <a:ext uri="{FF2B5EF4-FFF2-40B4-BE49-F238E27FC236}">
                <a16:creationId xmlns:a16="http://schemas.microsoft.com/office/drawing/2014/main" id="{8D7B3A54-7908-4981-B322-A0D55D28A159}"/>
              </a:ext>
            </a:extLst>
          </p:cNvPr>
          <p:cNvSpPr txBox="1">
            <a:spLocks noGrp="1"/>
          </p:cNvSpPr>
          <p:nvPr/>
        </p:nvSpPr>
        <p:spPr bwMode="auto">
          <a:xfrm>
            <a:off x="8077200" y="6356351"/>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Blip>
                <a:blip r:embed="rId2"/>
              </a:buBlip>
              <a:defRPr sz="3200">
                <a:solidFill>
                  <a:srgbClr val="104031"/>
                </a:solidFill>
                <a:latin typeface="Verdana" panose="020B0604030504040204" pitchFamily="34" charset="0"/>
              </a:defRPr>
            </a:lvl1pPr>
            <a:lvl2pPr marL="742950" indent="-285750">
              <a:spcBef>
                <a:spcPct val="20000"/>
              </a:spcBef>
              <a:buBlip>
                <a:blip r:embed="rId3"/>
              </a:buBlip>
              <a:defRPr sz="2800">
                <a:solidFill>
                  <a:srgbClr val="104031"/>
                </a:solidFill>
                <a:latin typeface="Verdana" panose="020B0604030504040204" pitchFamily="34" charset="0"/>
              </a:defRPr>
            </a:lvl2pPr>
            <a:lvl3pPr marL="1143000" indent="-228600">
              <a:spcBef>
                <a:spcPct val="20000"/>
              </a:spcBef>
              <a:buBlip>
                <a:blip r:embed="rId2"/>
              </a:buBlip>
              <a:defRPr sz="2400">
                <a:solidFill>
                  <a:srgbClr val="104031"/>
                </a:solidFill>
                <a:latin typeface="Verdana" panose="020B0604030504040204" pitchFamily="34" charset="0"/>
              </a:defRPr>
            </a:lvl3pPr>
            <a:lvl4pPr marL="1600200" indent="-228600">
              <a:spcBef>
                <a:spcPct val="20000"/>
              </a:spcBef>
              <a:buBlip>
                <a:blip r:embed="rId3"/>
              </a:buBlip>
              <a:defRPr sz="2000">
                <a:solidFill>
                  <a:srgbClr val="104031"/>
                </a:solidFill>
                <a:latin typeface="Verdana" panose="020B0604030504040204" pitchFamily="34" charset="0"/>
              </a:defRPr>
            </a:lvl4pPr>
            <a:lvl5pPr marL="2057400" indent="-228600">
              <a:spcBef>
                <a:spcPct val="20000"/>
              </a:spcBef>
              <a:buBlip>
                <a:blip r:embed="rId2"/>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9pPr>
          </a:lstStyle>
          <a:p>
            <a:pPr algn="r" eaLnBrk="1" hangingPunct="1">
              <a:spcBef>
                <a:spcPct val="0"/>
              </a:spcBef>
              <a:buFontTx/>
              <a:buNone/>
            </a:pPr>
            <a:fld id="{C8D8F06A-0DB1-4DE9-9671-F49532FD0168}" type="slidenum">
              <a:rPr kumimoji="0" lang="en-US" altLang="zh-TW" sz="1200">
                <a:solidFill>
                  <a:srgbClr val="0C3226"/>
                </a:solidFill>
              </a:rPr>
              <a:pPr algn="r" eaLnBrk="1" hangingPunct="1">
                <a:spcBef>
                  <a:spcPct val="0"/>
                </a:spcBef>
                <a:buFontTx/>
                <a:buNone/>
              </a:pPr>
              <a:t>31</a:t>
            </a:fld>
            <a:endParaRPr kumimoji="0" lang="en-US" altLang="zh-TW" sz="1200">
              <a:solidFill>
                <a:srgbClr val="0C3226"/>
              </a:solidFill>
            </a:endParaRPr>
          </a:p>
        </p:txBody>
      </p:sp>
      <p:sp>
        <p:nvSpPr>
          <p:cNvPr id="7" name="標題 1">
            <a:extLst>
              <a:ext uri="{FF2B5EF4-FFF2-40B4-BE49-F238E27FC236}">
                <a16:creationId xmlns:a16="http://schemas.microsoft.com/office/drawing/2014/main" id="{E3DFDE07-1148-4E85-B746-3D409725B243}"/>
              </a:ext>
            </a:extLst>
          </p:cNvPr>
          <p:cNvSpPr>
            <a:spLocks noGrp="1"/>
          </p:cNvSpPr>
          <p:nvPr>
            <p:ph type="body" idx="4294967295"/>
          </p:nvPr>
        </p:nvSpPr>
        <p:spPr>
          <a:xfrm>
            <a:off x="1091827" y="2564904"/>
            <a:ext cx="10008345" cy="1500188"/>
          </a:xfrm>
        </p:spPr>
        <p:txBody>
          <a:bodyPr anchor="b"/>
          <a:lstStyle/>
          <a:p>
            <a:pPr marL="0" indent="0" algn="ctr" eaLnBrk="1" hangingPunct="1">
              <a:buNone/>
              <a:defRPr/>
            </a:pPr>
            <a:r>
              <a:rPr lang="en-US" altLang="zh-TW" sz="6600" dirty="0">
                <a:solidFill>
                  <a:srgbClr val="0000FF"/>
                </a:solidFill>
                <a:effectLst>
                  <a:outerShdw blurRad="38100" dist="38100" dir="2700000" algn="tl">
                    <a:srgbClr val="C0C0C0"/>
                  </a:outerShdw>
                </a:effectLst>
                <a:latin typeface="標楷體" panose="03000509000000000000" pitchFamily="65" charset="-120"/>
                <a:ea typeface="標楷體" panose="03000509000000000000" pitchFamily="65" charset="-120"/>
              </a:rPr>
              <a:t>115</a:t>
            </a:r>
            <a:r>
              <a:rPr lang="zh-TW" altLang="en-US" sz="6600" dirty="0">
                <a:solidFill>
                  <a:srgbClr val="0000FF"/>
                </a:solidFill>
                <a:effectLst>
                  <a:outerShdw blurRad="38100" dist="38100" dir="2700000" algn="tl">
                    <a:srgbClr val="C0C0C0"/>
                  </a:outerShdw>
                </a:effectLst>
                <a:latin typeface="標楷體" panose="03000509000000000000" pitchFamily="65" charset="-120"/>
                <a:ea typeface="標楷體" panose="03000509000000000000" pitchFamily="65" charset="-120"/>
              </a:rPr>
              <a:t>年桃連區優先免試作為</a:t>
            </a:r>
            <a:endParaRPr lang="zh-TW" altLang="en-US" sz="6600" dirty="0">
              <a:ea typeface="標楷體" panose="03000509000000000000" pitchFamily="65" charset="-120"/>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AC1BD376-D998-4DEB-875A-D1ACF4043B08}"/>
              </a:ext>
            </a:extLst>
          </p:cNvPr>
          <p:cNvSpPr>
            <a:spLocks noGrp="1"/>
          </p:cNvSpPr>
          <p:nvPr>
            <p:ph type="title" idx="4294967295"/>
          </p:nvPr>
        </p:nvSpPr>
        <p:spPr>
          <a:xfrm>
            <a:off x="609600" y="44624"/>
            <a:ext cx="10972800" cy="1143000"/>
          </a:xfrm>
        </p:spPr>
        <p:txBody>
          <a:bodyPr/>
          <a:lstStyle/>
          <a:p>
            <a:pPr eaLnBrk="1" fontAlgn="auto" hangingPunct="1">
              <a:spcAft>
                <a:spcPts val="0"/>
              </a:spcAft>
              <a:defRPr/>
            </a:pPr>
            <a:r>
              <a:rPr lang="en-US" altLang="zh-TW" dirty="0">
                <a:solidFill>
                  <a:srgbClr val="FF0000"/>
                </a:solidFill>
                <a:latin typeface="標楷體" panose="03000509000000000000" pitchFamily="65" charset="-120"/>
                <a:ea typeface="標楷體" panose="03000509000000000000" pitchFamily="65" charset="-120"/>
              </a:rPr>
              <a:t>115</a:t>
            </a:r>
            <a:r>
              <a:rPr lang="zh-TW" altLang="en-US" dirty="0">
                <a:solidFill>
                  <a:srgbClr val="FF0000"/>
                </a:solidFill>
                <a:latin typeface="標楷體" panose="03000509000000000000" pitchFamily="65" charset="-120"/>
                <a:ea typeface="標楷體" panose="03000509000000000000" pitchFamily="65" charset="-120"/>
              </a:rPr>
              <a:t>優先免試入學之內容</a:t>
            </a:r>
          </a:p>
        </p:txBody>
      </p:sp>
      <p:sp>
        <p:nvSpPr>
          <p:cNvPr id="104451" name="內容版面配置區 2">
            <a:extLst>
              <a:ext uri="{FF2B5EF4-FFF2-40B4-BE49-F238E27FC236}">
                <a16:creationId xmlns:a16="http://schemas.microsoft.com/office/drawing/2014/main" id="{4945D13A-6B22-4E2F-8EFE-1D4016C00E20}"/>
              </a:ext>
            </a:extLst>
          </p:cNvPr>
          <p:cNvSpPr>
            <a:spLocks noGrp="1"/>
          </p:cNvSpPr>
          <p:nvPr>
            <p:ph idx="4294967295"/>
          </p:nvPr>
        </p:nvSpPr>
        <p:spPr>
          <a:xfrm>
            <a:off x="1559496" y="1503363"/>
            <a:ext cx="9601200" cy="4852988"/>
          </a:xfrm>
        </p:spPr>
        <p:txBody>
          <a:bodyPr/>
          <a:lstStyle/>
          <a:p>
            <a:pPr eaLnBrk="1" hangingPunct="1"/>
            <a:r>
              <a:rPr lang="zh-TW" altLang="en-US">
                <a:latin typeface="標楷體" panose="03000509000000000000" pitchFamily="65" charset="-120"/>
                <a:ea typeface="標楷體" panose="03000509000000000000" pitchFamily="65" charset="-120"/>
              </a:rPr>
              <a:t>辦理優免之科別：公</a:t>
            </a:r>
            <a:r>
              <a:rPr lang="zh-TW" altLang="en-US">
                <a:solidFill>
                  <a:schemeClr val="tx1"/>
                </a:solidFill>
                <a:latin typeface="標楷體" panose="03000509000000000000" pitchFamily="65" charset="-120"/>
                <a:ea typeface="標楷體" panose="03000509000000000000" pitchFamily="65" charset="-120"/>
              </a:rPr>
              <a:t>私立高級中等學校之普通科、綜合高中與專業群科</a:t>
            </a:r>
            <a:r>
              <a:rPr lang="zh-TW" altLang="en-US">
                <a:latin typeface="標楷體" panose="03000509000000000000" pitchFamily="65" charset="-120"/>
                <a:ea typeface="標楷體" panose="03000509000000000000" pitchFamily="65" charset="-120"/>
              </a:rPr>
              <a:t>。</a:t>
            </a:r>
          </a:p>
          <a:p>
            <a:pPr eaLnBrk="1" hangingPunct="1"/>
            <a:r>
              <a:rPr lang="zh-TW" altLang="en-US">
                <a:latin typeface="標楷體" panose="03000509000000000000" pitchFamily="65" charset="-120"/>
                <a:ea typeface="標楷體" panose="03000509000000000000" pitchFamily="65" charset="-120"/>
              </a:rPr>
              <a:t>提供名額：</a:t>
            </a:r>
            <a:endParaRPr lang="en-US" altLang="zh-TW">
              <a:latin typeface="標楷體" panose="03000509000000000000" pitchFamily="65" charset="-120"/>
              <a:ea typeface="標楷體" panose="03000509000000000000" pitchFamily="65" charset="-120"/>
            </a:endParaRPr>
          </a:p>
          <a:p>
            <a:pPr lvl="1" eaLnBrk="1" hangingPunct="1"/>
            <a:r>
              <a:rPr lang="zh-TW" altLang="en-US">
                <a:latin typeface="標楷體" panose="03000509000000000000" pitchFamily="65" charset="-120"/>
                <a:ea typeface="標楷體" panose="03000509000000000000" pitchFamily="65" charset="-120"/>
              </a:rPr>
              <a:t>「基本分配」名額：</a:t>
            </a:r>
            <a:endParaRPr lang="en-US" altLang="zh-TW">
              <a:latin typeface="標楷體" panose="03000509000000000000" pitchFamily="65" charset="-120"/>
              <a:ea typeface="標楷體" panose="03000509000000000000" pitchFamily="65" charset="-120"/>
            </a:endParaRPr>
          </a:p>
          <a:p>
            <a:pPr lvl="2" eaLnBrk="1" hangingPunct="1"/>
            <a:r>
              <a:rPr lang="zh-TW" altLang="en-US">
                <a:latin typeface="標楷體" panose="03000509000000000000" pitchFamily="65" charset="-120"/>
                <a:ea typeface="標楷體" panose="03000509000000000000" pitchFamily="65" charset="-120"/>
              </a:rPr>
              <a:t>分配公立高中普通科或綜合高中：以各國中應屆畢業生人數之</a:t>
            </a:r>
            <a:r>
              <a:rPr lang="en-US" altLang="zh-TW">
                <a:solidFill>
                  <a:srgbClr val="FF0000"/>
                </a:solidFill>
                <a:latin typeface="標楷體" panose="03000509000000000000" pitchFamily="65" charset="-120"/>
                <a:ea typeface="標楷體" panose="03000509000000000000" pitchFamily="65" charset="-120"/>
              </a:rPr>
              <a:t>6%</a:t>
            </a:r>
            <a:r>
              <a:rPr lang="zh-TW" altLang="en-US">
                <a:latin typeface="標楷體" panose="03000509000000000000" pitchFamily="65" charset="-120"/>
                <a:ea typeface="標楷體" panose="03000509000000000000" pitchFamily="65" charset="-120"/>
              </a:rPr>
              <a:t>計算</a:t>
            </a:r>
            <a:r>
              <a:rPr lang="en-US" altLang="zh-TW">
                <a:latin typeface="標楷體" panose="03000509000000000000" pitchFamily="65" charset="-120"/>
                <a:ea typeface="標楷體" panose="03000509000000000000" pitchFamily="65" charset="-120"/>
              </a:rPr>
              <a:t>(</a:t>
            </a:r>
            <a:r>
              <a:rPr lang="zh-TW" altLang="en-US">
                <a:latin typeface="標楷體" panose="03000509000000000000" pitchFamily="65" charset="-120"/>
                <a:ea typeface="標楷體" panose="03000509000000000000" pitchFamily="65" charset="-120"/>
              </a:rPr>
              <a:t>高中附設國中部者，扣除直升名額</a:t>
            </a:r>
            <a:r>
              <a:rPr lang="en-US" altLang="zh-TW">
                <a:latin typeface="標楷體" panose="03000509000000000000" pitchFamily="65" charset="-120"/>
                <a:ea typeface="標楷體" panose="03000509000000000000" pitchFamily="65" charset="-120"/>
              </a:rPr>
              <a:t>)</a:t>
            </a:r>
            <a:r>
              <a:rPr lang="zh-TW" altLang="en-US">
                <a:latin typeface="標楷體" panose="03000509000000000000" pitchFamily="65" charset="-120"/>
                <a:ea typeface="標楷體" panose="03000509000000000000" pitchFamily="65" charset="-120"/>
              </a:rPr>
              <a:t>，由高中端提供相對應名額。</a:t>
            </a:r>
            <a:endParaRPr lang="en-US" altLang="zh-TW">
              <a:latin typeface="標楷體" panose="03000509000000000000" pitchFamily="65" charset="-120"/>
              <a:ea typeface="標楷體" panose="03000509000000000000" pitchFamily="65" charset="-120"/>
            </a:endParaRPr>
          </a:p>
          <a:p>
            <a:pPr lvl="1" eaLnBrk="1" hangingPunct="1"/>
            <a:r>
              <a:rPr lang="zh-TW" altLang="en-US">
                <a:solidFill>
                  <a:srgbClr val="FF0000"/>
                </a:solidFill>
                <a:latin typeface="標楷體" panose="03000509000000000000" pitchFamily="65" charset="-120"/>
                <a:ea typeface="標楷體" panose="03000509000000000000" pitchFamily="65" charset="-120"/>
              </a:rPr>
              <a:t>「增額分配」</a:t>
            </a:r>
            <a:r>
              <a:rPr lang="zh-TW" altLang="en-US">
                <a:latin typeface="標楷體" panose="03000509000000000000" pitchFamily="65" charset="-120"/>
                <a:ea typeface="標楷體" panose="03000509000000000000" pitchFamily="65" charset="-120"/>
              </a:rPr>
              <a:t>名額：</a:t>
            </a:r>
            <a:endParaRPr lang="en-US" altLang="zh-TW">
              <a:latin typeface="標楷體" panose="03000509000000000000" pitchFamily="65" charset="-120"/>
              <a:ea typeface="標楷體" panose="03000509000000000000" pitchFamily="65" charset="-120"/>
            </a:endParaRPr>
          </a:p>
          <a:p>
            <a:pPr lvl="2" eaLnBrk="1" hangingPunct="1"/>
            <a:r>
              <a:rPr lang="zh-TW" altLang="en-US">
                <a:latin typeface="標楷體" panose="03000509000000000000" pitchFamily="65" charset="-120"/>
                <a:ea typeface="標楷體" panose="03000509000000000000" pitchFamily="65" charset="-120"/>
              </a:rPr>
              <a:t>分配公私立高中普通科、綜合高中與專業群科：由高中端直接定額分配名額給國中端。</a:t>
            </a:r>
            <a:endParaRPr lang="en-US" altLang="zh-TW">
              <a:latin typeface="標楷體" panose="03000509000000000000" pitchFamily="65" charset="-120"/>
              <a:ea typeface="標楷體" panose="03000509000000000000" pitchFamily="65" charset="-120"/>
            </a:endParaRPr>
          </a:p>
          <a:p>
            <a:pPr lvl="1" eaLnBrk="1" hangingPunct="1"/>
            <a:endParaRPr lang="en-US" altLang="zh-TW">
              <a:latin typeface="標楷體" panose="03000509000000000000" pitchFamily="65" charset="-120"/>
              <a:ea typeface="標楷體" panose="03000509000000000000" pitchFamily="65" charset="-120"/>
            </a:endParaRPr>
          </a:p>
          <a:p>
            <a:pPr eaLnBrk="1" hangingPunct="1"/>
            <a:endParaRPr lang="zh-TW" altLang="en-US">
              <a:latin typeface="標楷體" panose="03000509000000000000" pitchFamily="65" charset="-120"/>
              <a:ea typeface="標楷體" panose="03000509000000000000" pitchFamily="65" charset="-120"/>
            </a:endParaRPr>
          </a:p>
        </p:txBody>
      </p:sp>
      <p:sp>
        <p:nvSpPr>
          <p:cNvPr id="104452" name="投影片編號版面配置區 3">
            <a:extLst>
              <a:ext uri="{FF2B5EF4-FFF2-40B4-BE49-F238E27FC236}">
                <a16:creationId xmlns:a16="http://schemas.microsoft.com/office/drawing/2014/main" id="{C2775160-BE84-49EE-B2DA-05FF70D13B49}"/>
              </a:ext>
            </a:extLst>
          </p:cNvPr>
          <p:cNvSpPr txBox="1">
            <a:spLocks noGrp="1"/>
          </p:cNvSpPr>
          <p:nvPr/>
        </p:nvSpPr>
        <p:spPr bwMode="auto">
          <a:xfrm>
            <a:off x="8077200" y="6356351"/>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Blip>
                <a:blip r:embed="rId2"/>
              </a:buBlip>
              <a:defRPr sz="3200">
                <a:solidFill>
                  <a:srgbClr val="104031"/>
                </a:solidFill>
                <a:latin typeface="Verdana" panose="020B0604030504040204" pitchFamily="34" charset="0"/>
              </a:defRPr>
            </a:lvl1pPr>
            <a:lvl2pPr marL="742950" indent="-285750">
              <a:spcBef>
                <a:spcPct val="20000"/>
              </a:spcBef>
              <a:buBlip>
                <a:blip r:embed="rId3"/>
              </a:buBlip>
              <a:defRPr sz="2800">
                <a:solidFill>
                  <a:srgbClr val="104031"/>
                </a:solidFill>
                <a:latin typeface="Verdana" panose="020B0604030504040204" pitchFamily="34" charset="0"/>
              </a:defRPr>
            </a:lvl2pPr>
            <a:lvl3pPr marL="1143000" indent="-228600">
              <a:spcBef>
                <a:spcPct val="20000"/>
              </a:spcBef>
              <a:buBlip>
                <a:blip r:embed="rId2"/>
              </a:buBlip>
              <a:defRPr sz="2400">
                <a:solidFill>
                  <a:srgbClr val="104031"/>
                </a:solidFill>
                <a:latin typeface="Verdana" panose="020B0604030504040204" pitchFamily="34" charset="0"/>
              </a:defRPr>
            </a:lvl3pPr>
            <a:lvl4pPr marL="1600200" indent="-228600">
              <a:spcBef>
                <a:spcPct val="20000"/>
              </a:spcBef>
              <a:buBlip>
                <a:blip r:embed="rId3"/>
              </a:buBlip>
              <a:defRPr sz="2000">
                <a:solidFill>
                  <a:srgbClr val="104031"/>
                </a:solidFill>
                <a:latin typeface="Verdana" panose="020B0604030504040204" pitchFamily="34" charset="0"/>
              </a:defRPr>
            </a:lvl4pPr>
            <a:lvl5pPr marL="2057400" indent="-228600">
              <a:spcBef>
                <a:spcPct val="20000"/>
              </a:spcBef>
              <a:buBlip>
                <a:blip r:embed="rId2"/>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9pPr>
          </a:lstStyle>
          <a:p>
            <a:pPr algn="r" eaLnBrk="1" hangingPunct="1">
              <a:spcBef>
                <a:spcPct val="0"/>
              </a:spcBef>
              <a:buFontTx/>
              <a:buNone/>
            </a:pPr>
            <a:fld id="{00000B2C-6C88-42F6-B490-802971152FAC}" type="slidenum">
              <a:rPr kumimoji="0" lang="en-US" altLang="zh-TW" sz="1200">
                <a:solidFill>
                  <a:srgbClr val="0C3226"/>
                </a:solidFill>
              </a:rPr>
              <a:pPr algn="r" eaLnBrk="1" hangingPunct="1">
                <a:spcBef>
                  <a:spcPct val="0"/>
                </a:spcBef>
                <a:buFontTx/>
                <a:buNone/>
              </a:pPr>
              <a:t>32</a:t>
            </a:fld>
            <a:endParaRPr kumimoji="0" lang="en-US" altLang="zh-TW" sz="1200">
              <a:solidFill>
                <a:srgbClr val="0C3226"/>
              </a:solidFill>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61F69320-FAA3-44B2-976A-5D906D8C310D}"/>
              </a:ext>
            </a:extLst>
          </p:cNvPr>
          <p:cNvSpPr>
            <a:spLocks noGrp="1"/>
          </p:cNvSpPr>
          <p:nvPr>
            <p:ph type="title" idx="4294967295"/>
          </p:nvPr>
        </p:nvSpPr>
        <p:spPr>
          <a:xfrm>
            <a:off x="609600" y="0"/>
            <a:ext cx="10972800" cy="1143000"/>
          </a:xfrm>
        </p:spPr>
        <p:txBody>
          <a:bodyPr/>
          <a:lstStyle/>
          <a:p>
            <a:pPr eaLnBrk="1" fontAlgn="auto" hangingPunct="1">
              <a:spcAft>
                <a:spcPts val="0"/>
              </a:spcAft>
              <a:defRPr/>
            </a:pPr>
            <a:r>
              <a:rPr lang="zh-TW" altLang="en-US" dirty="0">
                <a:solidFill>
                  <a:srgbClr val="FF0000"/>
                </a:solidFill>
                <a:latin typeface="標楷體" panose="03000509000000000000" pitchFamily="65" charset="-120"/>
                <a:ea typeface="標楷體" panose="03000509000000000000" pitchFamily="65" charset="-120"/>
              </a:rPr>
              <a:t>高中端免試招生名額</a:t>
            </a:r>
          </a:p>
        </p:txBody>
      </p:sp>
      <p:graphicFrame>
        <p:nvGraphicFramePr>
          <p:cNvPr id="5" name="內容版面配置區 4">
            <a:extLst>
              <a:ext uri="{FF2B5EF4-FFF2-40B4-BE49-F238E27FC236}">
                <a16:creationId xmlns:a16="http://schemas.microsoft.com/office/drawing/2014/main" id="{3A3F0CEA-D7FB-4DF9-BF6A-60A14D1C7C26}"/>
              </a:ext>
            </a:extLst>
          </p:cNvPr>
          <p:cNvGraphicFramePr>
            <a:graphicFrameLocks noGrp="1"/>
          </p:cNvGraphicFramePr>
          <p:nvPr>
            <p:ph idx="4294967295"/>
          </p:nvPr>
        </p:nvGraphicFramePr>
        <p:xfrm>
          <a:off x="1981200" y="1600203"/>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05476" name="投影片編號版面配置區 3">
            <a:extLst>
              <a:ext uri="{FF2B5EF4-FFF2-40B4-BE49-F238E27FC236}">
                <a16:creationId xmlns:a16="http://schemas.microsoft.com/office/drawing/2014/main" id="{B4DFFF2D-6BD3-40BE-B4DE-8EB72B74E89E}"/>
              </a:ext>
            </a:extLst>
          </p:cNvPr>
          <p:cNvSpPr txBox="1">
            <a:spLocks noGrp="1"/>
          </p:cNvSpPr>
          <p:nvPr/>
        </p:nvSpPr>
        <p:spPr bwMode="auto">
          <a:xfrm>
            <a:off x="8077200" y="6356351"/>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Blip>
                <a:blip r:embed="rId7"/>
              </a:buBlip>
              <a:defRPr sz="3200">
                <a:solidFill>
                  <a:srgbClr val="104031"/>
                </a:solidFill>
                <a:latin typeface="Verdana" panose="020B0604030504040204" pitchFamily="34" charset="0"/>
              </a:defRPr>
            </a:lvl1pPr>
            <a:lvl2pPr marL="742950" indent="-285750">
              <a:spcBef>
                <a:spcPct val="20000"/>
              </a:spcBef>
              <a:buBlip>
                <a:blip r:embed="rId8"/>
              </a:buBlip>
              <a:defRPr sz="2800">
                <a:solidFill>
                  <a:srgbClr val="104031"/>
                </a:solidFill>
                <a:latin typeface="Verdana" panose="020B0604030504040204" pitchFamily="34" charset="0"/>
              </a:defRPr>
            </a:lvl2pPr>
            <a:lvl3pPr marL="1143000" indent="-228600">
              <a:spcBef>
                <a:spcPct val="20000"/>
              </a:spcBef>
              <a:buBlip>
                <a:blip r:embed="rId7"/>
              </a:buBlip>
              <a:defRPr sz="2400">
                <a:solidFill>
                  <a:srgbClr val="104031"/>
                </a:solidFill>
                <a:latin typeface="Verdana" panose="020B0604030504040204" pitchFamily="34" charset="0"/>
              </a:defRPr>
            </a:lvl3pPr>
            <a:lvl4pPr marL="1600200" indent="-228600">
              <a:spcBef>
                <a:spcPct val="20000"/>
              </a:spcBef>
              <a:buBlip>
                <a:blip r:embed="rId8"/>
              </a:buBlip>
              <a:defRPr sz="2000">
                <a:solidFill>
                  <a:srgbClr val="104031"/>
                </a:solidFill>
                <a:latin typeface="Verdana" panose="020B0604030504040204" pitchFamily="34" charset="0"/>
              </a:defRPr>
            </a:lvl4pPr>
            <a:lvl5pPr marL="2057400" indent="-228600">
              <a:spcBef>
                <a:spcPct val="20000"/>
              </a:spcBef>
              <a:buBlip>
                <a:blip r:embed="rId7"/>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7"/>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7"/>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7"/>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7"/>
              </a:buBlip>
              <a:defRPr sz="2000">
                <a:solidFill>
                  <a:srgbClr val="104031"/>
                </a:solidFill>
                <a:latin typeface="Verdana" panose="020B0604030504040204" pitchFamily="34" charset="0"/>
              </a:defRPr>
            </a:lvl9pPr>
          </a:lstStyle>
          <a:p>
            <a:pPr algn="r" eaLnBrk="1" hangingPunct="1">
              <a:spcBef>
                <a:spcPct val="0"/>
              </a:spcBef>
              <a:buFontTx/>
              <a:buNone/>
            </a:pPr>
            <a:fld id="{5538868D-9121-4220-8B3D-011D0AFE6E23}" type="slidenum">
              <a:rPr kumimoji="0" lang="en-US" altLang="zh-TW" sz="1200">
                <a:solidFill>
                  <a:srgbClr val="0C3226"/>
                </a:solidFill>
              </a:rPr>
              <a:pPr algn="r" eaLnBrk="1" hangingPunct="1">
                <a:spcBef>
                  <a:spcPct val="0"/>
                </a:spcBef>
                <a:buFontTx/>
                <a:buNone/>
              </a:pPr>
              <a:t>33</a:t>
            </a:fld>
            <a:endParaRPr kumimoji="0" lang="en-US" altLang="zh-TW" sz="1200">
              <a:solidFill>
                <a:srgbClr val="0C3226"/>
              </a:solidFill>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2F30DBFD-3D76-41DA-90F7-7F1E9D6D0FE1}"/>
              </a:ext>
            </a:extLst>
          </p:cNvPr>
          <p:cNvSpPr>
            <a:spLocks noGrp="1"/>
          </p:cNvSpPr>
          <p:nvPr>
            <p:ph type="title" idx="4294967295"/>
          </p:nvPr>
        </p:nvSpPr>
        <p:spPr>
          <a:xfrm>
            <a:off x="609600" y="0"/>
            <a:ext cx="10972800" cy="1143000"/>
          </a:xfrm>
        </p:spPr>
        <p:txBody>
          <a:bodyPr/>
          <a:lstStyle/>
          <a:p>
            <a:pPr eaLnBrk="1" fontAlgn="auto" hangingPunct="1">
              <a:spcAft>
                <a:spcPts val="0"/>
              </a:spcAft>
              <a:defRPr/>
            </a:pPr>
            <a:r>
              <a:rPr lang="zh-TW" altLang="en-US" dirty="0">
                <a:solidFill>
                  <a:srgbClr val="FF0000"/>
                </a:solidFill>
                <a:latin typeface="標楷體" panose="03000509000000000000" pitchFamily="65" charset="-120"/>
                <a:ea typeface="標楷體" panose="03000509000000000000" pitchFamily="65" charset="-120"/>
              </a:rPr>
              <a:t>國中端志願錄取方式</a:t>
            </a:r>
          </a:p>
        </p:txBody>
      </p:sp>
      <p:graphicFrame>
        <p:nvGraphicFramePr>
          <p:cNvPr id="5" name="內容版面配置區 4">
            <a:extLst>
              <a:ext uri="{FF2B5EF4-FFF2-40B4-BE49-F238E27FC236}">
                <a16:creationId xmlns:a16="http://schemas.microsoft.com/office/drawing/2014/main" id="{74764D94-531C-48C2-B6AA-D9B317E2725B}"/>
              </a:ext>
            </a:extLst>
          </p:cNvPr>
          <p:cNvGraphicFramePr>
            <a:graphicFrameLocks noGrp="1"/>
          </p:cNvGraphicFramePr>
          <p:nvPr>
            <p:ph idx="4294967295"/>
          </p:nvPr>
        </p:nvGraphicFramePr>
        <p:xfrm>
          <a:off x="1981200" y="1600203"/>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06500" name="投影片編號版面配置區 3">
            <a:extLst>
              <a:ext uri="{FF2B5EF4-FFF2-40B4-BE49-F238E27FC236}">
                <a16:creationId xmlns:a16="http://schemas.microsoft.com/office/drawing/2014/main" id="{0FB44C21-835F-40F1-B2BC-918DBEFA8D8E}"/>
              </a:ext>
            </a:extLst>
          </p:cNvPr>
          <p:cNvSpPr txBox="1">
            <a:spLocks noGrp="1"/>
          </p:cNvSpPr>
          <p:nvPr/>
        </p:nvSpPr>
        <p:spPr bwMode="auto">
          <a:xfrm>
            <a:off x="8077200" y="6356351"/>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Blip>
                <a:blip r:embed="rId7"/>
              </a:buBlip>
              <a:defRPr sz="3200">
                <a:solidFill>
                  <a:srgbClr val="104031"/>
                </a:solidFill>
                <a:latin typeface="Verdana" panose="020B0604030504040204" pitchFamily="34" charset="0"/>
              </a:defRPr>
            </a:lvl1pPr>
            <a:lvl2pPr marL="742950" indent="-285750">
              <a:spcBef>
                <a:spcPct val="20000"/>
              </a:spcBef>
              <a:buBlip>
                <a:blip r:embed="rId8"/>
              </a:buBlip>
              <a:defRPr sz="2800">
                <a:solidFill>
                  <a:srgbClr val="104031"/>
                </a:solidFill>
                <a:latin typeface="Verdana" panose="020B0604030504040204" pitchFamily="34" charset="0"/>
              </a:defRPr>
            </a:lvl2pPr>
            <a:lvl3pPr marL="1143000" indent="-228600">
              <a:spcBef>
                <a:spcPct val="20000"/>
              </a:spcBef>
              <a:buBlip>
                <a:blip r:embed="rId7"/>
              </a:buBlip>
              <a:defRPr sz="2400">
                <a:solidFill>
                  <a:srgbClr val="104031"/>
                </a:solidFill>
                <a:latin typeface="Verdana" panose="020B0604030504040204" pitchFamily="34" charset="0"/>
              </a:defRPr>
            </a:lvl3pPr>
            <a:lvl4pPr marL="1600200" indent="-228600">
              <a:spcBef>
                <a:spcPct val="20000"/>
              </a:spcBef>
              <a:buBlip>
                <a:blip r:embed="rId8"/>
              </a:buBlip>
              <a:defRPr sz="2000">
                <a:solidFill>
                  <a:srgbClr val="104031"/>
                </a:solidFill>
                <a:latin typeface="Verdana" panose="020B0604030504040204" pitchFamily="34" charset="0"/>
              </a:defRPr>
            </a:lvl4pPr>
            <a:lvl5pPr marL="2057400" indent="-228600">
              <a:spcBef>
                <a:spcPct val="20000"/>
              </a:spcBef>
              <a:buBlip>
                <a:blip r:embed="rId7"/>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7"/>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7"/>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7"/>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7"/>
              </a:buBlip>
              <a:defRPr sz="2000">
                <a:solidFill>
                  <a:srgbClr val="104031"/>
                </a:solidFill>
                <a:latin typeface="Verdana" panose="020B0604030504040204" pitchFamily="34" charset="0"/>
              </a:defRPr>
            </a:lvl9pPr>
          </a:lstStyle>
          <a:p>
            <a:pPr algn="r" eaLnBrk="1" hangingPunct="1">
              <a:spcBef>
                <a:spcPct val="0"/>
              </a:spcBef>
              <a:buFontTx/>
              <a:buNone/>
            </a:pPr>
            <a:fld id="{B4DBBBD7-8487-4558-8A9D-9B4E14EAF6D1}" type="slidenum">
              <a:rPr kumimoji="0" lang="en-US" altLang="zh-TW" sz="1200">
                <a:solidFill>
                  <a:srgbClr val="0C3226"/>
                </a:solidFill>
              </a:rPr>
              <a:pPr algn="r" eaLnBrk="1" hangingPunct="1">
                <a:spcBef>
                  <a:spcPct val="0"/>
                </a:spcBef>
                <a:buFontTx/>
                <a:buNone/>
              </a:pPr>
              <a:t>34</a:t>
            </a:fld>
            <a:endParaRPr kumimoji="0" lang="en-US" altLang="zh-TW" sz="1200">
              <a:solidFill>
                <a:srgbClr val="0C3226"/>
              </a:solidFill>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A47D5BED-3E5F-46FF-B99E-4E45DC7D0911}"/>
              </a:ext>
            </a:extLst>
          </p:cNvPr>
          <p:cNvSpPr>
            <a:spLocks noGrp="1"/>
          </p:cNvSpPr>
          <p:nvPr>
            <p:ph type="title" idx="4294967295"/>
          </p:nvPr>
        </p:nvSpPr>
        <p:spPr>
          <a:xfrm>
            <a:off x="609600" y="-3455"/>
            <a:ext cx="10972800" cy="1143000"/>
          </a:xfrm>
        </p:spPr>
        <p:txBody>
          <a:bodyPr/>
          <a:lstStyle/>
          <a:p>
            <a:pPr eaLnBrk="1" fontAlgn="auto" hangingPunct="1">
              <a:spcAft>
                <a:spcPts val="0"/>
              </a:spcAft>
              <a:defRPr/>
            </a:pPr>
            <a:r>
              <a:rPr lang="en-US" altLang="zh-TW" dirty="0">
                <a:solidFill>
                  <a:srgbClr val="FF0000"/>
                </a:solidFill>
                <a:latin typeface="標楷體" panose="03000509000000000000" pitchFamily="65" charset="-120"/>
                <a:ea typeface="標楷體" panose="03000509000000000000" pitchFamily="65" charset="-120"/>
              </a:rPr>
              <a:t>115</a:t>
            </a:r>
            <a:r>
              <a:rPr lang="zh-TW" altLang="en-US" dirty="0">
                <a:solidFill>
                  <a:srgbClr val="FF0000"/>
                </a:solidFill>
                <a:latin typeface="標楷體" panose="03000509000000000000" pitchFamily="65" charset="-120"/>
                <a:ea typeface="標楷體" panose="03000509000000000000" pitchFamily="65" charset="-120"/>
              </a:rPr>
              <a:t>優先免試入學</a:t>
            </a:r>
          </a:p>
        </p:txBody>
      </p:sp>
      <p:sp>
        <p:nvSpPr>
          <p:cNvPr id="3" name="內容版面配置區 2">
            <a:extLst>
              <a:ext uri="{FF2B5EF4-FFF2-40B4-BE49-F238E27FC236}">
                <a16:creationId xmlns:a16="http://schemas.microsoft.com/office/drawing/2014/main" id="{A150F2DA-4D89-4052-BCE0-CA0E5BDF502F}"/>
              </a:ext>
            </a:extLst>
          </p:cNvPr>
          <p:cNvSpPr>
            <a:spLocks noGrp="1"/>
          </p:cNvSpPr>
          <p:nvPr>
            <p:ph idx="4294967295"/>
          </p:nvPr>
        </p:nvSpPr>
        <p:spPr/>
        <p:txBody>
          <a:bodyPr rtlCol="0">
            <a:normAutofit lnSpcReduction="10000"/>
          </a:bodyPr>
          <a:lstStyle/>
          <a:p>
            <a:pPr eaLnBrk="1" fontAlgn="auto" hangingPunct="1">
              <a:spcAft>
                <a:spcPts val="0"/>
              </a:spcAft>
              <a:defRPr/>
            </a:pPr>
            <a:r>
              <a:rPr lang="zh-TW" altLang="en-US" dirty="0">
                <a:latin typeface="標楷體" panose="03000509000000000000" pitchFamily="65" charset="-120"/>
                <a:ea typeface="標楷體" panose="03000509000000000000" pitchFamily="65" charset="-120"/>
              </a:rPr>
              <a:t>基本分配：</a:t>
            </a:r>
            <a:endParaRPr lang="en-US" altLang="zh-TW" dirty="0">
              <a:latin typeface="標楷體" panose="03000509000000000000" pitchFamily="65" charset="-120"/>
              <a:ea typeface="標楷體" panose="03000509000000000000" pitchFamily="65" charset="-120"/>
            </a:endParaRPr>
          </a:p>
          <a:p>
            <a:pPr marL="514350" indent="-514350" eaLnBrk="1" fontAlgn="auto" hangingPunct="1">
              <a:spcAft>
                <a:spcPts val="0"/>
              </a:spcAft>
              <a:buFont typeface="+mj-lt"/>
              <a:buAutoNum type="arabicPeriod"/>
              <a:defRPr/>
            </a:pPr>
            <a:r>
              <a:rPr lang="zh-TW" altLang="en-US" dirty="0">
                <a:latin typeface="標楷體" panose="03000509000000000000" pitchFamily="65" charset="-120"/>
                <a:ea typeface="標楷體" panose="03000509000000000000" pitchFamily="65" charset="-120"/>
              </a:rPr>
              <a:t>各國中優先免試名額：以各國中應屆畢業生人數之</a:t>
            </a:r>
            <a:r>
              <a:rPr lang="en-US" altLang="zh-TW" dirty="0">
                <a:latin typeface="標楷體" panose="03000509000000000000" pitchFamily="65" charset="-120"/>
                <a:ea typeface="標楷體" panose="03000509000000000000" pitchFamily="65" charset="-120"/>
              </a:rPr>
              <a:t>6%</a:t>
            </a:r>
            <a:r>
              <a:rPr lang="zh-TW" altLang="en-US" dirty="0">
                <a:latin typeface="標楷體" panose="03000509000000000000" pitchFamily="65" charset="-120"/>
                <a:ea typeface="標楷體" panose="03000509000000000000" pitchFamily="65" charset="-120"/>
              </a:rPr>
              <a:t>計算</a:t>
            </a:r>
            <a:r>
              <a:rPr lang="en-US" altLang="zh-TW" dirty="0">
                <a:latin typeface="標楷體" panose="03000509000000000000" pitchFamily="65" charset="-120"/>
                <a:ea typeface="標楷體" panose="03000509000000000000" pitchFamily="65" charset="-120"/>
              </a:rPr>
              <a:t>(</a:t>
            </a:r>
            <a:r>
              <a:rPr lang="zh-TW" altLang="en-US" dirty="0">
                <a:latin typeface="標楷體" panose="03000509000000000000" pitchFamily="65" charset="-120"/>
                <a:ea typeface="標楷體" panose="03000509000000000000" pitchFamily="65" charset="-120"/>
              </a:rPr>
              <a:t>高中附設國中部者，扣除直升名額</a:t>
            </a:r>
            <a:r>
              <a:rPr lang="en-US" altLang="zh-TW" dirty="0">
                <a:latin typeface="標楷體" panose="03000509000000000000" pitchFamily="65" charset="-120"/>
                <a:ea typeface="標楷體" panose="03000509000000000000" pitchFamily="65" charset="-120"/>
              </a:rPr>
              <a:t>)</a:t>
            </a:r>
            <a:r>
              <a:rPr lang="zh-TW" altLang="en-US" dirty="0">
                <a:latin typeface="標楷體" panose="03000509000000000000" pitchFamily="65" charset="-120"/>
                <a:ea typeface="標楷體" panose="03000509000000000000" pitchFamily="65" charset="-120"/>
              </a:rPr>
              <a:t>，由高中端提供相對應名額。</a:t>
            </a:r>
            <a:endParaRPr lang="en-US" altLang="zh-TW" dirty="0">
              <a:latin typeface="標楷體" panose="03000509000000000000" pitchFamily="65" charset="-120"/>
              <a:ea typeface="標楷體" panose="03000509000000000000" pitchFamily="65" charset="-120"/>
            </a:endParaRPr>
          </a:p>
          <a:p>
            <a:pPr marL="514350" indent="-514350" eaLnBrk="1" fontAlgn="auto" hangingPunct="1">
              <a:spcAft>
                <a:spcPts val="0"/>
              </a:spcAft>
              <a:buFont typeface="+mj-lt"/>
              <a:buAutoNum type="arabicPeriod"/>
              <a:defRPr/>
            </a:pPr>
            <a:r>
              <a:rPr lang="zh-TW" altLang="en-US" dirty="0">
                <a:latin typeface="標楷體" panose="03000509000000000000" pitchFamily="65" charset="-120"/>
                <a:ea typeface="標楷體" panose="03000509000000000000" pitchFamily="65" charset="-120"/>
              </a:rPr>
              <a:t>分配方式：依照區域劃分</a:t>
            </a:r>
            <a:r>
              <a:rPr lang="en-US" altLang="zh-TW" dirty="0">
                <a:latin typeface="標楷體" panose="03000509000000000000" pitchFamily="65" charset="-120"/>
                <a:ea typeface="標楷體" panose="03000509000000000000" pitchFamily="65" charset="-120"/>
              </a:rPr>
              <a:t>(</a:t>
            </a:r>
            <a:r>
              <a:rPr lang="zh-TW" altLang="en-US" dirty="0">
                <a:latin typeface="標楷體" panose="03000509000000000000" pitchFamily="65" charset="-120"/>
                <a:ea typeface="標楷體" panose="03000509000000000000" pitchFamily="65" charset="-120"/>
              </a:rPr>
              <a:t>分成三類</a:t>
            </a:r>
            <a:r>
              <a:rPr lang="en-US" altLang="zh-TW" dirty="0">
                <a:latin typeface="標楷體" panose="03000509000000000000" pitchFamily="65" charset="-120"/>
                <a:ea typeface="標楷體" panose="03000509000000000000" pitchFamily="65" charset="-120"/>
              </a:rPr>
              <a:t>)</a:t>
            </a:r>
            <a:r>
              <a:rPr lang="zh-TW" altLang="en-US" dirty="0">
                <a:latin typeface="標楷體" panose="03000509000000000000" pitchFamily="65" charset="-120"/>
                <a:ea typeface="標楷體" panose="03000509000000000000" pitchFamily="65" charset="-120"/>
              </a:rPr>
              <a:t>，由公立高中端分別提供名額給區域內國中端。</a:t>
            </a:r>
            <a:endParaRPr lang="en-US" altLang="zh-TW" dirty="0">
              <a:latin typeface="標楷體" panose="03000509000000000000" pitchFamily="65" charset="-120"/>
              <a:ea typeface="標楷體" panose="03000509000000000000" pitchFamily="65" charset="-120"/>
            </a:endParaRPr>
          </a:p>
          <a:p>
            <a:pPr eaLnBrk="1" fontAlgn="auto" hangingPunct="1">
              <a:spcAft>
                <a:spcPts val="0"/>
              </a:spcAft>
              <a:defRPr/>
            </a:pPr>
            <a:r>
              <a:rPr lang="zh-TW" altLang="en-US" dirty="0">
                <a:solidFill>
                  <a:srgbClr val="FF0000"/>
                </a:solidFill>
                <a:latin typeface="標楷體" panose="03000509000000000000" pitchFamily="65" charset="-120"/>
                <a:ea typeface="標楷體" panose="03000509000000000000" pitchFamily="65" charset="-120"/>
              </a:rPr>
              <a:t>增額分配：高中端依照「全區」、「南、北區」或「臨近行政區」之劃分，提供國中端每校</a:t>
            </a:r>
            <a:r>
              <a:rPr lang="en-US" altLang="zh-TW" dirty="0">
                <a:solidFill>
                  <a:srgbClr val="FF0000"/>
                </a:solidFill>
                <a:latin typeface="標楷體" panose="03000509000000000000" pitchFamily="65" charset="-120"/>
                <a:ea typeface="標楷體" panose="03000509000000000000" pitchFamily="65" charset="-120"/>
              </a:rPr>
              <a:t>1~2</a:t>
            </a:r>
            <a:r>
              <a:rPr lang="zh-TW" altLang="en-US" dirty="0">
                <a:solidFill>
                  <a:srgbClr val="FF0000"/>
                </a:solidFill>
                <a:latin typeface="標楷體" panose="03000509000000000000" pitchFamily="65" charset="-120"/>
                <a:ea typeface="標楷體" panose="03000509000000000000" pitchFamily="65" charset="-120"/>
              </a:rPr>
              <a:t>名固定名額。</a:t>
            </a:r>
            <a:br>
              <a:rPr lang="en-US" altLang="zh-TW" dirty="0">
                <a:solidFill>
                  <a:srgbClr val="FF0000"/>
                </a:solidFill>
                <a:latin typeface="標楷體" panose="03000509000000000000" pitchFamily="65" charset="-120"/>
                <a:ea typeface="標楷體" panose="03000509000000000000" pitchFamily="65" charset="-120"/>
              </a:rPr>
            </a:br>
            <a:r>
              <a:rPr lang="en-US" altLang="zh-TW" dirty="0">
                <a:solidFill>
                  <a:srgbClr val="FF0000"/>
                </a:solidFill>
                <a:latin typeface="標楷體" panose="03000509000000000000" pitchFamily="65" charset="-120"/>
                <a:ea typeface="標楷體" panose="03000509000000000000" pitchFamily="65" charset="-120"/>
              </a:rPr>
              <a:t>(</a:t>
            </a:r>
            <a:r>
              <a:rPr lang="zh-TW" altLang="en-US" dirty="0">
                <a:solidFill>
                  <a:srgbClr val="FF0000"/>
                </a:solidFill>
                <a:latin typeface="標楷體" panose="03000509000000000000" pitchFamily="65" charset="-120"/>
                <a:ea typeface="標楷體" panose="03000509000000000000" pitchFamily="65" charset="-120"/>
              </a:rPr>
              <a:t>私立高中提供名額僅給公立國中</a:t>
            </a:r>
            <a:r>
              <a:rPr lang="en-US" altLang="zh-TW" dirty="0">
                <a:solidFill>
                  <a:srgbClr val="FF0000"/>
                </a:solidFill>
                <a:latin typeface="標楷體" panose="03000509000000000000" pitchFamily="65" charset="-120"/>
                <a:ea typeface="標楷體" panose="03000509000000000000" pitchFamily="65" charset="-120"/>
              </a:rPr>
              <a:t>)</a:t>
            </a:r>
          </a:p>
          <a:p>
            <a:pPr eaLnBrk="1" fontAlgn="auto" hangingPunct="1">
              <a:spcAft>
                <a:spcPts val="0"/>
              </a:spcAft>
              <a:defRPr/>
            </a:pPr>
            <a:endParaRPr lang="zh-TW" altLang="en-US" dirty="0">
              <a:latin typeface="標楷體" panose="03000509000000000000" pitchFamily="65" charset="-120"/>
              <a:ea typeface="標楷體" panose="03000509000000000000" pitchFamily="65" charset="-120"/>
            </a:endParaRPr>
          </a:p>
        </p:txBody>
      </p:sp>
      <p:sp>
        <p:nvSpPr>
          <p:cNvPr id="107524" name="投影片編號版面配置區 3">
            <a:extLst>
              <a:ext uri="{FF2B5EF4-FFF2-40B4-BE49-F238E27FC236}">
                <a16:creationId xmlns:a16="http://schemas.microsoft.com/office/drawing/2014/main" id="{E3CF21DB-11D0-4827-A763-0A5F2DB81E76}"/>
              </a:ext>
            </a:extLst>
          </p:cNvPr>
          <p:cNvSpPr txBox="1">
            <a:spLocks noGrp="1"/>
          </p:cNvSpPr>
          <p:nvPr/>
        </p:nvSpPr>
        <p:spPr bwMode="auto">
          <a:xfrm>
            <a:off x="8077200" y="6356351"/>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Blip>
                <a:blip r:embed="rId2"/>
              </a:buBlip>
              <a:defRPr sz="3200">
                <a:solidFill>
                  <a:srgbClr val="104031"/>
                </a:solidFill>
                <a:latin typeface="Verdana" panose="020B0604030504040204" pitchFamily="34" charset="0"/>
              </a:defRPr>
            </a:lvl1pPr>
            <a:lvl2pPr marL="742950" indent="-285750">
              <a:spcBef>
                <a:spcPct val="20000"/>
              </a:spcBef>
              <a:buBlip>
                <a:blip r:embed="rId3"/>
              </a:buBlip>
              <a:defRPr sz="2800">
                <a:solidFill>
                  <a:srgbClr val="104031"/>
                </a:solidFill>
                <a:latin typeface="Verdana" panose="020B0604030504040204" pitchFamily="34" charset="0"/>
              </a:defRPr>
            </a:lvl2pPr>
            <a:lvl3pPr marL="1143000" indent="-228600">
              <a:spcBef>
                <a:spcPct val="20000"/>
              </a:spcBef>
              <a:buBlip>
                <a:blip r:embed="rId2"/>
              </a:buBlip>
              <a:defRPr sz="2400">
                <a:solidFill>
                  <a:srgbClr val="104031"/>
                </a:solidFill>
                <a:latin typeface="Verdana" panose="020B0604030504040204" pitchFamily="34" charset="0"/>
              </a:defRPr>
            </a:lvl3pPr>
            <a:lvl4pPr marL="1600200" indent="-228600">
              <a:spcBef>
                <a:spcPct val="20000"/>
              </a:spcBef>
              <a:buBlip>
                <a:blip r:embed="rId3"/>
              </a:buBlip>
              <a:defRPr sz="2000">
                <a:solidFill>
                  <a:srgbClr val="104031"/>
                </a:solidFill>
                <a:latin typeface="Verdana" panose="020B0604030504040204" pitchFamily="34" charset="0"/>
              </a:defRPr>
            </a:lvl4pPr>
            <a:lvl5pPr marL="2057400" indent="-228600">
              <a:spcBef>
                <a:spcPct val="20000"/>
              </a:spcBef>
              <a:buBlip>
                <a:blip r:embed="rId2"/>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9pPr>
          </a:lstStyle>
          <a:p>
            <a:pPr algn="r" eaLnBrk="1" hangingPunct="1">
              <a:spcBef>
                <a:spcPct val="0"/>
              </a:spcBef>
              <a:buFontTx/>
              <a:buNone/>
            </a:pPr>
            <a:fld id="{FBBA45E6-F647-4C58-B933-8A6E50129D1D}" type="slidenum">
              <a:rPr kumimoji="0" lang="en-US" altLang="zh-TW" sz="1200">
                <a:solidFill>
                  <a:srgbClr val="0C3226"/>
                </a:solidFill>
              </a:rPr>
              <a:pPr algn="r" eaLnBrk="1" hangingPunct="1">
                <a:spcBef>
                  <a:spcPct val="0"/>
                </a:spcBef>
                <a:buFontTx/>
                <a:buNone/>
              </a:pPr>
              <a:t>35</a:t>
            </a:fld>
            <a:endParaRPr kumimoji="0" lang="en-US" altLang="zh-TW" sz="1200">
              <a:solidFill>
                <a:srgbClr val="0C3226"/>
              </a:solidFill>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1F99C8B0-A035-4347-A0D4-D5A5E1E24F57}"/>
              </a:ext>
            </a:extLst>
          </p:cNvPr>
          <p:cNvSpPr>
            <a:spLocks noGrp="1"/>
          </p:cNvSpPr>
          <p:nvPr>
            <p:ph type="title" idx="4294967295"/>
          </p:nvPr>
        </p:nvSpPr>
        <p:spPr>
          <a:xfrm>
            <a:off x="609600" y="-25953"/>
            <a:ext cx="10972800" cy="1143000"/>
          </a:xfrm>
        </p:spPr>
        <p:txBody>
          <a:bodyPr/>
          <a:lstStyle/>
          <a:p>
            <a:pPr eaLnBrk="1" fontAlgn="auto" hangingPunct="1">
              <a:spcAft>
                <a:spcPts val="0"/>
              </a:spcAft>
              <a:defRPr/>
            </a:pPr>
            <a:r>
              <a:rPr lang="zh-TW" altLang="en-US" dirty="0">
                <a:latin typeface="標楷體" panose="03000509000000000000" pitchFamily="65" charset="-120"/>
                <a:ea typeface="標楷體" panose="03000509000000000000" pitchFamily="65" charset="-120"/>
              </a:rPr>
              <a:t>高中端</a:t>
            </a:r>
            <a:r>
              <a:rPr lang="en-US" altLang="zh-TW" dirty="0">
                <a:latin typeface="標楷體" panose="03000509000000000000" pitchFamily="65" charset="-120"/>
                <a:ea typeface="標楷體" panose="03000509000000000000" pitchFamily="65" charset="-120"/>
              </a:rPr>
              <a:t>-</a:t>
            </a:r>
            <a:r>
              <a:rPr lang="zh-TW" altLang="en-US" dirty="0">
                <a:latin typeface="標楷體" panose="03000509000000000000" pitchFamily="65" charset="-120"/>
                <a:ea typeface="標楷體" panose="03000509000000000000" pitchFamily="65" charset="-120"/>
              </a:rPr>
              <a:t>第一類學校</a:t>
            </a:r>
          </a:p>
        </p:txBody>
      </p:sp>
      <p:sp>
        <p:nvSpPr>
          <p:cNvPr id="108547" name="文字方塊 4">
            <a:extLst>
              <a:ext uri="{FF2B5EF4-FFF2-40B4-BE49-F238E27FC236}">
                <a16:creationId xmlns:a16="http://schemas.microsoft.com/office/drawing/2014/main" id="{4C1B3066-9253-404B-A483-DB11EF3AF010}"/>
              </a:ext>
            </a:extLst>
          </p:cNvPr>
          <p:cNvSpPr txBox="1">
            <a:spLocks noChangeArrowheads="1"/>
          </p:cNvSpPr>
          <p:nvPr/>
        </p:nvSpPr>
        <p:spPr bwMode="auto">
          <a:xfrm>
            <a:off x="5407026" y="2997201"/>
            <a:ext cx="6305598" cy="24929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a:spcBef>
                <a:spcPct val="20000"/>
              </a:spcBef>
              <a:buBlip>
                <a:blip r:embed="rId2"/>
              </a:buBlip>
              <a:defRPr sz="3200">
                <a:solidFill>
                  <a:srgbClr val="104031"/>
                </a:solidFill>
                <a:latin typeface="Verdana" panose="020B0604030504040204" pitchFamily="34" charset="0"/>
              </a:defRPr>
            </a:lvl1pPr>
            <a:lvl2pPr marL="742950" indent="-285750">
              <a:spcBef>
                <a:spcPct val="20000"/>
              </a:spcBef>
              <a:buBlip>
                <a:blip r:embed="rId3"/>
              </a:buBlip>
              <a:defRPr sz="2800">
                <a:solidFill>
                  <a:srgbClr val="104031"/>
                </a:solidFill>
                <a:latin typeface="Verdana" panose="020B0604030504040204" pitchFamily="34" charset="0"/>
              </a:defRPr>
            </a:lvl2pPr>
            <a:lvl3pPr marL="1143000" indent="-228600">
              <a:spcBef>
                <a:spcPct val="20000"/>
              </a:spcBef>
              <a:buBlip>
                <a:blip r:embed="rId2"/>
              </a:buBlip>
              <a:defRPr sz="2400">
                <a:solidFill>
                  <a:srgbClr val="104031"/>
                </a:solidFill>
                <a:latin typeface="Verdana" panose="020B0604030504040204" pitchFamily="34" charset="0"/>
              </a:defRPr>
            </a:lvl3pPr>
            <a:lvl4pPr marL="1600200" indent="-228600">
              <a:spcBef>
                <a:spcPct val="20000"/>
              </a:spcBef>
              <a:buBlip>
                <a:blip r:embed="rId3"/>
              </a:buBlip>
              <a:defRPr sz="2000">
                <a:solidFill>
                  <a:srgbClr val="104031"/>
                </a:solidFill>
                <a:latin typeface="Verdana" panose="020B0604030504040204" pitchFamily="34" charset="0"/>
              </a:defRPr>
            </a:lvl4pPr>
            <a:lvl5pPr marL="2057400" indent="-228600">
              <a:spcBef>
                <a:spcPct val="20000"/>
              </a:spcBef>
              <a:buBlip>
                <a:blip r:embed="rId2"/>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9pPr>
          </a:lstStyle>
          <a:p>
            <a:pPr lvl="1" eaLnBrk="1" hangingPunct="1">
              <a:spcBef>
                <a:spcPct val="0"/>
              </a:spcBef>
              <a:buFont typeface="Wingdings" panose="05000000000000000000" pitchFamily="2" charset="2"/>
              <a:buChar char="ü"/>
            </a:pPr>
            <a:r>
              <a:rPr kumimoji="0" lang="zh-TW" altLang="en-US" sz="2600" dirty="0">
                <a:solidFill>
                  <a:schemeClr val="tx1"/>
                </a:solidFill>
                <a:latin typeface="標楷體" panose="03000509000000000000" pitchFamily="65" charset="-120"/>
                <a:ea typeface="標楷體" panose="03000509000000000000" pitchFamily="65" charset="-120"/>
              </a:rPr>
              <a:t>全區：</a:t>
            </a:r>
            <a:r>
              <a:rPr kumimoji="0" lang="zh-TW" altLang="zh-TW" sz="2600" dirty="0">
                <a:solidFill>
                  <a:schemeClr val="tx1"/>
                </a:solidFill>
                <a:latin typeface="標楷體" panose="03000509000000000000" pitchFamily="65" charset="-120"/>
                <a:ea typeface="標楷體" panose="03000509000000000000" pitchFamily="65" charset="-120"/>
              </a:rPr>
              <a:t>武陵高中與中大壢中，</a:t>
            </a:r>
            <a:br>
              <a:rPr kumimoji="0" lang="en-US" altLang="zh-TW" sz="2600" dirty="0">
                <a:solidFill>
                  <a:schemeClr val="tx1"/>
                </a:solidFill>
                <a:latin typeface="標楷體" panose="03000509000000000000" pitchFamily="65" charset="-120"/>
                <a:ea typeface="標楷體" panose="03000509000000000000" pitchFamily="65" charset="-120"/>
              </a:rPr>
            </a:br>
            <a:r>
              <a:rPr kumimoji="0" lang="zh-TW" altLang="en-US" sz="2600" dirty="0">
                <a:solidFill>
                  <a:schemeClr val="tx1"/>
                </a:solidFill>
                <a:latin typeface="標楷體" panose="03000509000000000000" pitchFamily="65" charset="-120"/>
                <a:ea typeface="標楷體" panose="03000509000000000000" pitchFamily="65" charset="-120"/>
              </a:rPr>
              <a:t>      </a:t>
            </a:r>
            <a:r>
              <a:rPr kumimoji="0" lang="zh-TW" altLang="zh-TW" sz="2600" dirty="0">
                <a:solidFill>
                  <a:schemeClr val="tx1"/>
                </a:solidFill>
                <a:latin typeface="標楷體" panose="03000509000000000000" pitchFamily="65" charset="-120"/>
                <a:ea typeface="標楷體" panose="03000509000000000000" pitchFamily="65" charset="-120"/>
              </a:rPr>
              <a:t>各國中</a:t>
            </a:r>
            <a:r>
              <a:rPr kumimoji="0" lang="en-US" altLang="zh-TW" sz="2600" dirty="0">
                <a:solidFill>
                  <a:schemeClr val="tx1"/>
                </a:solidFill>
                <a:latin typeface="標楷體" panose="03000509000000000000" pitchFamily="65" charset="-120"/>
                <a:ea typeface="標楷體" panose="03000509000000000000" pitchFamily="65" charset="-120"/>
              </a:rPr>
              <a:t>1</a:t>
            </a:r>
            <a:r>
              <a:rPr kumimoji="0" lang="zh-TW" altLang="zh-TW" sz="2600" dirty="0">
                <a:solidFill>
                  <a:schemeClr val="tx1"/>
                </a:solidFill>
                <a:latin typeface="標楷體" panose="03000509000000000000" pitchFamily="65" charset="-120"/>
                <a:ea typeface="標楷體" panose="03000509000000000000" pitchFamily="65" charset="-120"/>
              </a:rPr>
              <a:t>名。</a:t>
            </a:r>
            <a:endParaRPr kumimoji="0" lang="en-US" altLang="zh-TW" sz="2600" dirty="0">
              <a:solidFill>
                <a:schemeClr val="tx1"/>
              </a:solidFill>
              <a:latin typeface="標楷體" panose="03000509000000000000" pitchFamily="65" charset="-120"/>
              <a:ea typeface="標楷體" panose="03000509000000000000" pitchFamily="65" charset="-120"/>
            </a:endParaRPr>
          </a:p>
          <a:p>
            <a:pPr lvl="1" eaLnBrk="1" hangingPunct="1">
              <a:spcBef>
                <a:spcPct val="0"/>
              </a:spcBef>
              <a:buFont typeface="Wingdings" panose="05000000000000000000" pitchFamily="2" charset="2"/>
              <a:buChar char="ü"/>
            </a:pPr>
            <a:r>
              <a:rPr kumimoji="0" lang="zh-TW" altLang="en-US" sz="2600" dirty="0">
                <a:solidFill>
                  <a:schemeClr val="tx1"/>
                </a:solidFill>
                <a:latin typeface="標楷體" panose="03000509000000000000" pitchFamily="65" charset="-120"/>
                <a:ea typeface="標楷體" panose="03000509000000000000" pitchFamily="65" charset="-120"/>
              </a:rPr>
              <a:t>北區：桃園高中與陽明高中，</a:t>
            </a:r>
            <a:br>
              <a:rPr kumimoji="0" lang="en-US" altLang="zh-TW" sz="2600" dirty="0">
                <a:solidFill>
                  <a:schemeClr val="tx1"/>
                </a:solidFill>
                <a:latin typeface="標楷體" panose="03000509000000000000" pitchFamily="65" charset="-120"/>
                <a:ea typeface="標楷體" panose="03000509000000000000" pitchFamily="65" charset="-120"/>
              </a:rPr>
            </a:br>
            <a:r>
              <a:rPr kumimoji="0" lang="zh-TW" altLang="en-US" sz="2600" dirty="0">
                <a:solidFill>
                  <a:schemeClr val="tx1"/>
                </a:solidFill>
                <a:latin typeface="標楷體" panose="03000509000000000000" pitchFamily="65" charset="-120"/>
                <a:ea typeface="標楷體" panose="03000509000000000000" pitchFamily="65" charset="-120"/>
              </a:rPr>
              <a:t>      各國中</a:t>
            </a:r>
            <a:r>
              <a:rPr kumimoji="0" lang="en-US" altLang="zh-TW" sz="2600" dirty="0">
                <a:solidFill>
                  <a:schemeClr val="tx1"/>
                </a:solidFill>
                <a:latin typeface="標楷體" panose="03000509000000000000" pitchFamily="65" charset="-120"/>
                <a:ea typeface="標楷體" panose="03000509000000000000" pitchFamily="65" charset="-120"/>
              </a:rPr>
              <a:t>2</a:t>
            </a:r>
            <a:r>
              <a:rPr kumimoji="0" lang="zh-TW" altLang="en-US" sz="2600" dirty="0">
                <a:solidFill>
                  <a:schemeClr val="tx1"/>
                </a:solidFill>
                <a:latin typeface="標楷體" panose="03000509000000000000" pitchFamily="65" charset="-120"/>
                <a:ea typeface="標楷體" panose="03000509000000000000" pitchFamily="65" charset="-120"/>
              </a:rPr>
              <a:t>名。</a:t>
            </a:r>
            <a:endParaRPr kumimoji="0" lang="en-US" altLang="zh-TW" sz="2600" dirty="0">
              <a:solidFill>
                <a:schemeClr val="tx1"/>
              </a:solidFill>
              <a:latin typeface="標楷體" panose="03000509000000000000" pitchFamily="65" charset="-120"/>
              <a:ea typeface="標楷體" panose="03000509000000000000" pitchFamily="65" charset="-120"/>
            </a:endParaRPr>
          </a:p>
          <a:p>
            <a:pPr lvl="1" eaLnBrk="1" hangingPunct="1">
              <a:spcBef>
                <a:spcPct val="0"/>
              </a:spcBef>
              <a:buFont typeface="Wingdings" panose="05000000000000000000" pitchFamily="2" charset="2"/>
              <a:buChar char="ü"/>
            </a:pPr>
            <a:r>
              <a:rPr kumimoji="0" lang="zh-TW" altLang="en-US" sz="2600" dirty="0">
                <a:solidFill>
                  <a:schemeClr val="tx1"/>
                </a:solidFill>
                <a:latin typeface="標楷體" panose="03000509000000000000" pitchFamily="65" charset="-120"/>
                <a:ea typeface="標楷體" panose="03000509000000000000" pitchFamily="65" charset="-120"/>
              </a:rPr>
              <a:t>南區：內壢高中與中壢高商綜高</a:t>
            </a:r>
            <a:br>
              <a:rPr kumimoji="0" lang="en-US" altLang="zh-TW" sz="2600" dirty="0">
                <a:solidFill>
                  <a:schemeClr val="tx1"/>
                </a:solidFill>
                <a:latin typeface="標楷體" panose="03000509000000000000" pitchFamily="65" charset="-120"/>
                <a:ea typeface="標楷體" panose="03000509000000000000" pitchFamily="65" charset="-120"/>
              </a:rPr>
            </a:br>
            <a:r>
              <a:rPr kumimoji="0" lang="zh-TW" altLang="en-US" sz="2600" dirty="0">
                <a:solidFill>
                  <a:schemeClr val="tx1"/>
                </a:solidFill>
                <a:latin typeface="標楷體" panose="03000509000000000000" pitchFamily="65" charset="-120"/>
                <a:ea typeface="標楷體" panose="03000509000000000000" pitchFamily="65" charset="-120"/>
              </a:rPr>
              <a:t>      ，各國中</a:t>
            </a:r>
            <a:r>
              <a:rPr kumimoji="0" lang="en-US" altLang="zh-TW" sz="2600" dirty="0">
                <a:solidFill>
                  <a:schemeClr val="tx1"/>
                </a:solidFill>
                <a:latin typeface="標楷體" panose="03000509000000000000" pitchFamily="65" charset="-120"/>
                <a:ea typeface="標楷體" panose="03000509000000000000" pitchFamily="65" charset="-120"/>
              </a:rPr>
              <a:t>2</a:t>
            </a:r>
            <a:r>
              <a:rPr kumimoji="0" lang="zh-TW" altLang="en-US" sz="2600" dirty="0">
                <a:solidFill>
                  <a:schemeClr val="tx1"/>
                </a:solidFill>
                <a:latin typeface="標楷體" panose="03000509000000000000" pitchFamily="65" charset="-120"/>
                <a:ea typeface="標楷體" panose="03000509000000000000" pitchFamily="65" charset="-120"/>
              </a:rPr>
              <a:t>名。</a:t>
            </a:r>
            <a:endParaRPr kumimoji="0" lang="en-US" altLang="zh-TW" sz="2600" dirty="0">
              <a:solidFill>
                <a:schemeClr val="tx1"/>
              </a:solidFill>
              <a:latin typeface="標楷體" panose="03000509000000000000" pitchFamily="65" charset="-120"/>
              <a:ea typeface="標楷體" panose="03000509000000000000" pitchFamily="65" charset="-120"/>
            </a:endParaRPr>
          </a:p>
        </p:txBody>
      </p:sp>
      <p:sp>
        <p:nvSpPr>
          <p:cNvPr id="108548" name="投影片編號版面配置區 5">
            <a:extLst>
              <a:ext uri="{FF2B5EF4-FFF2-40B4-BE49-F238E27FC236}">
                <a16:creationId xmlns:a16="http://schemas.microsoft.com/office/drawing/2014/main" id="{43088AA0-6472-4AC9-9ED1-4FD709530CBC}"/>
              </a:ext>
            </a:extLst>
          </p:cNvPr>
          <p:cNvSpPr txBox="1">
            <a:spLocks noGrp="1"/>
          </p:cNvSpPr>
          <p:nvPr/>
        </p:nvSpPr>
        <p:spPr bwMode="auto">
          <a:xfrm>
            <a:off x="8077200" y="6356351"/>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Blip>
                <a:blip r:embed="rId2"/>
              </a:buBlip>
              <a:defRPr sz="3200">
                <a:solidFill>
                  <a:srgbClr val="104031"/>
                </a:solidFill>
                <a:latin typeface="Verdana" panose="020B0604030504040204" pitchFamily="34" charset="0"/>
              </a:defRPr>
            </a:lvl1pPr>
            <a:lvl2pPr marL="742950" indent="-285750">
              <a:spcBef>
                <a:spcPct val="20000"/>
              </a:spcBef>
              <a:buBlip>
                <a:blip r:embed="rId3"/>
              </a:buBlip>
              <a:defRPr sz="2800">
                <a:solidFill>
                  <a:srgbClr val="104031"/>
                </a:solidFill>
                <a:latin typeface="Verdana" panose="020B0604030504040204" pitchFamily="34" charset="0"/>
              </a:defRPr>
            </a:lvl2pPr>
            <a:lvl3pPr marL="1143000" indent="-228600">
              <a:spcBef>
                <a:spcPct val="20000"/>
              </a:spcBef>
              <a:buBlip>
                <a:blip r:embed="rId2"/>
              </a:buBlip>
              <a:defRPr sz="2400">
                <a:solidFill>
                  <a:srgbClr val="104031"/>
                </a:solidFill>
                <a:latin typeface="Verdana" panose="020B0604030504040204" pitchFamily="34" charset="0"/>
              </a:defRPr>
            </a:lvl3pPr>
            <a:lvl4pPr marL="1600200" indent="-228600">
              <a:spcBef>
                <a:spcPct val="20000"/>
              </a:spcBef>
              <a:buBlip>
                <a:blip r:embed="rId3"/>
              </a:buBlip>
              <a:defRPr sz="2000">
                <a:solidFill>
                  <a:srgbClr val="104031"/>
                </a:solidFill>
                <a:latin typeface="Verdana" panose="020B0604030504040204" pitchFamily="34" charset="0"/>
              </a:defRPr>
            </a:lvl4pPr>
            <a:lvl5pPr marL="2057400" indent="-228600">
              <a:spcBef>
                <a:spcPct val="20000"/>
              </a:spcBef>
              <a:buBlip>
                <a:blip r:embed="rId2"/>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9pPr>
          </a:lstStyle>
          <a:p>
            <a:pPr algn="r" eaLnBrk="1" hangingPunct="1">
              <a:spcBef>
                <a:spcPct val="0"/>
              </a:spcBef>
              <a:buFontTx/>
              <a:buNone/>
            </a:pPr>
            <a:fld id="{7C8A198D-4B4A-4F92-923E-B795899D5911}" type="slidenum">
              <a:rPr kumimoji="0" lang="en-US" altLang="zh-TW" sz="1200">
                <a:solidFill>
                  <a:srgbClr val="0C3226"/>
                </a:solidFill>
              </a:rPr>
              <a:pPr algn="r" eaLnBrk="1" hangingPunct="1">
                <a:spcBef>
                  <a:spcPct val="0"/>
                </a:spcBef>
                <a:buFontTx/>
                <a:buNone/>
              </a:pPr>
              <a:t>36</a:t>
            </a:fld>
            <a:endParaRPr kumimoji="0" lang="en-US" altLang="zh-TW" sz="1200">
              <a:solidFill>
                <a:srgbClr val="0C3226"/>
              </a:solidFill>
            </a:endParaRPr>
          </a:p>
        </p:txBody>
      </p:sp>
      <p:grpSp>
        <p:nvGrpSpPr>
          <p:cNvPr id="108549" name="群組 19">
            <a:extLst>
              <a:ext uri="{FF2B5EF4-FFF2-40B4-BE49-F238E27FC236}">
                <a16:creationId xmlns:a16="http://schemas.microsoft.com/office/drawing/2014/main" id="{F6B15779-1608-4BC1-AC94-31E675B388DE}"/>
              </a:ext>
            </a:extLst>
          </p:cNvPr>
          <p:cNvGrpSpPr>
            <a:grpSpLocks/>
          </p:cNvGrpSpPr>
          <p:nvPr/>
        </p:nvGrpSpPr>
        <p:grpSpPr bwMode="auto">
          <a:xfrm>
            <a:off x="1809751" y="1500188"/>
            <a:ext cx="3998913" cy="5086350"/>
            <a:chOff x="714348" y="1500174"/>
            <a:chExt cx="4286250" cy="5086350"/>
          </a:xfrm>
        </p:grpSpPr>
        <p:pic>
          <p:nvPicPr>
            <p:cNvPr id="108551" name="圖片 5" descr="P522.jpg">
              <a:extLst>
                <a:ext uri="{FF2B5EF4-FFF2-40B4-BE49-F238E27FC236}">
                  <a16:creationId xmlns:a16="http://schemas.microsoft.com/office/drawing/2014/main" id="{4E4C4BC0-3EDE-4B3D-9CD4-B9AB33C4A67E}"/>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14348" y="1500174"/>
              <a:ext cx="4286250" cy="5086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手繪多邊形 18">
              <a:extLst>
                <a:ext uri="{FF2B5EF4-FFF2-40B4-BE49-F238E27FC236}">
                  <a16:creationId xmlns:a16="http://schemas.microsoft.com/office/drawing/2014/main" id="{75CBE261-B214-4900-930D-B50BB6152282}"/>
                </a:ext>
              </a:extLst>
            </p:cNvPr>
            <p:cNvSpPr/>
            <p:nvPr/>
          </p:nvSpPr>
          <p:spPr>
            <a:xfrm>
              <a:off x="2146300" y="1778000"/>
              <a:ext cx="992717" cy="2908300"/>
            </a:xfrm>
            <a:custGeom>
              <a:avLst/>
              <a:gdLst>
                <a:gd name="connsiteX0" fmla="*/ 0 w 992717"/>
                <a:gd name="connsiteY0" fmla="*/ 0 h 2908300"/>
                <a:gd name="connsiteX1" fmla="*/ 190500 w 992717"/>
                <a:gd name="connsiteY1" fmla="*/ 723900 h 2908300"/>
                <a:gd name="connsiteX2" fmla="*/ 876300 w 992717"/>
                <a:gd name="connsiteY2" fmla="*/ 863600 h 2908300"/>
                <a:gd name="connsiteX3" fmla="*/ 889000 w 992717"/>
                <a:gd name="connsiteY3" fmla="*/ 2908300 h 2908300"/>
              </a:gdLst>
              <a:ahLst/>
              <a:cxnLst>
                <a:cxn ang="0">
                  <a:pos x="connsiteX0" y="connsiteY0"/>
                </a:cxn>
                <a:cxn ang="0">
                  <a:pos x="connsiteX1" y="connsiteY1"/>
                </a:cxn>
                <a:cxn ang="0">
                  <a:pos x="connsiteX2" y="connsiteY2"/>
                </a:cxn>
                <a:cxn ang="0">
                  <a:pos x="connsiteX3" y="connsiteY3"/>
                </a:cxn>
              </a:cxnLst>
              <a:rect l="l" t="t" r="r" b="b"/>
              <a:pathLst>
                <a:path w="992717" h="2908300">
                  <a:moveTo>
                    <a:pt x="0" y="0"/>
                  </a:moveTo>
                  <a:cubicBezTo>
                    <a:pt x="22225" y="289983"/>
                    <a:pt x="44450" y="579967"/>
                    <a:pt x="190500" y="723900"/>
                  </a:cubicBezTo>
                  <a:cubicBezTo>
                    <a:pt x="336550" y="867833"/>
                    <a:pt x="759883" y="499533"/>
                    <a:pt x="876300" y="863600"/>
                  </a:cubicBezTo>
                  <a:cubicBezTo>
                    <a:pt x="992717" y="1227667"/>
                    <a:pt x="940858" y="2067983"/>
                    <a:pt x="889000" y="2908300"/>
                  </a:cubicBezTo>
                </a:path>
              </a:pathLst>
            </a:custGeom>
          </p:spPr>
          <p:style>
            <a:lnRef idx="2">
              <a:schemeClr val="dk1"/>
            </a:lnRef>
            <a:fillRef idx="0">
              <a:schemeClr val="dk1"/>
            </a:fillRef>
            <a:effectRef idx="1">
              <a:schemeClr val="dk1"/>
            </a:effectRef>
            <a:fontRef idx="minor">
              <a:schemeClr val="tx1"/>
            </a:fontRef>
          </p:style>
          <p:txBody>
            <a:bodyPr anchor="ctr"/>
            <a:lstStyle/>
            <a:p>
              <a:pPr algn="ctr" eaLnBrk="1" fontAlgn="auto" hangingPunct="1">
                <a:spcBef>
                  <a:spcPts val="0"/>
                </a:spcBef>
                <a:spcAft>
                  <a:spcPts val="0"/>
                </a:spcAft>
                <a:defRPr/>
              </a:pPr>
              <a:endParaRPr kumimoji="0" lang="zh-TW" altLang="en-US"/>
            </a:p>
          </p:txBody>
        </p:sp>
      </p:grpSp>
      <p:sp>
        <p:nvSpPr>
          <p:cNvPr id="108550" name="文字方塊 2">
            <a:extLst>
              <a:ext uri="{FF2B5EF4-FFF2-40B4-BE49-F238E27FC236}">
                <a16:creationId xmlns:a16="http://schemas.microsoft.com/office/drawing/2014/main" id="{7B2FB11E-48A9-455E-9DD4-CDD7FBEF6097}"/>
              </a:ext>
            </a:extLst>
          </p:cNvPr>
          <p:cNvSpPr txBox="1">
            <a:spLocks noChangeArrowheads="1"/>
          </p:cNvSpPr>
          <p:nvPr/>
        </p:nvSpPr>
        <p:spPr bwMode="auto">
          <a:xfrm>
            <a:off x="6689725" y="1957388"/>
            <a:ext cx="3384550"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Blip>
                <a:blip r:embed="rId2"/>
              </a:buBlip>
              <a:defRPr sz="3200">
                <a:solidFill>
                  <a:srgbClr val="104031"/>
                </a:solidFill>
                <a:latin typeface="Verdana" panose="020B0604030504040204" pitchFamily="34" charset="0"/>
              </a:defRPr>
            </a:lvl1pPr>
            <a:lvl2pPr marL="742950" indent="-285750">
              <a:spcBef>
                <a:spcPct val="20000"/>
              </a:spcBef>
              <a:buBlip>
                <a:blip r:embed="rId3"/>
              </a:buBlip>
              <a:defRPr sz="2800">
                <a:solidFill>
                  <a:srgbClr val="104031"/>
                </a:solidFill>
                <a:latin typeface="Verdana" panose="020B0604030504040204" pitchFamily="34" charset="0"/>
              </a:defRPr>
            </a:lvl2pPr>
            <a:lvl3pPr marL="1143000" indent="-228600">
              <a:spcBef>
                <a:spcPct val="20000"/>
              </a:spcBef>
              <a:buBlip>
                <a:blip r:embed="rId2"/>
              </a:buBlip>
              <a:defRPr sz="2400">
                <a:solidFill>
                  <a:srgbClr val="104031"/>
                </a:solidFill>
                <a:latin typeface="Verdana" panose="020B0604030504040204" pitchFamily="34" charset="0"/>
              </a:defRPr>
            </a:lvl3pPr>
            <a:lvl4pPr marL="1600200" indent="-228600">
              <a:spcBef>
                <a:spcPct val="20000"/>
              </a:spcBef>
              <a:buBlip>
                <a:blip r:embed="rId3"/>
              </a:buBlip>
              <a:defRPr sz="2000">
                <a:solidFill>
                  <a:srgbClr val="104031"/>
                </a:solidFill>
                <a:latin typeface="Verdana" panose="020B0604030504040204" pitchFamily="34" charset="0"/>
              </a:defRPr>
            </a:lvl4pPr>
            <a:lvl5pPr marL="2057400" indent="-228600">
              <a:spcBef>
                <a:spcPct val="20000"/>
              </a:spcBef>
              <a:buBlip>
                <a:blip r:embed="rId2"/>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9pPr>
          </a:lstStyle>
          <a:p>
            <a:pPr>
              <a:spcBef>
                <a:spcPct val="0"/>
              </a:spcBef>
              <a:buFontTx/>
              <a:buNone/>
            </a:pPr>
            <a:r>
              <a:rPr lang="zh-TW" altLang="en-US" sz="3600" b="1">
                <a:solidFill>
                  <a:schemeClr val="tx1"/>
                </a:solidFill>
                <a:latin typeface="標楷體" panose="03000509000000000000" pitchFamily="65" charset="-120"/>
                <a:ea typeface="標楷體" panose="03000509000000000000" pitchFamily="65" charset="-120"/>
              </a:rPr>
              <a:t>基本分配名額</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4E5B47EE-D927-4772-8B42-040028203F7A}"/>
              </a:ext>
            </a:extLst>
          </p:cNvPr>
          <p:cNvSpPr>
            <a:spLocks noGrp="1"/>
          </p:cNvSpPr>
          <p:nvPr>
            <p:ph type="title" idx="4294967295"/>
          </p:nvPr>
        </p:nvSpPr>
        <p:spPr>
          <a:xfrm>
            <a:off x="609600" y="-75399"/>
            <a:ext cx="10972800" cy="1143000"/>
          </a:xfrm>
        </p:spPr>
        <p:txBody>
          <a:bodyPr/>
          <a:lstStyle/>
          <a:p>
            <a:pPr eaLnBrk="1" fontAlgn="auto" hangingPunct="1">
              <a:spcAft>
                <a:spcPts val="0"/>
              </a:spcAft>
              <a:defRPr/>
            </a:pPr>
            <a:r>
              <a:rPr lang="zh-TW" altLang="en-US" dirty="0">
                <a:latin typeface="標楷體" panose="03000509000000000000" pitchFamily="65" charset="-120"/>
                <a:ea typeface="標楷體" panose="03000509000000000000" pitchFamily="65" charset="-120"/>
              </a:rPr>
              <a:t>高中端</a:t>
            </a:r>
            <a:r>
              <a:rPr lang="en-US" altLang="zh-TW" dirty="0">
                <a:latin typeface="標楷體" panose="03000509000000000000" pitchFamily="65" charset="-120"/>
                <a:ea typeface="標楷體" panose="03000509000000000000" pitchFamily="65" charset="-120"/>
              </a:rPr>
              <a:t>-</a:t>
            </a:r>
            <a:r>
              <a:rPr lang="zh-TW" altLang="en-US" dirty="0">
                <a:solidFill>
                  <a:srgbClr val="FF0000"/>
                </a:solidFill>
                <a:latin typeface="標楷體" panose="03000509000000000000" pitchFamily="65" charset="-120"/>
                <a:ea typeface="標楷體" panose="03000509000000000000" pitchFamily="65" charset="-120"/>
              </a:rPr>
              <a:t>增額分配</a:t>
            </a:r>
          </a:p>
        </p:txBody>
      </p:sp>
      <p:sp>
        <p:nvSpPr>
          <p:cNvPr id="109571" name="投影片編號版面配置區 5">
            <a:extLst>
              <a:ext uri="{FF2B5EF4-FFF2-40B4-BE49-F238E27FC236}">
                <a16:creationId xmlns:a16="http://schemas.microsoft.com/office/drawing/2014/main" id="{4800E0BB-B3F0-4048-A968-E51EA961486A}"/>
              </a:ext>
            </a:extLst>
          </p:cNvPr>
          <p:cNvSpPr txBox="1">
            <a:spLocks noGrp="1"/>
          </p:cNvSpPr>
          <p:nvPr/>
        </p:nvSpPr>
        <p:spPr bwMode="auto">
          <a:xfrm>
            <a:off x="8077200" y="6356351"/>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Blip>
                <a:blip r:embed="rId2"/>
              </a:buBlip>
              <a:defRPr sz="3200">
                <a:solidFill>
                  <a:srgbClr val="104031"/>
                </a:solidFill>
                <a:latin typeface="Verdana" panose="020B0604030504040204" pitchFamily="34" charset="0"/>
              </a:defRPr>
            </a:lvl1pPr>
            <a:lvl2pPr marL="742950" indent="-285750">
              <a:spcBef>
                <a:spcPct val="20000"/>
              </a:spcBef>
              <a:buBlip>
                <a:blip r:embed="rId3"/>
              </a:buBlip>
              <a:defRPr sz="2800">
                <a:solidFill>
                  <a:srgbClr val="104031"/>
                </a:solidFill>
                <a:latin typeface="Verdana" panose="020B0604030504040204" pitchFamily="34" charset="0"/>
              </a:defRPr>
            </a:lvl2pPr>
            <a:lvl3pPr marL="1143000" indent="-228600">
              <a:spcBef>
                <a:spcPct val="20000"/>
              </a:spcBef>
              <a:buBlip>
                <a:blip r:embed="rId2"/>
              </a:buBlip>
              <a:defRPr sz="2400">
                <a:solidFill>
                  <a:srgbClr val="104031"/>
                </a:solidFill>
                <a:latin typeface="Verdana" panose="020B0604030504040204" pitchFamily="34" charset="0"/>
              </a:defRPr>
            </a:lvl3pPr>
            <a:lvl4pPr marL="1600200" indent="-228600">
              <a:spcBef>
                <a:spcPct val="20000"/>
              </a:spcBef>
              <a:buBlip>
                <a:blip r:embed="rId3"/>
              </a:buBlip>
              <a:defRPr sz="2000">
                <a:solidFill>
                  <a:srgbClr val="104031"/>
                </a:solidFill>
                <a:latin typeface="Verdana" panose="020B0604030504040204" pitchFamily="34" charset="0"/>
              </a:defRPr>
            </a:lvl4pPr>
            <a:lvl5pPr marL="2057400" indent="-228600">
              <a:spcBef>
                <a:spcPct val="20000"/>
              </a:spcBef>
              <a:buBlip>
                <a:blip r:embed="rId2"/>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9pPr>
          </a:lstStyle>
          <a:p>
            <a:pPr algn="r" eaLnBrk="1" hangingPunct="1">
              <a:spcBef>
                <a:spcPct val="0"/>
              </a:spcBef>
              <a:buFontTx/>
              <a:buNone/>
            </a:pPr>
            <a:fld id="{E11A33B8-BFB3-4373-8BFD-CD3559C50AD8}" type="slidenum">
              <a:rPr kumimoji="0" lang="en-US" altLang="zh-TW" sz="1200">
                <a:solidFill>
                  <a:srgbClr val="0C3226"/>
                </a:solidFill>
              </a:rPr>
              <a:pPr algn="r" eaLnBrk="1" hangingPunct="1">
                <a:spcBef>
                  <a:spcPct val="0"/>
                </a:spcBef>
                <a:buFontTx/>
                <a:buNone/>
              </a:pPr>
              <a:t>37</a:t>
            </a:fld>
            <a:endParaRPr kumimoji="0" lang="en-US" altLang="zh-TW" sz="1200">
              <a:solidFill>
                <a:srgbClr val="0C3226"/>
              </a:solidFill>
            </a:endParaRPr>
          </a:p>
        </p:txBody>
      </p:sp>
      <p:grpSp>
        <p:nvGrpSpPr>
          <p:cNvPr id="109572" name="群組 19">
            <a:extLst>
              <a:ext uri="{FF2B5EF4-FFF2-40B4-BE49-F238E27FC236}">
                <a16:creationId xmlns:a16="http://schemas.microsoft.com/office/drawing/2014/main" id="{D27BC959-9A9C-49D9-8A7B-D46B6FCC5826}"/>
              </a:ext>
            </a:extLst>
          </p:cNvPr>
          <p:cNvGrpSpPr>
            <a:grpSpLocks/>
          </p:cNvGrpSpPr>
          <p:nvPr/>
        </p:nvGrpSpPr>
        <p:grpSpPr bwMode="auto">
          <a:xfrm>
            <a:off x="1558926" y="1500188"/>
            <a:ext cx="3529013" cy="5086350"/>
            <a:chOff x="714348" y="1500174"/>
            <a:chExt cx="4286250" cy="5086350"/>
          </a:xfrm>
        </p:grpSpPr>
        <p:pic>
          <p:nvPicPr>
            <p:cNvPr id="109575" name="圖片 5" descr="P522.jpg">
              <a:extLst>
                <a:ext uri="{FF2B5EF4-FFF2-40B4-BE49-F238E27FC236}">
                  <a16:creationId xmlns:a16="http://schemas.microsoft.com/office/drawing/2014/main" id="{2CE3B0F7-6701-4485-A75C-905688AD8C3A}"/>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14348" y="1500174"/>
              <a:ext cx="4286250" cy="5086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手繪多邊形 18">
              <a:extLst>
                <a:ext uri="{FF2B5EF4-FFF2-40B4-BE49-F238E27FC236}">
                  <a16:creationId xmlns:a16="http://schemas.microsoft.com/office/drawing/2014/main" id="{F7604453-A1EC-4C80-A8D7-D5F7FF0641EA}"/>
                </a:ext>
              </a:extLst>
            </p:cNvPr>
            <p:cNvSpPr/>
            <p:nvPr/>
          </p:nvSpPr>
          <p:spPr>
            <a:xfrm>
              <a:off x="2146300" y="1778000"/>
              <a:ext cx="992717" cy="2908300"/>
            </a:xfrm>
            <a:custGeom>
              <a:avLst/>
              <a:gdLst>
                <a:gd name="connsiteX0" fmla="*/ 0 w 992717"/>
                <a:gd name="connsiteY0" fmla="*/ 0 h 2908300"/>
                <a:gd name="connsiteX1" fmla="*/ 190500 w 992717"/>
                <a:gd name="connsiteY1" fmla="*/ 723900 h 2908300"/>
                <a:gd name="connsiteX2" fmla="*/ 876300 w 992717"/>
                <a:gd name="connsiteY2" fmla="*/ 863600 h 2908300"/>
                <a:gd name="connsiteX3" fmla="*/ 889000 w 992717"/>
                <a:gd name="connsiteY3" fmla="*/ 2908300 h 2908300"/>
              </a:gdLst>
              <a:ahLst/>
              <a:cxnLst>
                <a:cxn ang="0">
                  <a:pos x="connsiteX0" y="connsiteY0"/>
                </a:cxn>
                <a:cxn ang="0">
                  <a:pos x="connsiteX1" y="connsiteY1"/>
                </a:cxn>
                <a:cxn ang="0">
                  <a:pos x="connsiteX2" y="connsiteY2"/>
                </a:cxn>
                <a:cxn ang="0">
                  <a:pos x="connsiteX3" y="connsiteY3"/>
                </a:cxn>
              </a:cxnLst>
              <a:rect l="l" t="t" r="r" b="b"/>
              <a:pathLst>
                <a:path w="992717" h="2908300">
                  <a:moveTo>
                    <a:pt x="0" y="0"/>
                  </a:moveTo>
                  <a:cubicBezTo>
                    <a:pt x="22225" y="289983"/>
                    <a:pt x="44450" y="579967"/>
                    <a:pt x="190500" y="723900"/>
                  </a:cubicBezTo>
                  <a:cubicBezTo>
                    <a:pt x="336550" y="867833"/>
                    <a:pt x="759883" y="499533"/>
                    <a:pt x="876300" y="863600"/>
                  </a:cubicBezTo>
                  <a:cubicBezTo>
                    <a:pt x="992717" y="1227667"/>
                    <a:pt x="940858" y="2067983"/>
                    <a:pt x="889000" y="2908300"/>
                  </a:cubicBezTo>
                </a:path>
              </a:pathLst>
            </a:custGeom>
          </p:spPr>
          <p:style>
            <a:lnRef idx="2">
              <a:schemeClr val="dk1"/>
            </a:lnRef>
            <a:fillRef idx="0">
              <a:schemeClr val="dk1"/>
            </a:fillRef>
            <a:effectRef idx="1">
              <a:schemeClr val="dk1"/>
            </a:effectRef>
            <a:fontRef idx="minor">
              <a:schemeClr val="tx1"/>
            </a:fontRef>
          </p:style>
          <p:txBody>
            <a:bodyPr anchor="ctr"/>
            <a:lstStyle/>
            <a:p>
              <a:pPr algn="ctr" eaLnBrk="1" fontAlgn="auto" hangingPunct="1">
                <a:spcBef>
                  <a:spcPts val="0"/>
                </a:spcBef>
                <a:spcAft>
                  <a:spcPts val="0"/>
                </a:spcAft>
                <a:defRPr/>
              </a:pPr>
              <a:endParaRPr kumimoji="0" lang="zh-TW" altLang="en-US"/>
            </a:p>
          </p:txBody>
        </p:sp>
      </p:grpSp>
      <p:sp>
        <p:nvSpPr>
          <p:cNvPr id="109573" name="文字方塊 7">
            <a:extLst>
              <a:ext uri="{FF2B5EF4-FFF2-40B4-BE49-F238E27FC236}">
                <a16:creationId xmlns:a16="http://schemas.microsoft.com/office/drawing/2014/main" id="{576EE48F-EDF4-41C8-8D70-7F48494DFFC0}"/>
              </a:ext>
            </a:extLst>
          </p:cNvPr>
          <p:cNvSpPr txBox="1">
            <a:spLocks noChangeArrowheads="1"/>
          </p:cNvSpPr>
          <p:nvPr/>
        </p:nvSpPr>
        <p:spPr bwMode="auto">
          <a:xfrm>
            <a:off x="4810126" y="1428751"/>
            <a:ext cx="441007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Blip>
                <a:blip r:embed="rId2"/>
              </a:buBlip>
              <a:defRPr sz="3200">
                <a:solidFill>
                  <a:srgbClr val="104031"/>
                </a:solidFill>
                <a:latin typeface="Verdana" panose="020B0604030504040204" pitchFamily="34" charset="0"/>
              </a:defRPr>
            </a:lvl1pPr>
            <a:lvl2pPr marL="742950" indent="-285750">
              <a:spcBef>
                <a:spcPct val="20000"/>
              </a:spcBef>
              <a:buBlip>
                <a:blip r:embed="rId3"/>
              </a:buBlip>
              <a:defRPr sz="2800">
                <a:solidFill>
                  <a:srgbClr val="104031"/>
                </a:solidFill>
                <a:latin typeface="Verdana" panose="020B0604030504040204" pitchFamily="34" charset="0"/>
              </a:defRPr>
            </a:lvl2pPr>
            <a:lvl3pPr marL="1143000" indent="-228600">
              <a:spcBef>
                <a:spcPct val="20000"/>
              </a:spcBef>
              <a:buBlip>
                <a:blip r:embed="rId2"/>
              </a:buBlip>
              <a:defRPr sz="2400">
                <a:solidFill>
                  <a:srgbClr val="104031"/>
                </a:solidFill>
                <a:latin typeface="Verdana" panose="020B0604030504040204" pitchFamily="34" charset="0"/>
              </a:defRPr>
            </a:lvl3pPr>
            <a:lvl4pPr marL="1600200" indent="-228600">
              <a:spcBef>
                <a:spcPct val="20000"/>
              </a:spcBef>
              <a:buBlip>
                <a:blip r:embed="rId3"/>
              </a:buBlip>
              <a:defRPr sz="2000">
                <a:solidFill>
                  <a:srgbClr val="104031"/>
                </a:solidFill>
                <a:latin typeface="Verdana" panose="020B0604030504040204" pitchFamily="34" charset="0"/>
              </a:defRPr>
            </a:lvl4pPr>
            <a:lvl5pPr marL="2057400" indent="-228600">
              <a:spcBef>
                <a:spcPct val="20000"/>
              </a:spcBef>
              <a:buBlip>
                <a:blip r:embed="rId2"/>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9pPr>
          </a:lstStyle>
          <a:p>
            <a:pPr>
              <a:spcBef>
                <a:spcPct val="0"/>
              </a:spcBef>
              <a:buFontTx/>
              <a:buNone/>
            </a:pPr>
            <a:r>
              <a:rPr lang="en-US" altLang="zh-TW" sz="2800" b="1">
                <a:solidFill>
                  <a:srgbClr val="FF0000"/>
                </a:solidFill>
                <a:latin typeface="標楷體" panose="03000509000000000000" pitchFamily="65" charset="-120"/>
                <a:ea typeface="標楷體" panose="03000509000000000000" pitchFamily="65" charset="-120"/>
              </a:rPr>
              <a:t>(</a:t>
            </a:r>
            <a:r>
              <a:rPr lang="zh-TW" altLang="en-US" sz="2800" b="1">
                <a:solidFill>
                  <a:srgbClr val="FF0000"/>
                </a:solidFill>
                <a:latin typeface="標楷體" panose="03000509000000000000" pitchFamily="65" charset="-120"/>
                <a:ea typeface="標楷體" panose="03000509000000000000" pitchFamily="65" charset="-120"/>
              </a:rPr>
              <a:t>公立高中</a:t>
            </a:r>
            <a:r>
              <a:rPr lang="en-US" altLang="zh-TW" sz="2800" b="1">
                <a:solidFill>
                  <a:srgbClr val="FF0000"/>
                </a:solidFill>
                <a:latin typeface="標楷體" panose="03000509000000000000" pitchFamily="65" charset="-120"/>
                <a:ea typeface="標楷體" panose="03000509000000000000" pitchFamily="65" charset="-120"/>
              </a:rPr>
              <a:t>)</a:t>
            </a:r>
            <a:endParaRPr lang="zh-TW" altLang="en-US" sz="2800" b="1">
              <a:solidFill>
                <a:srgbClr val="FF0000"/>
              </a:solidFill>
              <a:latin typeface="標楷體" panose="03000509000000000000" pitchFamily="65" charset="-120"/>
              <a:ea typeface="標楷體" panose="03000509000000000000" pitchFamily="65" charset="-120"/>
            </a:endParaRPr>
          </a:p>
        </p:txBody>
      </p:sp>
      <p:sp>
        <p:nvSpPr>
          <p:cNvPr id="109574" name="文字方塊 4">
            <a:extLst>
              <a:ext uri="{FF2B5EF4-FFF2-40B4-BE49-F238E27FC236}">
                <a16:creationId xmlns:a16="http://schemas.microsoft.com/office/drawing/2014/main" id="{F4DF27F2-2075-46F9-B461-61B7F0F9F025}"/>
              </a:ext>
            </a:extLst>
          </p:cNvPr>
          <p:cNvSpPr txBox="1">
            <a:spLocks noChangeArrowheads="1"/>
          </p:cNvSpPr>
          <p:nvPr/>
        </p:nvSpPr>
        <p:spPr bwMode="auto">
          <a:xfrm>
            <a:off x="4440238" y="2133601"/>
            <a:ext cx="7632426" cy="4401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a:spcBef>
                <a:spcPct val="20000"/>
              </a:spcBef>
              <a:buBlip>
                <a:blip r:embed="rId2"/>
              </a:buBlip>
              <a:defRPr sz="3200">
                <a:solidFill>
                  <a:srgbClr val="104031"/>
                </a:solidFill>
                <a:latin typeface="Verdana" panose="020B0604030504040204" pitchFamily="34" charset="0"/>
              </a:defRPr>
            </a:lvl1pPr>
            <a:lvl2pPr marL="742950" indent="-285750">
              <a:spcBef>
                <a:spcPct val="20000"/>
              </a:spcBef>
              <a:buBlip>
                <a:blip r:embed="rId3"/>
              </a:buBlip>
              <a:defRPr sz="2800">
                <a:solidFill>
                  <a:srgbClr val="104031"/>
                </a:solidFill>
                <a:latin typeface="Verdana" panose="020B0604030504040204" pitchFamily="34" charset="0"/>
              </a:defRPr>
            </a:lvl2pPr>
            <a:lvl3pPr marL="1143000" indent="-228600">
              <a:spcBef>
                <a:spcPct val="20000"/>
              </a:spcBef>
              <a:buBlip>
                <a:blip r:embed="rId2"/>
              </a:buBlip>
              <a:defRPr sz="2400">
                <a:solidFill>
                  <a:srgbClr val="104031"/>
                </a:solidFill>
                <a:latin typeface="Verdana" panose="020B0604030504040204" pitchFamily="34" charset="0"/>
              </a:defRPr>
            </a:lvl3pPr>
            <a:lvl4pPr marL="1600200" indent="-228600">
              <a:spcBef>
                <a:spcPct val="20000"/>
              </a:spcBef>
              <a:buBlip>
                <a:blip r:embed="rId3"/>
              </a:buBlip>
              <a:defRPr sz="2000">
                <a:solidFill>
                  <a:srgbClr val="104031"/>
                </a:solidFill>
                <a:latin typeface="Verdana" panose="020B0604030504040204" pitchFamily="34" charset="0"/>
              </a:defRPr>
            </a:lvl4pPr>
            <a:lvl5pPr marL="2057400" indent="-228600">
              <a:spcBef>
                <a:spcPct val="20000"/>
              </a:spcBef>
              <a:buBlip>
                <a:blip r:embed="rId2"/>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9pPr>
          </a:lstStyle>
          <a:p>
            <a:pPr lvl="1" eaLnBrk="1" hangingPunct="1">
              <a:spcBef>
                <a:spcPct val="0"/>
              </a:spcBef>
              <a:buFont typeface="Wingdings" panose="05000000000000000000" pitchFamily="2" charset="2"/>
              <a:buChar char="ü"/>
            </a:pPr>
            <a:r>
              <a:rPr kumimoji="0" lang="zh-TW" altLang="en-US" sz="2000" u="sng" dirty="0">
                <a:solidFill>
                  <a:schemeClr val="tx1"/>
                </a:solidFill>
                <a:latin typeface="標楷體" panose="03000509000000000000" pitchFamily="65" charset="-120"/>
                <a:ea typeface="標楷體" panose="03000509000000000000" pitchFamily="65" charset="-120"/>
              </a:rPr>
              <a:t>全區</a:t>
            </a:r>
            <a:r>
              <a:rPr kumimoji="0" lang="zh-TW" altLang="en-US" sz="2000" dirty="0">
                <a:solidFill>
                  <a:schemeClr val="tx1"/>
                </a:solidFill>
                <a:latin typeface="標楷體" panose="03000509000000000000" pitchFamily="65" charset="-120"/>
                <a:ea typeface="標楷體" panose="03000509000000000000" pitchFamily="65" charset="-120"/>
              </a:rPr>
              <a:t>增額分配：</a:t>
            </a:r>
            <a:br>
              <a:rPr kumimoji="0" lang="en-US" altLang="zh-TW" sz="2000" dirty="0">
                <a:solidFill>
                  <a:schemeClr val="tx1"/>
                </a:solidFill>
                <a:latin typeface="標楷體" panose="03000509000000000000" pitchFamily="65" charset="-120"/>
                <a:ea typeface="標楷體" panose="03000509000000000000" pitchFamily="65" charset="-120"/>
              </a:rPr>
            </a:br>
            <a:r>
              <a:rPr kumimoji="0" lang="zh-TW" altLang="en-US" sz="2000" dirty="0">
                <a:solidFill>
                  <a:schemeClr val="tx1"/>
                </a:solidFill>
                <a:latin typeface="標楷體" panose="03000509000000000000" pitchFamily="65" charset="-120"/>
                <a:ea typeface="標楷體" panose="03000509000000000000" pitchFamily="65" charset="-120"/>
              </a:rPr>
              <a:t>大園國際高中、內壢高中、</a:t>
            </a:r>
            <a:r>
              <a:rPr kumimoji="0" lang="zh-TW" altLang="en-US" sz="2000" dirty="0">
                <a:solidFill>
                  <a:srgbClr val="FF0000"/>
                </a:solidFill>
                <a:latin typeface="標楷體" panose="03000509000000000000" pitchFamily="65" charset="-120"/>
                <a:ea typeface="標楷體" panose="03000509000000000000" pitchFamily="65" charset="-120"/>
              </a:rPr>
              <a:t>北科附工、中壢高商</a:t>
            </a:r>
            <a:r>
              <a:rPr kumimoji="0" lang="zh-TW" altLang="en-US" sz="2000" dirty="0">
                <a:solidFill>
                  <a:schemeClr val="tx1"/>
                </a:solidFill>
                <a:latin typeface="標楷體" panose="03000509000000000000" pitchFamily="65" charset="-120"/>
                <a:ea typeface="標楷體" panose="03000509000000000000" pitchFamily="65" charset="-120"/>
              </a:rPr>
              <a:t>，各國中</a:t>
            </a:r>
            <a:r>
              <a:rPr kumimoji="0" lang="en-US" altLang="zh-TW" sz="2000" dirty="0">
                <a:solidFill>
                  <a:schemeClr val="tx1"/>
                </a:solidFill>
                <a:latin typeface="標楷體" panose="03000509000000000000" pitchFamily="65" charset="-120"/>
                <a:ea typeface="標楷體" panose="03000509000000000000" pitchFamily="65" charset="-120"/>
              </a:rPr>
              <a:t>1</a:t>
            </a:r>
            <a:r>
              <a:rPr kumimoji="0" lang="zh-TW" altLang="en-US" sz="2000" dirty="0">
                <a:solidFill>
                  <a:schemeClr val="tx1"/>
                </a:solidFill>
                <a:latin typeface="標楷體" panose="03000509000000000000" pitchFamily="65" charset="-120"/>
                <a:ea typeface="標楷體" panose="03000509000000000000" pitchFamily="65" charset="-120"/>
              </a:rPr>
              <a:t>名。</a:t>
            </a:r>
            <a:endParaRPr kumimoji="0" lang="en-US" altLang="zh-TW" sz="2000" dirty="0">
              <a:solidFill>
                <a:schemeClr val="tx1"/>
              </a:solidFill>
              <a:latin typeface="標楷體" panose="03000509000000000000" pitchFamily="65" charset="-120"/>
              <a:ea typeface="標楷體" panose="03000509000000000000" pitchFamily="65" charset="-120"/>
            </a:endParaRPr>
          </a:p>
          <a:p>
            <a:pPr lvl="1" eaLnBrk="1" hangingPunct="1">
              <a:spcBef>
                <a:spcPct val="0"/>
              </a:spcBef>
              <a:buFont typeface="Wingdings" panose="05000000000000000000" pitchFamily="2" charset="2"/>
              <a:buChar char="ü"/>
            </a:pPr>
            <a:r>
              <a:rPr kumimoji="0" lang="zh-TW" altLang="en-US" sz="2000" u="sng" dirty="0">
                <a:solidFill>
                  <a:schemeClr val="tx1"/>
                </a:solidFill>
                <a:latin typeface="標楷體" panose="03000509000000000000" pitchFamily="65" charset="-120"/>
                <a:ea typeface="標楷體" panose="03000509000000000000" pitchFamily="65" charset="-120"/>
              </a:rPr>
              <a:t>北區</a:t>
            </a:r>
            <a:r>
              <a:rPr kumimoji="0" lang="zh-TW" altLang="en-US" sz="2000" dirty="0">
                <a:solidFill>
                  <a:schemeClr val="tx1"/>
                </a:solidFill>
                <a:latin typeface="標楷體" panose="03000509000000000000" pitchFamily="65" charset="-120"/>
                <a:ea typeface="標楷體" panose="03000509000000000000" pitchFamily="65" charset="-120"/>
              </a:rPr>
              <a:t>增額分配：</a:t>
            </a:r>
            <a:br>
              <a:rPr kumimoji="0" lang="en-US" altLang="zh-TW" sz="2000" dirty="0">
                <a:solidFill>
                  <a:schemeClr val="tx1"/>
                </a:solidFill>
                <a:latin typeface="標楷體" panose="03000509000000000000" pitchFamily="65" charset="-120"/>
                <a:ea typeface="標楷體" panose="03000509000000000000" pitchFamily="65" charset="-120"/>
              </a:rPr>
            </a:br>
            <a:r>
              <a:rPr kumimoji="0" lang="zh-TW" altLang="en-US" sz="2000" dirty="0">
                <a:solidFill>
                  <a:schemeClr val="tx1"/>
                </a:solidFill>
                <a:latin typeface="標楷體" panose="03000509000000000000" pitchFamily="65" charset="-120"/>
                <a:ea typeface="標楷體" panose="03000509000000000000" pitchFamily="65" charset="-120"/>
              </a:rPr>
              <a:t>桃園高中、陽明高中、</a:t>
            </a:r>
            <a:r>
              <a:rPr kumimoji="0" lang="zh-TW" altLang="en-US" sz="2000" dirty="0">
                <a:solidFill>
                  <a:srgbClr val="FF0000"/>
                </a:solidFill>
                <a:latin typeface="標楷體" panose="03000509000000000000" pitchFamily="65" charset="-120"/>
                <a:ea typeface="標楷體" panose="03000509000000000000" pitchFamily="65" charset="-120"/>
              </a:rPr>
              <a:t>壽山高中國貿科、壽山高中應英科</a:t>
            </a:r>
            <a:r>
              <a:rPr kumimoji="0" lang="zh-TW" altLang="en-US" sz="2000" dirty="0">
                <a:solidFill>
                  <a:schemeClr val="tx1"/>
                </a:solidFill>
                <a:latin typeface="標楷體" panose="03000509000000000000" pitchFamily="65" charset="-120"/>
                <a:ea typeface="標楷體" panose="03000509000000000000" pitchFamily="65" charset="-120"/>
              </a:rPr>
              <a:t>，各國中</a:t>
            </a:r>
            <a:r>
              <a:rPr kumimoji="0" lang="en-US" altLang="zh-TW" sz="2000" dirty="0">
                <a:solidFill>
                  <a:schemeClr val="tx1"/>
                </a:solidFill>
                <a:latin typeface="標楷體" panose="03000509000000000000" pitchFamily="65" charset="-120"/>
                <a:ea typeface="標楷體" panose="03000509000000000000" pitchFamily="65" charset="-120"/>
              </a:rPr>
              <a:t>1</a:t>
            </a:r>
            <a:r>
              <a:rPr kumimoji="0" lang="zh-TW" altLang="en-US" sz="2000" dirty="0">
                <a:solidFill>
                  <a:schemeClr val="tx1"/>
                </a:solidFill>
                <a:latin typeface="標楷體" panose="03000509000000000000" pitchFamily="65" charset="-120"/>
                <a:ea typeface="標楷體" panose="03000509000000000000" pitchFamily="65" charset="-120"/>
              </a:rPr>
              <a:t>名。</a:t>
            </a:r>
            <a:endParaRPr kumimoji="0" lang="en-US" altLang="zh-TW" sz="2000" dirty="0">
              <a:solidFill>
                <a:schemeClr val="tx1"/>
              </a:solidFill>
              <a:latin typeface="標楷體" panose="03000509000000000000" pitchFamily="65" charset="-120"/>
              <a:ea typeface="標楷體" panose="03000509000000000000" pitchFamily="65" charset="-120"/>
            </a:endParaRPr>
          </a:p>
          <a:p>
            <a:pPr lvl="1" eaLnBrk="1" hangingPunct="1">
              <a:spcBef>
                <a:spcPct val="0"/>
              </a:spcBef>
              <a:buFont typeface="Wingdings" panose="05000000000000000000" pitchFamily="2" charset="2"/>
              <a:buChar char="ü"/>
            </a:pPr>
            <a:r>
              <a:rPr kumimoji="0" lang="zh-TW" altLang="en-US" sz="2000" u="sng" dirty="0">
                <a:solidFill>
                  <a:schemeClr val="tx1"/>
                </a:solidFill>
                <a:latin typeface="標楷體" panose="03000509000000000000" pitchFamily="65" charset="-120"/>
                <a:ea typeface="標楷體" panose="03000509000000000000" pitchFamily="65" charset="-120"/>
              </a:rPr>
              <a:t>南區</a:t>
            </a:r>
            <a:r>
              <a:rPr kumimoji="0" lang="zh-TW" altLang="en-US" sz="2000" dirty="0">
                <a:solidFill>
                  <a:schemeClr val="tx1"/>
                </a:solidFill>
                <a:latin typeface="標楷體" panose="03000509000000000000" pitchFamily="65" charset="-120"/>
                <a:ea typeface="標楷體" panose="03000509000000000000" pitchFamily="65" charset="-120"/>
              </a:rPr>
              <a:t>增額分配：</a:t>
            </a:r>
            <a:br>
              <a:rPr kumimoji="0" lang="en-US" altLang="zh-TW" sz="2000" dirty="0">
                <a:solidFill>
                  <a:schemeClr val="tx1"/>
                </a:solidFill>
                <a:latin typeface="標楷體" panose="03000509000000000000" pitchFamily="65" charset="-120"/>
                <a:ea typeface="標楷體" panose="03000509000000000000" pitchFamily="65" charset="-120"/>
              </a:rPr>
            </a:br>
            <a:r>
              <a:rPr kumimoji="0" lang="zh-TW" altLang="en-US" sz="2000" dirty="0">
                <a:solidFill>
                  <a:schemeClr val="tx1"/>
                </a:solidFill>
                <a:latin typeface="標楷體" panose="03000509000000000000" pitchFamily="65" charset="-120"/>
                <a:ea typeface="標楷體" panose="03000509000000000000" pitchFamily="65" charset="-120"/>
              </a:rPr>
              <a:t>中大壢中、</a:t>
            </a:r>
            <a:r>
              <a:rPr kumimoji="0" lang="zh-TW" altLang="en-US" sz="2000" dirty="0">
                <a:solidFill>
                  <a:srgbClr val="FF0000"/>
                </a:solidFill>
                <a:latin typeface="標楷體" panose="03000509000000000000" pitchFamily="65" charset="-120"/>
                <a:ea typeface="標楷體" panose="03000509000000000000" pitchFamily="65" charset="-120"/>
              </a:rPr>
              <a:t>中壢高商商管群、中壢家商家政群</a:t>
            </a:r>
            <a:r>
              <a:rPr kumimoji="0" lang="zh-TW" altLang="en-US" sz="2000" dirty="0">
                <a:solidFill>
                  <a:schemeClr val="tx1"/>
                </a:solidFill>
                <a:latin typeface="標楷體" panose="03000509000000000000" pitchFamily="65" charset="-120"/>
                <a:ea typeface="標楷體" panose="03000509000000000000" pitchFamily="65" charset="-120"/>
              </a:rPr>
              <a:t>，各國中</a:t>
            </a:r>
            <a:r>
              <a:rPr kumimoji="0" lang="en-US" altLang="zh-TW" sz="2000" dirty="0">
                <a:solidFill>
                  <a:schemeClr val="tx1"/>
                </a:solidFill>
                <a:latin typeface="標楷體" panose="03000509000000000000" pitchFamily="65" charset="-120"/>
                <a:ea typeface="標楷體" panose="03000509000000000000" pitchFamily="65" charset="-120"/>
              </a:rPr>
              <a:t>1</a:t>
            </a:r>
            <a:r>
              <a:rPr kumimoji="0" lang="zh-TW" altLang="en-US" sz="2000" dirty="0">
                <a:solidFill>
                  <a:schemeClr val="tx1"/>
                </a:solidFill>
                <a:latin typeface="標楷體" panose="03000509000000000000" pitchFamily="65" charset="-120"/>
                <a:ea typeface="標楷體" panose="03000509000000000000" pitchFamily="65" charset="-120"/>
              </a:rPr>
              <a:t>名。</a:t>
            </a:r>
            <a:endParaRPr kumimoji="0" lang="en-US" altLang="zh-TW" sz="2000" dirty="0">
              <a:solidFill>
                <a:schemeClr val="tx1"/>
              </a:solidFill>
              <a:latin typeface="標楷體" panose="03000509000000000000" pitchFamily="65" charset="-120"/>
              <a:ea typeface="標楷體" panose="03000509000000000000" pitchFamily="65" charset="-120"/>
            </a:endParaRPr>
          </a:p>
          <a:p>
            <a:pPr lvl="1" eaLnBrk="1" hangingPunct="1">
              <a:spcBef>
                <a:spcPct val="0"/>
              </a:spcBef>
              <a:buFont typeface="Wingdings" panose="05000000000000000000" pitchFamily="2" charset="2"/>
              <a:buChar char="ü"/>
            </a:pPr>
            <a:r>
              <a:rPr kumimoji="0" lang="zh-TW" altLang="en-US" sz="2000" u="sng" dirty="0">
                <a:solidFill>
                  <a:schemeClr val="tx1"/>
                </a:solidFill>
                <a:latin typeface="標楷體" panose="03000509000000000000" pitchFamily="65" charset="-120"/>
                <a:ea typeface="標楷體" panose="03000509000000000000" pitchFamily="65" charset="-120"/>
              </a:rPr>
              <a:t>大溪區、復興區、八德區、龍潭區</a:t>
            </a:r>
            <a:r>
              <a:rPr kumimoji="0" lang="zh-TW" altLang="en-US" sz="2000" dirty="0">
                <a:solidFill>
                  <a:schemeClr val="tx1"/>
                </a:solidFill>
                <a:latin typeface="標楷體" panose="03000509000000000000" pitchFamily="65" charset="-120"/>
                <a:ea typeface="標楷體" panose="03000509000000000000" pitchFamily="65" charset="-120"/>
              </a:rPr>
              <a:t>：大溪高中，各國中</a:t>
            </a:r>
            <a:r>
              <a:rPr kumimoji="0" lang="en-US" altLang="zh-TW" sz="2000" dirty="0">
                <a:solidFill>
                  <a:schemeClr val="tx1"/>
                </a:solidFill>
                <a:latin typeface="標楷體" panose="03000509000000000000" pitchFamily="65" charset="-120"/>
                <a:ea typeface="標楷體" panose="03000509000000000000" pitchFamily="65" charset="-120"/>
              </a:rPr>
              <a:t>1</a:t>
            </a:r>
            <a:r>
              <a:rPr kumimoji="0" lang="zh-TW" altLang="en-US" sz="2000" dirty="0">
                <a:solidFill>
                  <a:schemeClr val="tx1"/>
                </a:solidFill>
                <a:latin typeface="標楷體" panose="03000509000000000000" pitchFamily="65" charset="-120"/>
                <a:ea typeface="標楷體" panose="03000509000000000000" pitchFamily="65" charset="-120"/>
              </a:rPr>
              <a:t>名。</a:t>
            </a:r>
            <a:endParaRPr kumimoji="0" lang="en-US" altLang="zh-TW" sz="2000" dirty="0">
              <a:solidFill>
                <a:schemeClr val="tx1"/>
              </a:solidFill>
              <a:latin typeface="標楷體" panose="03000509000000000000" pitchFamily="65" charset="-120"/>
              <a:ea typeface="標楷體" panose="03000509000000000000" pitchFamily="65" charset="-120"/>
            </a:endParaRPr>
          </a:p>
          <a:p>
            <a:pPr lvl="1" eaLnBrk="1" hangingPunct="1">
              <a:spcBef>
                <a:spcPct val="0"/>
              </a:spcBef>
              <a:buFont typeface="Wingdings" panose="05000000000000000000" pitchFamily="2" charset="2"/>
              <a:buChar char="ü"/>
            </a:pPr>
            <a:r>
              <a:rPr kumimoji="0" lang="zh-TW" altLang="en-US" sz="2000" u="sng" dirty="0">
                <a:solidFill>
                  <a:schemeClr val="tx1"/>
                </a:solidFill>
                <a:latin typeface="標楷體" panose="03000509000000000000" pitchFamily="65" charset="-120"/>
                <a:ea typeface="標楷體" panose="03000509000000000000" pitchFamily="65" charset="-120"/>
              </a:rPr>
              <a:t>新屋區</a:t>
            </a:r>
            <a:r>
              <a:rPr kumimoji="0" lang="zh-TW" altLang="en-US" sz="2000" dirty="0">
                <a:solidFill>
                  <a:schemeClr val="tx1"/>
                </a:solidFill>
                <a:latin typeface="標楷體" panose="03000509000000000000" pitchFamily="65" charset="-120"/>
                <a:ea typeface="標楷體" panose="03000509000000000000" pitchFamily="65" charset="-120"/>
              </a:rPr>
              <a:t>：新屋高中，新屋區各國中每校</a:t>
            </a:r>
            <a:r>
              <a:rPr kumimoji="0" lang="en-US" altLang="zh-TW" sz="2000" dirty="0">
                <a:solidFill>
                  <a:schemeClr val="tx1"/>
                </a:solidFill>
                <a:latin typeface="標楷體" panose="03000509000000000000" pitchFamily="65" charset="-120"/>
                <a:ea typeface="標楷體" panose="03000509000000000000" pitchFamily="65" charset="-120"/>
              </a:rPr>
              <a:t>3</a:t>
            </a:r>
            <a:r>
              <a:rPr kumimoji="0" lang="zh-TW" altLang="en-US" sz="2000" dirty="0">
                <a:solidFill>
                  <a:schemeClr val="tx1"/>
                </a:solidFill>
                <a:latin typeface="標楷體" panose="03000509000000000000" pitchFamily="65" charset="-120"/>
                <a:ea typeface="標楷體" panose="03000509000000000000" pitchFamily="65" charset="-120"/>
              </a:rPr>
              <a:t>名。</a:t>
            </a:r>
            <a:endParaRPr kumimoji="0" lang="en-US" altLang="zh-TW" sz="2000" dirty="0">
              <a:solidFill>
                <a:schemeClr val="tx1"/>
              </a:solidFill>
              <a:latin typeface="標楷體" panose="03000509000000000000" pitchFamily="65" charset="-120"/>
              <a:ea typeface="標楷體" panose="03000509000000000000" pitchFamily="65" charset="-120"/>
            </a:endParaRPr>
          </a:p>
          <a:p>
            <a:pPr lvl="1" eaLnBrk="1" hangingPunct="1">
              <a:spcBef>
                <a:spcPct val="0"/>
              </a:spcBef>
              <a:buFont typeface="Wingdings" panose="05000000000000000000" pitchFamily="2" charset="2"/>
              <a:buChar char="ü"/>
            </a:pPr>
            <a:r>
              <a:rPr kumimoji="0" lang="zh-TW" altLang="en-US" sz="2000" dirty="0">
                <a:solidFill>
                  <a:srgbClr val="FF0000"/>
                </a:solidFill>
                <a:latin typeface="標楷體" panose="03000509000000000000" pitchFamily="65" charset="-120"/>
                <a:ea typeface="標楷體" panose="03000509000000000000" pitchFamily="65" charset="-120"/>
              </a:rPr>
              <a:t>羅浮高中：復興區國中</a:t>
            </a:r>
            <a:r>
              <a:rPr kumimoji="0" lang="en-US" altLang="zh-TW" sz="2000" dirty="0">
                <a:solidFill>
                  <a:srgbClr val="FF0000"/>
                </a:solidFill>
                <a:latin typeface="標楷體" panose="03000509000000000000" pitchFamily="65" charset="-120"/>
                <a:ea typeface="標楷體" panose="03000509000000000000" pitchFamily="65" charset="-120"/>
              </a:rPr>
              <a:t>(</a:t>
            </a:r>
            <a:r>
              <a:rPr kumimoji="0" lang="zh-TW" altLang="en-US" sz="2000" dirty="0">
                <a:solidFill>
                  <a:srgbClr val="FF0000"/>
                </a:solidFill>
                <a:latin typeface="標楷體" panose="03000509000000000000" pitchFamily="65" charset="-120"/>
                <a:ea typeface="標楷體" panose="03000509000000000000" pitchFamily="65" charset="-120"/>
              </a:rPr>
              <a:t>共</a:t>
            </a:r>
            <a:r>
              <a:rPr kumimoji="0" lang="en-US" altLang="zh-TW" sz="2000" dirty="0">
                <a:solidFill>
                  <a:srgbClr val="FF0000"/>
                </a:solidFill>
                <a:latin typeface="標楷體" panose="03000509000000000000" pitchFamily="65" charset="-120"/>
                <a:ea typeface="標楷體" panose="03000509000000000000" pitchFamily="65" charset="-120"/>
              </a:rPr>
              <a:t>1</a:t>
            </a:r>
            <a:r>
              <a:rPr kumimoji="0" lang="zh-TW" altLang="en-US" sz="2000" dirty="0">
                <a:solidFill>
                  <a:srgbClr val="FF0000"/>
                </a:solidFill>
                <a:latin typeface="標楷體" panose="03000509000000000000" pitchFamily="65" charset="-120"/>
                <a:ea typeface="標楷體" panose="03000509000000000000" pitchFamily="65" charset="-120"/>
              </a:rPr>
              <a:t>校</a:t>
            </a:r>
            <a:r>
              <a:rPr kumimoji="0" lang="en-US" altLang="zh-TW" sz="2000" dirty="0">
                <a:solidFill>
                  <a:srgbClr val="FF0000"/>
                </a:solidFill>
                <a:latin typeface="標楷體" panose="03000509000000000000" pitchFamily="65" charset="-120"/>
                <a:ea typeface="標楷體" panose="03000509000000000000" pitchFamily="65" charset="-120"/>
              </a:rPr>
              <a:t>)</a:t>
            </a:r>
            <a:r>
              <a:rPr kumimoji="0" lang="zh-TW" altLang="en-US" sz="2000" dirty="0">
                <a:solidFill>
                  <a:srgbClr val="FF0000"/>
                </a:solidFill>
                <a:latin typeface="新細明體" panose="02020500000000000000" pitchFamily="18" charset="-120"/>
              </a:rPr>
              <a:t>，</a:t>
            </a:r>
            <a:r>
              <a:rPr kumimoji="0" lang="zh-TW" altLang="en-US" sz="2000" dirty="0">
                <a:solidFill>
                  <a:srgbClr val="FF0000"/>
                </a:solidFill>
                <a:latin typeface="標楷體" panose="03000509000000000000" pitchFamily="65" charset="-120"/>
                <a:ea typeface="標楷體" panose="03000509000000000000" pitchFamily="65" charset="-120"/>
              </a:rPr>
              <a:t>每校分配</a:t>
            </a:r>
            <a:r>
              <a:rPr kumimoji="0" lang="en-US" altLang="zh-TW" sz="2000" dirty="0">
                <a:solidFill>
                  <a:srgbClr val="FF0000"/>
                </a:solidFill>
                <a:latin typeface="標楷體" panose="03000509000000000000" pitchFamily="65" charset="-120"/>
                <a:ea typeface="標楷體" panose="03000509000000000000" pitchFamily="65" charset="-120"/>
              </a:rPr>
              <a:t>3</a:t>
            </a:r>
            <a:r>
              <a:rPr kumimoji="0" lang="zh-TW" altLang="en-US" sz="2000" dirty="0">
                <a:solidFill>
                  <a:srgbClr val="FF0000"/>
                </a:solidFill>
                <a:latin typeface="標楷體" panose="03000509000000000000" pitchFamily="65" charset="-120"/>
                <a:ea typeface="標楷體" panose="03000509000000000000" pitchFamily="65" charset="-120"/>
              </a:rPr>
              <a:t>名；大溪區各國中</a:t>
            </a:r>
            <a:r>
              <a:rPr kumimoji="0" lang="en-US" altLang="zh-TW" sz="2000" dirty="0">
                <a:solidFill>
                  <a:srgbClr val="FF0000"/>
                </a:solidFill>
                <a:latin typeface="標楷體" panose="03000509000000000000" pitchFamily="65" charset="-120"/>
                <a:ea typeface="標楷體" panose="03000509000000000000" pitchFamily="65" charset="-120"/>
              </a:rPr>
              <a:t>(</a:t>
            </a:r>
            <a:r>
              <a:rPr kumimoji="0" lang="zh-TW" altLang="en-US" sz="2000" dirty="0">
                <a:solidFill>
                  <a:srgbClr val="FF0000"/>
                </a:solidFill>
                <a:latin typeface="標楷體" panose="03000509000000000000" pitchFamily="65" charset="-120"/>
                <a:ea typeface="標楷體" panose="03000509000000000000" pitchFamily="65" charset="-120"/>
              </a:rPr>
              <a:t>共</a:t>
            </a:r>
            <a:r>
              <a:rPr kumimoji="0" lang="en-US" altLang="zh-TW" sz="2000" dirty="0">
                <a:solidFill>
                  <a:srgbClr val="FF0000"/>
                </a:solidFill>
                <a:latin typeface="標楷體" panose="03000509000000000000" pitchFamily="65" charset="-120"/>
                <a:ea typeface="標楷體" panose="03000509000000000000" pitchFamily="65" charset="-120"/>
              </a:rPr>
              <a:t>2</a:t>
            </a:r>
            <a:r>
              <a:rPr kumimoji="0" lang="zh-TW" altLang="en-US" sz="2000" dirty="0">
                <a:solidFill>
                  <a:srgbClr val="FF0000"/>
                </a:solidFill>
                <a:latin typeface="標楷體" panose="03000509000000000000" pitchFamily="65" charset="-120"/>
                <a:ea typeface="標楷體" panose="03000509000000000000" pitchFamily="65" charset="-120"/>
              </a:rPr>
              <a:t>校</a:t>
            </a:r>
            <a:r>
              <a:rPr kumimoji="0" lang="en-US" altLang="zh-TW" sz="2000" dirty="0">
                <a:solidFill>
                  <a:srgbClr val="FF0000"/>
                </a:solidFill>
                <a:latin typeface="標楷體" panose="03000509000000000000" pitchFamily="65" charset="-120"/>
                <a:ea typeface="標楷體" panose="03000509000000000000" pitchFamily="65" charset="-120"/>
              </a:rPr>
              <a:t>)</a:t>
            </a:r>
            <a:r>
              <a:rPr kumimoji="0" lang="zh-TW" altLang="en-US" sz="2000" dirty="0">
                <a:solidFill>
                  <a:srgbClr val="FF0000"/>
                </a:solidFill>
                <a:latin typeface="新細明體" panose="02020500000000000000" pitchFamily="18" charset="-120"/>
              </a:rPr>
              <a:t>，</a:t>
            </a:r>
            <a:r>
              <a:rPr kumimoji="0" lang="zh-TW" altLang="en-US" sz="2000" dirty="0">
                <a:solidFill>
                  <a:srgbClr val="FF0000"/>
                </a:solidFill>
                <a:latin typeface="標楷體" panose="03000509000000000000" pitchFamily="65" charset="-120"/>
                <a:ea typeface="標楷體" panose="03000509000000000000" pitchFamily="65" charset="-120"/>
              </a:rPr>
              <a:t>每校分配</a:t>
            </a:r>
            <a:r>
              <a:rPr kumimoji="0" lang="en-US" altLang="zh-TW" sz="2000" dirty="0">
                <a:solidFill>
                  <a:srgbClr val="FF0000"/>
                </a:solidFill>
                <a:latin typeface="標楷體" panose="03000509000000000000" pitchFamily="65" charset="-120"/>
                <a:ea typeface="標楷體" panose="03000509000000000000" pitchFamily="65" charset="-120"/>
              </a:rPr>
              <a:t>3</a:t>
            </a:r>
            <a:r>
              <a:rPr kumimoji="0" lang="zh-TW" altLang="en-US" sz="2000" dirty="0">
                <a:solidFill>
                  <a:srgbClr val="FF0000"/>
                </a:solidFill>
                <a:latin typeface="標楷體" panose="03000509000000000000" pitchFamily="65" charset="-120"/>
                <a:ea typeface="標楷體" panose="03000509000000000000" pitchFamily="65" charset="-120"/>
              </a:rPr>
              <a:t>名；復興區及大溪區外，原住民學生數超過</a:t>
            </a:r>
            <a:r>
              <a:rPr kumimoji="0" lang="en-US" altLang="zh-TW" sz="2000" dirty="0">
                <a:solidFill>
                  <a:srgbClr val="FF0000"/>
                </a:solidFill>
                <a:latin typeface="標楷體" panose="03000509000000000000" pitchFamily="65" charset="-120"/>
                <a:ea typeface="標楷體" panose="03000509000000000000" pitchFamily="65" charset="-120"/>
              </a:rPr>
              <a:t>100</a:t>
            </a:r>
            <a:r>
              <a:rPr kumimoji="0" lang="zh-TW" altLang="en-US" sz="2000" dirty="0">
                <a:solidFill>
                  <a:srgbClr val="FF0000"/>
                </a:solidFill>
                <a:latin typeface="標楷體" panose="03000509000000000000" pitchFamily="65" charset="-120"/>
                <a:ea typeface="標楷體" panose="03000509000000000000" pitchFamily="65" charset="-120"/>
              </a:rPr>
              <a:t>人以上之國中，每校各分配</a:t>
            </a:r>
            <a:r>
              <a:rPr kumimoji="0" lang="en-US" altLang="zh-TW" sz="2000" dirty="0">
                <a:solidFill>
                  <a:srgbClr val="FF0000"/>
                </a:solidFill>
                <a:latin typeface="標楷體" panose="03000509000000000000" pitchFamily="65" charset="-120"/>
                <a:ea typeface="標楷體" panose="03000509000000000000" pitchFamily="65" charset="-120"/>
              </a:rPr>
              <a:t>1</a:t>
            </a:r>
            <a:r>
              <a:rPr kumimoji="0" lang="zh-TW" altLang="en-US" sz="2000" dirty="0">
                <a:solidFill>
                  <a:srgbClr val="FF0000"/>
                </a:solidFill>
                <a:latin typeface="標楷體" panose="03000509000000000000" pitchFamily="65" charset="-120"/>
                <a:ea typeface="標楷體" panose="03000509000000000000" pitchFamily="65" charset="-120"/>
              </a:rPr>
              <a:t>名，總計分配</a:t>
            </a:r>
            <a:r>
              <a:rPr kumimoji="0" lang="en-US" altLang="zh-TW" sz="2000" dirty="0">
                <a:solidFill>
                  <a:srgbClr val="FF0000"/>
                </a:solidFill>
                <a:latin typeface="標楷體" panose="03000509000000000000" pitchFamily="65" charset="-120"/>
                <a:ea typeface="標楷體" panose="03000509000000000000" pitchFamily="65" charset="-120"/>
              </a:rPr>
              <a:t>5</a:t>
            </a:r>
            <a:r>
              <a:rPr kumimoji="0" lang="zh-TW" altLang="en-US" sz="2000" dirty="0">
                <a:solidFill>
                  <a:srgbClr val="FF0000"/>
                </a:solidFill>
                <a:latin typeface="標楷體" panose="03000509000000000000" pitchFamily="65" charset="-120"/>
                <a:ea typeface="標楷體" panose="03000509000000000000" pitchFamily="65" charset="-120"/>
              </a:rPr>
              <a:t>名</a:t>
            </a:r>
            <a:r>
              <a:rPr kumimoji="0" lang="en-US" altLang="zh-TW" sz="2000" dirty="0">
                <a:solidFill>
                  <a:srgbClr val="FF0000"/>
                </a:solidFill>
                <a:latin typeface="標楷體" panose="03000509000000000000" pitchFamily="65" charset="-120"/>
                <a:ea typeface="標楷體" panose="03000509000000000000" pitchFamily="65" charset="-120"/>
              </a:rPr>
              <a:t>(</a:t>
            </a:r>
            <a:r>
              <a:rPr kumimoji="0" lang="zh-TW" altLang="en-US" sz="2000" dirty="0">
                <a:solidFill>
                  <a:srgbClr val="FF0000"/>
                </a:solidFill>
                <a:latin typeface="標楷體" panose="03000509000000000000" pitchFamily="65" charset="-120"/>
                <a:ea typeface="標楷體" panose="03000509000000000000" pitchFamily="65" charset="-120"/>
              </a:rPr>
              <a:t>分配科別及學校詳如簡章</a:t>
            </a:r>
            <a:r>
              <a:rPr kumimoji="0" lang="en-US" altLang="zh-TW" sz="2000" dirty="0">
                <a:solidFill>
                  <a:srgbClr val="FF0000"/>
                </a:solidFill>
                <a:latin typeface="標楷體" panose="03000509000000000000" pitchFamily="65" charset="-120"/>
                <a:ea typeface="標楷體" panose="03000509000000000000" pitchFamily="65" charset="-120"/>
              </a:rPr>
              <a:t>)</a:t>
            </a:r>
            <a:r>
              <a:rPr kumimoji="0" lang="zh-TW" altLang="en-US" sz="2000" dirty="0">
                <a:solidFill>
                  <a:srgbClr val="FF0000"/>
                </a:solidFill>
                <a:latin typeface="標楷體" panose="03000509000000000000" pitchFamily="65" charset="-120"/>
                <a:ea typeface="標楷體" panose="03000509000000000000" pitchFamily="65" charset="-120"/>
              </a:rPr>
              <a:t>。</a:t>
            </a:r>
            <a:endParaRPr kumimoji="0" lang="en-US" altLang="zh-TW" sz="2000" dirty="0">
              <a:solidFill>
                <a:srgbClr val="FF0000"/>
              </a:solidFill>
              <a:latin typeface="標楷體" panose="03000509000000000000" pitchFamily="65" charset="-120"/>
              <a:ea typeface="標楷體" panose="03000509000000000000" pitchFamily="65" charset="-120"/>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D22639A3-CC2E-48A1-8DC3-EE8E6B97E84B}"/>
              </a:ext>
            </a:extLst>
          </p:cNvPr>
          <p:cNvSpPr>
            <a:spLocks noGrp="1"/>
          </p:cNvSpPr>
          <p:nvPr>
            <p:ph type="title" idx="4294967295"/>
          </p:nvPr>
        </p:nvSpPr>
        <p:spPr>
          <a:xfrm>
            <a:off x="1981200" y="44624"/>
            <a:ext cx="8229600" cy="1143000"/>
          </a:xfrm>
        </p:spPr>
        <p:txBody>
          <a:bodyPr/>
          <a:lstStyle/>
          <a:p>
            <a:pPr eaLnBrk="1" fontAlgn="auto" hangingPunct="1">
              <a:spcAft>
                <a:spcPts val="0"/>
              </a:spcAft>
              <a:defRPr/>
            </a:pPr>
            <a:r>
              <a:rPr lang="zh-TW" altLang="en-US" dirty="0">
                <a:latin typeface="標楷體" panose="03000509000000000000" pitchFamily="65" charset="-120"/>
                <a:ea typeface="標楷體" panose="03000509000000000000" pitchFamily="65" charset="-120"/>
              </a:rPr>
              <a:t>高中端</a:t>
            </a:r>
            <a:r>
              <a:rPr lang="en-US" altLang="zh-TW" dirty="0">
                <a:latin typeface="標楷體" panose="03000509000000000000" pitchFamily="65" charset="-120"/>
                <a:ea typeface="標楷體" panose="03000509000000000000" pitchFamily="65" charset="-120"/>
              </a:rPr>
              <a:t>-</a:t>
            </a:r>
            <a:r>
              <a:rPr lang="zh-TW" altLang="en-US" dirty="0">
                <a:solidFill>
                  <a:srgbClr val="FF0000"/>
                </a:solidFill>
                <a:latin typeface="標楷體" panose="03000509000000000000" pitchFamily="65" charset="-120"/>
                <a:ea typeface="標楷體" panose="03000509000000000000" pitchFamily="65" charset="-120"/>
              </a:rPr>
              <a:t>增額分配</a:t>
            </a:r>
          </a:p>
        </p:txBody>
      </p:sp>
      <p:sp>
        <p:nvSpPr>
          <p:cNvPr id="110595" name="投影片編號版面配置區 5">
            <a:extLst>
              <a:ext uri="{FF2B5EF4-FFF2-40B4-BE49-F238E27FC236}">
                <a16:creationId xmlns:a16="http://schemas.microsoft.com/office/drawing/2014/main" id="{B06F93AB-D792-4417-AEDE-0075F77E65CF}"/>
              </a:ext>
            </a:extLst>
          </p:cNvPr>
          <p:cNvSpPr txBox="1">
            <a:spLocks noGrp="1"/>
          </p:cNvSpPr>
          <p:nvPr/>
        </p:nvSpPr>
        <p:spPr bwMode="auto">
          <a:xfrm>
            <a:off x="8077200" y="6356351"/>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Blip>
                <a:blip r:embed="rId2"/>
              </a:buBlip>
              <a:defRPr sz="3200">
                <a:solidFill>
                  <a:srgbClr val="104031"/>
                </a:solidFill>
                <a:latin typeface="Verdana" panose="020B0604030504040204" pitchFamily="34" charset="0"/>
              </a:defRPr>
            </a:lvl1pPr>
            <a:lvl2pPr marL="742950" indent="-285750">
              <a:spcBef>
                <a:spcPct val="20000"/>
              </a:spcBef>
              <a:buBlip>
                <a:blip r:embed="rId3"/>
              </a:buBlip>
              <a:defRPr sz="2800">
                <a:solidFill>
                  <a:srgbClr val="104031"/>
                </a:solidFill>
                <a:latin typeface="Verdana" panose="020B0604030504040204" pitchFamily="34" charset="0"/>
              </a:defRPr>
            </a:lvl2pPr>
            <a:lvl3pPr marL="1143000" indent="-228600">
              <a:spcBef>
                <a:spcPct val="20000"/>
              </a:spcBef>
              <a:buBlip>
                <a:blip r:embed="rId2"/>
              </a:buBlip>
              <a:defRPr sz="2400">
                <a:solidFill>
                  <a:srgbClr val="104031"/>
                </a:solidFill>
                <a:latin typeface="Verdana" panose="020B0604030504040204" pitchFamily="34" charset="0"/>
              </a:defRPr>
            </a:lvl3pPr>
            <a:lvl4pPr marL="1600200" indent="-228600">
              <a:spcBef>
                <a:spcPct val="20000"/>
              </a:spcBef>
              <a:buBlip>
                <a:blip r:embed="rId3"/>
              </a:buBlip>
              <a:defRPr sz="2000">
                <a:solidFill>
                  <a:srgbClr val="104031"/>
                </a:solidFill>
                <a:latin typeface="Verdana" panose="020B0604030504040204" pitchFamily="34" charset="0"/>
              </a:defRPr>
            </a:lvl4pPr>
            <a:lvl5pPr marL="2057400" indent="-228600">
              <a:spcBef>
                <a:spcPct val="20000"/>
              </a:spcBef>
              <a:buBlip>
                <a:blip r:embed="rId2"/>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9pPr>
          </a:lstStyle>
          <a:p>
            <a:pPr algn="r" eaLnBrk="1" hangingPunct="1">
              <a:spcBef>
                <a:spcPct val="0"/>
              </a:spcBef>
              <a:buFontTx/>
              <a:buNone/>
            </a:pPr>
            <a:fld id="{87442304-1A26-402F-B604-B129A1F30416}" type="slidenum">
              <a:rPr kumimoji="0" lang="en-US" altLang="zh-TW" sz="1200">
                <a:solidFill>
                  <a:srgbClr val="0C3226"/>
                </a:solidFill>
              </a:rPr>
              <a:pPr algn="r" eaLnBrk="1" hangingPunct="1">
                <a:spcBef>
                  <a:spcPct val="0"/>
                </a:spcBef>
                <a:buFontTx/>
                <a:buNone/>
              </a:pPr>
              <a:t>38</a:t>
            </a:fld>
            <a:endParaRPr kumimoji="0" lang="en-US" altLang="zh-TW" sz="1200">
              <a:solidFill>
                <a:srgbClr val="0C3226"/>
              </a:solidFill>
            </a:endParaRPr>
          </a:p>
        </p:txBody>
      </p:sp>
      <p:grpSp>
        <p:nvGrpSpPr>
          <p:cNvPr id="110596" name="群組 19">
            <a:extLst>
              <a:ext uri="{FF2B5EF4-FFF2-40B4-BE49-F238E27FC236}">
                <a16:creationId xmlns:a16="http://schemas.microsoft.com/office/drawing/2014/main" id="{FF11D407-A0A9-417D-A5F9-748603D8AA8A}"/>
              </a:ext>
            </a:extLst>
          </p:cNvPr>
          <p:cNvGrpSpPr>
            <a:grpSpLocks/>
          </p:cNvGrpSpPr>
          <p:nvPr/>
        </p:nvGrpSpPr>
        <p:grpSpPr bwMode="auto">
          <a:xfrm>
            <a:off x="1558926" y="1598613"/>
            <a:ext cx="4105275" cy="5086350"/>
            <a:chOff x="639151" y="1500174"/>
            <a:chExt cx="4286250" cy="5086350"/>
          </a:xfrm>
        </p:grpSpPr>
        <p:pic>
          <p:nvPicPr>
            <p:cNvPr id="110599" name="圖片 5" descr="P522.jpg">
              <a:extLst>
                <a:ext uri="{FF2B5EF4-FFF2-40B4-BE49-F238E27FC236}">
                  <a16:creationId xmlns:a16="http://schemas.microsoft.com/office/drawing/2014/main" id="{009A5562-9727-4EE6-BC2C-4028B3A34D6B}"/>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39151" y="1500174"/>
              <a:ext cx="4286250" cy="5086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手繪多邊形 18">
              <a:extLst>
                <a:ext uri="{FF2B5EF4-FFF2-40B4-BE49-F238E27FC236}">
                  <a16:creationId xmlns:a16="http://schemas.microsoft.com/office/drawing/2014/main" id="{28E97650-A373-4FD5-A157-94880F3147E3}"/>
                </a:ext>
              </a:extLst>
            </p:cNvPr>
            <p:cNvSpPr/>
            <p:nvPr/>
          </p:nvSpPr>
          <p:spPr>
            <a:xfrm>
              <a:off x="2146300" y="1778000"/>
              <a:ext cx="992717" cy="2908300"/>
            </a:xfrm>
            <a:custGeom>
              <a:avLst/>
              <a:gdLst>
                <a:gd name="connsiteX0" fmla="*/ 0 w 992717"/>
                <a:gd name="connsiteY0" fmla="*/ 0 h 2908300"/>
                <a:gd name="connsiteX1" fmla="*/ 190500 w 992717"/>
                <a:gd name="connsiteY1" fmla="*/ 723900 h 2908300"/>
                <a:gd name="connsiteX2" fmla="*/ 876300 w 992717"/>
                <a:gd name="connsiteY2" fmla="*/ 863600 h 2908300"/>
                <a:gd name="connsiteX3" fmla="*/ 889000 w 992717"/>
                <a:gd name="connsiteY3" fmla="*/ 2908300 h 2908300"/>
              </a:gdLst>
              <a:ahLst/>
              <a:cxnLst>
                <a:cxn ang="0">
                  <a:pos x="connsiteX0" y="connsiteY0"/>
                </a:cxn>
                <a:cxn ang="0">
                  <a:pos x="connsiteX1" y="connsiteY1"/>
                </a:cxn>
                <a:cxn ang="0">
                  <a:pos x="connsiteX2" y="connsiteY2"/>
                </a:cxn>
                <a:cxn ang="0">
                  <a:pos x="connsiteX3" y="connsiteY3"/>
                </a:cxn>
              </a:cxnLst>
              <a:rect l="l" t="t" r="r" b="b"/>
              <a:pathLst>
                <a:path w="992717" h="2908300">
                  <a:moveTo>
                    <a:pt x="0" y="0"/>
                  </a:moveTo>
                  <a:cubicBezTo>
                    <a:pt x="22225" y="289983"/>
                    <a:pt x="44450" y="579967"/>
                    <a:pt x="190500" y="723900"/>
                  </a:cubicBezTo>
                  <a:cubicBezTo>
                    <a:pt x="336550" y="867833"/>
                    <a:pt x="759883" y="499533"/>
                    <a:pt x="876300" y="863600"/>
                  </a:cubicBezTo>
                  <a:cubicBezTo>
                    <a:pt x="992717" y="1227667"/>
                    <a:pt x="940858" y="2067983"/>
                    <a:pt x="889000" y="2908300"/>
                  </a:cubicBezTo>
                </a:path>
              </a:pathLst>
            </a:custGeom>
          </p:spPr>
          <p:style>
            <a:lnRef idx="2">
              <a:schemeClr val="dk1"/>
            </a:lnRef>
            <a:fillRef idx="0">
              <a:schemeClr val="dk1"/>
            </a:fillRef>
            <a:effectRef idx="1">
              <a:schemeClr val="dk1"/>
            </a:effectRef>
            <a:fontRef idx="minor">
              <a:schemeClr val="tx1"/>
            </a:fontRef>
          </p:style>
          <p:txBody>
            <a:bodyPr anchor="ctr"/>
            <a:lstStyle/>
            <a:p>
              <a:pPr algn="ctr" eaLnBrk="1" fontAlgn="auto" hangingPunct="1">
                <a:spcBef>
                  <a:spcPts val="0"/>
                </a:spcBef>
                <a:spcAft>
                  <a:spcPts val="0"/>
                </a:spcAft>
                <a:defRPr/>
              </a:pPr>
              <a:endParaRPr kumimoji="0" lang="zh-TW" altLang="en-US"/>
            </a:p>
          </p:txBody>
        </p:sp>
      </p:grpSp>
      <p:sp>
        <p:nvSpPr>
          <p:cNvPr id="110597" name="文字方塊 7">
            <a:extLst>
              <a:ext uri="{FF2B5EF4-FFF2-40B4-BE49-F238E27FC236}">
                <a16:creationId xmlns:a16="http://schemas.microsoft.com/office/drawing/2014/main" id="{4E2CD180-B412-4BE2-95AD-7F184BA13A12}"/>
              </a:ext>
            </a:extLst>
          </p:cNvPr>
          <p:cNvSpPr txBox="1">
            <a:spLocks noChangeArrowheads="1"/>
          </p:cNvSpPr>
          <p:nvPr/>
        </p:nvSpPr>
        <p:spPr bwMode="auto">
          <a:xfrm>
            <a:off x="4738689" y="1428751"/>
            <a:ext cx="4929187"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Blip>
                <a:blip r:embed="rId2"/>
              </a:buBlip>
              <a:defRPr sz="3200">
                <a:solidFill>
                  <a:srgbClr val="104031"/>
                </a:solidFill>
                <a:latin typeface="Verdana" panose="020B0604030504040204" pitchFamily="34" charset="0"/>
              </a:defRPr>
            </a:lvl1pPr>
            <a:lvl2pPr marL="742950" indent="-285750">
              <a:spcBef>
                <a:spcPct val="20000"/>
              </a:spcBef>
              <a:buBlip>
                <a:blip r:embed="rId3"/>
              </a:buBlip>
              <a:defRPr sz="2800">
                <a:solidFill>
                  <a:srgbClr val="104031"/>
                </a:solidFill>
                <a:latin typeface="Verdana" panose="020B0604030504040204" pitchFamily="34" charset="0"/>
              </a:defRPr>
            </a:lvl2pPr>
            <a:lvl3pPr marL="1143000" indent="-228600">
              <a:spcBef>
                <a:spcPct val="20000"/>
              </a:spcBef>
              <a:buBlip>
                <a:blip r:embed="rId2"/>
              </a:buBlip>
              <a:defRPr sz="2400">
                <a:solidFill>
                  <a:srgbClr val="104031"/>
                </a:solidFill>
                <a:latin typeface="Verdana" panose="020B0604030504040204" pitchFamily="34" charset="0"/>
              </a:defRPr>
            </a:lvl3pPr>
            <a:lvl4pPr marL="1600200" indent="-228600">
              <a:spcBef>
                <a:spcPct val="20000"/>
              </a:spcBef>
              <a:buBlip>
                <a:blip r:embed="rId3"/>
              </a:buBlip>
              <a:defRPr sz="2000">
                <a:solidFill>
                  <a:srgbClr val="104031"/>
                </a:solidFill>
                <a:latin typeface="Verdana" panose="020B0604030504040204" pitchFamily="34" charset="0"/>
              </a:defRPr>
            </a:lvl4pPr>
            <a:lvl5pPr marL="2057400" indent="-228600">
              <a:spcBef>
                <a:spcPct val="20000"/>
              </a:spcBef>
              <a:buBlip>
                <a:blip r:embed="rId2"/>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9pPr>
          </a:lstStyle>
          <a:p>
            <a:pPr>
              <a:spcBef>
                <a:spcPct val="0"/>
              </a:spcBef>
              <a:buFontTx/>
              <a:buNone/>
            </a:pPr>
            <a:r>
              <a:rPr lang="en-US" altLang="zh-TW" sz="2800" b="1">
                <a:solidFill>
                  <a:srgbClr val="FF0000"/>
                </a:solidFill>
                <a:latin typeface="標楷體" panose="03000509000000000000" pitchFamily="65" charset="-120"/>
                <a:ea typeface="標楷體" panose="03000509000000000000" pitchFamily="65" charset="-120"/>
              </a:rPr>
              <a:t>(</a:t>
            </a:r>
            <a:r>
              <a:rPr lang="zh-TW" altLang="en-US" sz="2800" b="1">
                <a:solidFill>
                  <a:srgbClr val="FF0000"/>
                </a:solidFill>
                <a:latin typeface="標楷體" panose="03000509000000000000" pitchFamily="65" charset="-120"/>
                <a:ea typeface="標楷體" panose="03000509000000000000" pitchFamily="65" charset="-120"/>
              </a:rPr>
              <a:t>私立高中普通科、綜合高中</a:t>
            </a:r>
            <a:r>
              <a:rPr lang="en-US" altLang="zh-TW" sz="2800" b="1">
                <a:solidFill>
                  <a:srgbClr val="FF0000"/>
                </a:solidFill>
                <a:latin typeface="標楷體" panose="03000509000000000000" pitchFamily="65" charset="-120"/>
                <a:ea typeface="標楷體" panose="03000509000000000000" pitchFamily="65" charset="-120"/>
              </a:rPr>
              <a:t>)</a:t>
            </a:r>
            <a:endParaRPr lang="zh-TW" altLang="en-US" sz="2800" b="1">
              <a:solidFill>
                <a:srgbClr val="FF0000"/>
              </a:solidFill>
              <a:latin typeface="標楷體" panose="03000509000000000000" pitchFamily="65" charset="-120"/>
              <a:ea typeface="標楷體" panose="03000509000000000000" pitchFamily="65" charset="-120"/>
            </a:endParaRPr>
          </a:p>
        </p:txBody>
      </p:sp>
      <p:sp>
        <p:nvSpPr>
          <p:cNvPr id="110598" name="文字方塊 4">
            <a:extLst>
              <a:ext uri="{FF2B5EF4-FFF2-40B4-BE49-F238E27FC236}">
                <a16:creationId xmlns:a16="http://schemas.microsoft.com/office/drawing/2014/main" id="{A75053A9-A109-4A20-B57B-370C6F9847D1}"/>
              </a:ext>
            </a:extLst>
          </p:cNvPr>
          <p:cNvSpPr txBox="1">
            <a:spLocks noChangeArrowheads="1"/>
          </p:cNvSpPr>
          <p:nvPr/>
        </p:nvSpPr>
        <p:spPr bwMode="auto">
          <a:xfrm>
            <a:off x="5016501" y="1916113"/>
            <a:ext cx="6984155" cy="41549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a:spcBef>
                <a:spcPct val="20000"/>
              </a:spcBef>
              <a:buBlip>
                <a:blip r:embed="rId2"/>
              </a:buBlip>
              <a:defRPr sz="3200">
                <a:solidFill>
                  <a:srgbClr val="104031"/>
                </a:solidFill>
                <a:latin typeface="Verdana" panose="020B0604030504040204" pitchFamily="34" charset="0"/>
              </a:defRPr>
            </a:lvl1pPr>
            <a:lvl2pPr marL="742950" indent="-285750">
              <a:spcBef>
                <a:spcPct val="20000"/>
              </a:spcBef>
              <a:buBlip>
                <a:blip r:embed="rId3"/>
              </a:buBlip>
              <a:defRPr sz="2800">
                <a:solidFill>
                  <a:srgbClr val="104031"/>
                </a:solidFill>
                <a:latin typeface="Verdana" panose="020B0604030504040204" pitchFamily="34" charset="0"/>
              </a:defRPr>
            </a:lvl2pPr>
            <a:lvl3pPr marL="1143000" indent="-228600">
              <a:spcBef>
                <a:spcPct val="20000"/>
              </a:spcBef>
              <a:buBlip>
                <a:blip r:embed="rId2"/>
              </a:buBlip>
              <a:defRPr sz="2400">
                <a:solidFill>
                  <a:srgbClr val="104031"/>
                </a:solidFill>
                <a:latin typeface="Verdana" panose="020B0604030504040204" pitchFamily="34" charset="0"/>
              </a:defRPr>
            </a:lvl3pPr>
            <a:lvl4pPr marL="1600200" indent="-228600">
              <a:spcBef>
                <a:spcPct val="20000"/>
              </a:spcBef>
              <a:buBlip>
                <a:blip r:embed="rId3"/>
              </a:buBlip>
              <a:defRPr sz="2000">
                <a:solidFill>
                  <a:srgbClr val="104031"/>
                </a:solidFill>
                <a:latin typeface="Verdana" panose="020B0604030504040204" pitchFamily="34" charset="0"/>
              </a:defRPr>
            </a:lvl4pPr>
            <a:lvl5pPr marL="2057400" indent="-228600">
              <a:spcBef>
                <a:spcPct val="20000"/>
              </a:spcBef>
              <a:buBlip>
                <a:blip r:embed="rId2"/>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9pPr>
          </a:lstStyle>
          <a:p>
            <a:pPr lvl="1" eaLnBrk="1" hangingPunct="1">
              <a:spcBef>
                <a:spcPct val="0"/>
              </a:spcBef>
              <a:buFont typeface="Wingdings" panose="05000000000000000000" pitchFamily="2" charset="2"/>
              <a:buChar char="ü"/>
            </a:pPr>
            <a:r>
              <a:rPr kumimoji="0" lang="zh-TW" altLang="en-US" sz="2400" u="sng" dirty="0">
                <a:solidFill>
                  <a:schemeClr val="tx1"/>
                </a:solidFill>
                <a:latin typeface="標楷體" panose="03000509000000000000" pitchFamily="65" charset="-120"/>
                <a:ea typeface="標楷體" panose="03000509000000000000" pitchFamily="65" charset="-120"/>
              </a:rPr>
              <a:t>全區</a:t>
            </a:r>
            <a:r>
              <a:rPr kumimoji="0" lang="zh-TW" altLang="en-US" sz="2400" dirty="0">
                <a:solidFill>
                  <a:schemeClr val="tx1"/>
                </a:solidFill>
                <a:latin typeface="標楷體" panose="03000509000000000000" pitchFamily="65" charset="-120"/>
                <a:ea typeface="標楷體" panose="03000509000000000000" pitchFamily="65" charset="-120"/>
              </a:rPr>
              <a:t>增額分配：</a:t>
            </a:r>
            <a:br>
              <a:rPr kumimoji="0" lang="en-US" altLang="zh-TW" sz="2400" dirty="0">
                <a:solidFill>
                  <a:schemeClr val="tx1"/>
                </a:solidFill>
                <a:latin typeface="標楷體" panose="03000509000000000000" pitchFamily="65" charset="-120"/>
                <a:ea typeface="標楷體" panose="03000509000000000000" pitchFamily="65" charset="-120"/>
              </a:rPr>
            </a:br>
            <a:r>
              <a:rPr kumimoji="0" lang="zh-TW" altLang="en-US" sz="2400" dirty="0">
                <a:solidFill>
                  <a:schemeClr val="tx1"/>
                </a:solidFill>
                <a:latin typeface="標楷體" panose="03000509000000000000" pitchFamily="65" charset="-120"/>
                <a:ea typeface="標楷體" panose="03000509000000000000" pitchFamily="65" charset="-120"/>
              </a:rPr>
              <a:t>六和高中、治平高中</a:t>
            </a:r>
            <a:r>
              <a:rPr kumimoji="0" lang="en-US" altLang="zh-TW" sz="2400" dirty="0">
                <a:solidFill>
                  <a:schemeClr val="tx1"/>
                </a:solidFill>
                <a:latin typeface="標楷體" panose="03000509000000000000" pitchFamily="65" charset="-120"/>
                <a:ea typeface="標楷體" panose="03000509000000000000" pitchFamily="65" charset="-120"/>
              </a:rPr>
              <a:t>(</a:t>
            </a:r>
            <a:r>
              <a:rPr kumimoji="0" lang="zh-TW" altLang="en-US" sz="2400" dirty="0">
                <a:solidFill>
                  <a:schemeClr val="tx1"/>
                </a:solidFill>
                <a:latin typeface="標楷體" panose="03000509000000000000" pitchFamily="65" charset="-120"/>
                <a:ea typeface="標楷體" panose="03000509000000000000" pitchFamily="65" charset="-120"/>
              </a:rPr>
              <a:t>綜合高中</a:t>
            </a:r>
            <a:r>
              <a:rPr kumimoji="0" lang="en-US" altLang="zh-TW" sz="2400" dirty="0">
                <a:solidFill>
                  <a:schemeClr val="tx1"/>
                </a:solidFill>
                <a:latin typeface="標楷體" panose="03000509000000000000" pitchFamily="65" charset="-120"/>
                <a:ea typeface="標楷體" panose="03000509000000000000" pitchFamily="65" charset="-120"/>
              </a:rPr>
              <a:t>)</a:t>
            </a:r>
            <a:r>
              <a:rPr kumimoji="0" lang="zh-TW" altLang="en-US" sz="2400" dirty="0">
                <a:solidFill>
                  <a:schemeClr val="tx1"/>
                </a:solidFill>
                <a:latin typeface="標楷體" panose="03000509000000000000" pitchFamily="65" charset="-120"/>
                <a:ea typeface="標楷體" panose="03000509000000000000" pitchFamily="65" charset="-120"/>
              </a:rPr>
              <a:t>，各國中</a:t>
            </a:r>
            <a:r>
              <a:rPr kumimoji="0" lang="en-US" altLang="zh-TW" sz="2400" dirty="0">
                <a:solidFill>
                  <a:schemeClr val="tx1"/>
                </a:solidFill>
                <a:latin typeface="標楷體" panose="03000509000000000000" pitchFamily="65" charset="-120"/>
                <a:ea typeface="標楷體" panose="03000509000000000000" pitchFamily="65" charset="-120"/>
              </a:rPr>
              <a:t>1</a:t>
            </a:r>
            <a:r>
              <a:rPr kumimoji="0" lang="zh-TW" altLang="en-US" sz="2400" dirty="0">
                <a:solidFill>
                  <a:schemeClr val="tx1"/>
                </a:solidFill>
                <a:latin typeface="標楷體" panose="03000509000000000000" pitchFamily="65" charset="-120"/>
                <a:ea typeface="標楷體" panose="03000509000000000000" pitchFamily="65" charset="-120"/>
              </a:rPr>
              <a:t>名；治平高中普通科各國中各</a:t>
            </a:r>
            <a:r>
              <a:rPr kumimoji="0" lang="en-US" altLang="zh-TW" sz="2400" dirty="0">
                <a:solidFill>
                  <a:schemeClr val="tx1"/>
                </a:solidFill>
                <a:latin typeface="標楷體" panose="03000509000000000000" pitchFamily="65" charset="-120"/>
                <a:ea typeface="標楷體" panose="03000509000000000000" pitchFamily="65" charset="-120"/>
              </a:rPr>
              <a:t>2</a:t>
            </a:r>
            <a:r>
              <a:rPr kumimoji="0" lang="zh-TW" altLang="en-US" sz="2400" dirty="0">
                <a:solidFill>
                  <a:schemeClr val="tx1"/>
                </a:solidFill>
                <a:latin typeface="標楷體" panose="03000509000000000000" pitchFamily="65" charset="-120"/>
                <a:ea typeface="標楷體" panose="03000509000000000000" pitchFamily="65" charset="-120"/>
              </a:rPr>
              <a:t>名。</a:t>
            </a:r>
            <a:endParaRPr kumimoji="0" lang="en-US" altLang="zh-TW" sz="2400" dirty="0">
              <a:solidFill>
                <a:schemeClr val="tx1"/>
              </a:solidFill>
              <a:latin typeface="標楷體" panose="03000509000000000000" pitchFamily="65" charset="-120"/>
              <a:ea typeface="標楷體" panose="03000509000000000000" pitchFamily="65" charset="-120"/>
            </a:endParaRPr>
          </a:p>
          <a:p>
            <a:pPr lvl="1" eaLnBrk="1" hangingPunct="1">
              <a:spcBef>
                <a:spcPct val="0"/>
              </a:spcBef>
              <a:buFont typeface="Wingdings" panose="05000000000000000000" pitchFamily="2" charset="2"/>
              <a:buChar char="ü"/>
            </a:pPr>
            <a:r>
              <a:rPr kumimoji="0" lang="zh-TW" altLang="en-US" sz="2400" u="sng" dirty="0">
                <a:solidFill>
                  <a:schemeClr val="tx1"/>
                </a:solidFill>
                <a:latin typeface="標楷體" panose="03000509000000000000" pitchFamily="65" charset="-120"/>
                <a:ea typeface="標楷體" panose="03000509000000000000" pitchFamily="65" charset="-120"/>
              </a:rPr>
              <a:t>北區</a:t>
            </a:r>
            <a:r>
              <a:rPr kumimoji="0" lang="zh-TW" altLang="en-US" sz="2400" dirty="0">
                <a:solidFill>
                  <a:schemeClr val="tx1"/>
                </a:solidFill>
                <a:latin typeface="標楷體" panose="03000509000000000000" pitchFamily="65" charset="-120"/>
                <a:ea typeface="標楷體" panose="03000509000000000000" pitchFamily="65" charset="-120"/>
              </a:rPr>
              <a:t>增額分配：</a:t>
            </a:r>
            <a:br>
              <a:rPr kumimoji="0" lang="en-US" altLang="zh-TW" sz="2400" dirty="0">
                <a:solidFill>
                  <a:schemeClr val="tx1"/>
                </a:solidFill>
                <a:latin typeface="標楷體" panose="03000509000000000000" pitchFamily="65" charset="-120"/>
                <a:ea typeface="標楷體" panose="03000509000000000000" pitchFamily="65" charset="-120"/>
              </a:rPr>
            </a:br>
            <a:r>
              <a:rPr kumimoji="0" lang="zh-TW" altLang="en-US" sz="2400" dirty="0">
                <a:solidFill>
                  <a:schemeClr val="tx1"/>
                </a:solidFill>
                <a:latin typeface="標楷體" panose="03000509000000000000" pitchFamily="65" charset="-120"/>
                <a:ea typeface="標楷體" panose="03000509000000000000" pitchFamily="65" charset="-120"/>
              </a:rPr>
              <a:t>至善高中、大興高中、育達高中、光啟高中，各國中</a:t>
            </a:r>
            <a:r>
              <a:rPr kumimoji="0" lang="en-US" altLang="zh-TW" sz="2400" dirty="0">
                <a:solidFill>
                  <a:schemeClr val="tx1"/>
                </a:solidFill>
                <a:latin typeface="標楷體" panose="03000509000000000000" pitchFamily="65" charset="-120"/>
                <a:ea typeface="標楷體" panose="03000509000000000000" pitchFamily="65" charset="-120"/>
              </a:rPr>
              <a:t>1</a:t>
            </a:r>
            <a:r>
              <a:rPr kumimoji="0" lang="zh-TW" altLang="en-US" sz="2400" dirty="0">
                <a:solidFill>
                  <a:schemeClr val="tx1"/>
                </a:solidFill>
                <a:latin typeface="標楷體" panose="03000509000000000000" pitchFamily="65" charset="-120"/>
                <a:ea typeface="標楷體" panose="03000509000000000000" pitchFamily="65" charset="-120"/>
              </a:rPr>
              <a:t>名；</a:t>
            </a:r>
            <a:br>
              <a:rPr kumimoji="0" lang="en-US" altLang="zh-TW" sz="2400" dirty="0">
                <a:solidFill>
                  <a:schemeClr val="tx1"/>
                </a:solidFill>
                <a:latin typeface="標楷體" panose="03000509000000000000" pitchFamily="65" charset="-120"/>
                <a:ea typeface="標楷體" panose="03000509000000000000" pitchFamily="65" charset="-120"/>
              </a:rPr>
            </a:br>
            <a:r>
              <a:rPr kumimoji="0" lang="zh-TW" altLang="en-US" sz="2400" dirty="0">
                <a:solidFill>
                  <a:schemeClr val="tx1"/>
                </a:solidFill>
                <a:latin typeface="標楷體" panose="03000509000000000000" pitchFamily="65" charset="-120"/>
                <a:ea typeface="標楷體" panose="03000509000000000000" pitchFamily="65" charset="-120"/>
              </a:rPr>
              <a:t>新興高中、振聲高中</a:t>
            </a:r>
            <a:r>
              <a:rPr kumimoji="0" lang="zh-TW" altLang="en-US" sz="2400" dirty="0">
                <a:solidFill>
                  <a:schemeClr val="tx1"/>
                </a:solidFill>
                <a:latin typeface="新細明體" panose="02020500000000000000" pitchFamily="18" charset="-120"/>
              </a:rPr>
              <a:t>、</a:t>
            </a:r>
            <a:r>
              <a:rPr kumimoji="0" lang="zh-TW" altLang="en-US" sz="2400" dirty="0">
                <a:solidFill>
                  <a:schemeClr val="tx1"/>
                </a:solidFill>
                <a:latin typeface="標楷體" panose="03000509000000000000" pitchFamily="65" charset="-120"/>
                <a:ea typeface="標楷體" panose="03000509000000000000" pitchFamily="65" charset="-120"/>
              </a:rPr>
              <a:t>啟英高中，各國中</a:t>
            </a:r>
            <a:r>
              <a:rPr kumimoji="0" lang="en-US" altLang="zh-TW" sz="2400" dirty="0">
                <a:solidFill>
                  <a:schemeClr val="tx1"/>
                </a:solidFill>
                <a:latin typeface="標楷體" panose="03000509000000000000" pitchFamily="65" charset="-120"/>
                <a:ea typeface="標楷體" panose="03000509000000000000" pitchFamily="65" charset="-120"/>
              </a:rPr>
              <a:t>2</a:t>
            </a:r>
            <a:r>
              <a:rPr kumimoji="0" lang="zh-TW" altLang="en-US" sz="2400" dirty="0">
                <a:solidFill>
                  <a:schemeClr val="tx1"/>
                </a:solidFill>
                <a:latin typeface="標楷體" panose="03000509000000000000" pitchFamily="65" charset="-120"/>
                <a:ea typeface="標楷體" panose="03000509000000000000" pitchFamily="65" charset="-120"/>
              </a:rPr>
              <a:t>名。</a:t>
            </a:r>
            <a:endParaRPr kumimoji="0" lang="en-US" altLang="zh-TW" sz="2400" dirty="0">
              <a:solidFill>
                <a:schemeClr val="tx1"/>
              </a:solidFill>
              <a:latin typeface="標楷體" panose="03000509000000000000" pitchFamily="65" charset="-120"/>
              <a:ea typeface="標楷體" panose="03000509000000000000" pitchFamily="65" charset="-120"/>
            </a:endParaRPr>
          </a:p>
          <a:p>
            <a:pPr lvl="1" eaLnBrk="1" hangingPunct="1">
              <a:spcBef>
                <a:spcPct val="0"/>
              </a:spcBef>
              <a:buFont typeface="Wingdings" panose="05000000000000000000" pitchFamily="2" charset="2"/>
              <a:buChar char="ü"/>
            </a:pPr>
            <a:r>
              <a:rPr kumimoji="0" lang="zh-TW" altLang="en-US" sz="2400" u="sng" dirty="0">
                <a:solidFill>
                  <a:schemeClr val="tx1"/>
                </a:solidFill>
                <a:latin typeface="標楷體" panose="03000509000000000000" pitchFamily="65" charset="-120"/>
                <a:ea typeface="標楷體" panose="03000509000000000000" pitchFamily="65" charset="-120"/>
              </a:rPr>
              <a:t>南區</a:t>
            </a:r>
            <a:r>
              <a:rPr kumimoji="0" lang="zh-TW" altLang="en-US" sz="2400" dirty="0">
                <a:solidFill>
                  <a:schemeClr val="tx1"/>
                </a:solidFill>
                <a:latin typeface="標楷體" panose="03000509000000000000" pitchFamily="65" charset="-120"/>
                <a:ea typeface="標楷體" panose="03000509000000000000" pitchFamily="65" charset="-120"/>
              </a:rPr>
              <a:t>增額分配：</a:t>
            </a:r>
            <a:br>
              <a:rPr kumimoji="0" lang="en-US" altLang="zh-TW" sz="2400" dirty="0">
                <a:solidFill>
                  <a:schemeClr val="tx1"/>
                </a:solidFill>
                <a:latin typeface="標楷體" panose="03000509000000000000" pitchFamily="65" charset="-120"/>
                <a:ea typeface="標楷體" panose="03000509000000000000" pitchFamily="65" charset="-120"/>
              </a:rPr>
            </a:br>
            <a:r>
              <a:rPr kumimoji="0" lang="zh-TW" altLang="en-US" sz="2400" dirty="0">
                <a:solidFill>
                  <a:schemeClr val="tx1"/>
                </a:solidFill>
                <a:latin typeface="標楷體" panose="03000509000000000000" pitchFamily="65" charset="-120"/>
                <a:ea typeface="標楷體" panose="03000509000000000000" pitchFamily="65" charset="-120"/>
              </a:rPr>
              <a:t>復旦高中、啟英高中、路亞國際高中、新興高中，各國中</a:t>
            </a:r>
            <a:r>
              <a:rPr kumimoji="0" lang="en-US" altLang="zh-TW" sz="2400" dirty="0">
                <a:solidFill>
                  <a:schemeClr val="tx1"/>
                </a:solidFill>
                <a:latin typeface="標楷體" panose="03000509000000000000" pitchFamily="65" charset="-120"/>
                <a:ea typeface="標楷體" panose="03000509000000000000" pitchFamily="65" charset="-120"/>
              </a:rPr>
              <a:t>1</a:t>
            </a:r>
            <a:r>
              <a:rPr kumimoji="0" lang="zh-TW" altLang="en-US" sz="2400" dirty="0">
                <a:solidFill>
                  <a:schemeClr val="tx1"/>
                </a:solidFill>
                <a:latin typeface="標楷體" panose="03000509000000000000" pitchFamily="65" charset="-120"/>
                <a:ea typeface="標楷體" panose="03000509000000000000" pitchFamily="65" charset="-120"/>
              </a:rPr>
              <a:t>名；</a:t>
            </a:r>
            <a:br>
              <a:rPr kumimoji="0" lang="en-US" altLang="zh-TW" sz="2400" dirty="0">
                <a:solidFill>
                  <a:schemeClr val="tx1"/>
                </a:solidFill>
                <a:latin typeface="標楷體" panose="03000509000000000000" pitchFamily="65" charset="-120"/>
                <a:ea typeface="標楷體" panose="03000509000000000000" pitchFamily="65" charset="-120"/>
              </a:rPr>
            </a:br>
            <a:r>
              <a:rPr kumimoji="0" lang="zh-TW" altLang="en-US" sz="2400" dirty="0">
                <a:solidFill>
                  <a:schemeClr val="tx1"/>
                </a:solidFill>
                <a:latin typeface="標楷體" panose="03000509000000000000" pitchFamily="65" charset="-120"/>
                <a:ea typeface="標楷體" panose="03000509000000000000" pitchFamily="65" charset="-120"/>
              </a:rPr>
              <a:t>育達高中，各國中</a:t>
            </a:r>
            <a:r>
              <a:rPr kumimoji="0" lang="en-US" altLang="zh-TW" sz="2400" dirty="0">
                <a:solidFill>
                  <a:schemeClr val="tx1"/>
                </a:solidFill>
                <a:latin typeface="標楷體" panose="03000509000000000000" pitchFamily="65" charset="-120"/>
                <a:ea typeface="標楷體" panose="03000509000000000000" pitchFamily="65" charset="-120"/>
              </a:rPr>
              <a:t>2</a:t>
            </a:r>
            <a:r>
              <a:rPr kumimoji="0" lang="zh-TW" altLang="en-US" sz="2400" dirty="0">
                <a:solidFill>
                  <a:schemeClr val="tx1"/>
                </a:solidFill>
                <a:latin typeface="標楷體" panose="03000509000000000000" pitchFamily="65" charset="-120"/>
                <a:ea typeface="標楷體" panose="03000509000000000000" pitchFamily="65" charset="-120"/>
              </a:rPr>
              <a:t>名。</a:t>
            </a:r>
            <a:endParaRPr kumimoji="0" lang="en-US" altLang="zh-TW" sz="2400" dirty="0">
              <a:solidFill>
                <a:schemeClr val="tx1"/>
              </a:solidFill>
              <a:latin typeface="標楷體" panose="03000509000000000000" pitchFamily="65" charset="-120"/>
              <a:ea typeface="標楷體" panose="03000509000000000000" pitchFamily="65" charset="-120"/>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6E64C9E9-F829-4222-BBC9-4A52AD4ABB42}"/>
              </a:ext>
            </a:extLst>
          </p:cNvPr>
          <p:cNvSpPr>
            <a:spLocks noGrp="1"/>
          </p:cNvSpPr>
          <p:nvPr>
            <p:ph type="title" idx="4294967295"/>
          </p:nvPr>
        </p:nvSpPr>
        <p:spPr>
          <a:xfrm>
            <a:off x="652500" y="-47623"/>
            <a:ext cx="10887000" cy="1143000"/>
          </a:xfrm>
        </p:spPr>
        <p:txBody>
          <a:bodyPr/>
          <a:lstStyle/>
          <a:p>
            <a:pPr eaLnBrk="1" fontAlgn="auto" hangingPunct="1">
              <a:spcAft>
                <a:spcPts val="0"/>
              </a:spcAft>
              <a:defRPr/>
            </a:pPr>
            <a:r>
              <a:rPr lang="zh-TW" altLang="en-US" dirty="0">
                <a:latin typeface="標楷體" panose="03000509000000000000" pitchFamily="65" charset="-120"/>
                <a:ea typeface="標楷體" panose="03000509000000000000" pitchFamily="65" charset="-120"/>
              </a:rPr>
              <a:t>高中端</a:t>
            </a:r>
            <a:r>
              <a:rPr lang="en-US" altLang="zh-TW" dirty="0">
                <a:latin typeface="標楷體" panose="03000509000000000000" pitchFamily="65" charset="-120"/>
                <a:ea typeface="標楷體" panose="03000509000000000000" pitchFamily="65" charset="-120"/>
              </a:rPr>
              <a:t>-</a:t>
            </a:r>
            <a:r>
              <a:rPr lang="zh-TW" altLang="en-US" dirty="0">
                <a:latin typeface="標楷體" panose="03000509000000000000" pitchFamily="65" charset="-120"/>
                <a:ea typeface="標楷體" panose="03000509000000000000" pitchFamily="65" charset="-120"/>
              </a:rPr>
              <a:t>第二類學校</a:t>
            </a:r>
          </a:p>
        </p:txBody>
      </p:sp>
      <p:pic>
        <p:nvPicPr>
          <p:cNvPr id="111619" name="內容版面配置區 2">
            <a:extLst>
              <a:ext uri="{FF2B5EF4-FFF2-40B4-BE49-F238E27FC236}">
                <a16:creationId xmlns:a16="http://schemas.microsoft.com/office/drawing/2014/main" id="{BFF6A41C-D9E5-4594-9D7A-5BCA9060502A}"/>
              </a:ext>
            </a:extLst>
          </p:cNvPr>
          <p:cNvPicPr>
            <a:picLocks noGrp="1" noChangeAspect="1" noChangeArrowheads="1"/>
          </p:cNvPicPr>
          <p:nvPr>
            <p:ph idx="4294967295"/>
          </p:nvPr>
        </p:nvPicPr>
        <p:blipFill>
          <a:blip r:embed="rId2">
            <a:extLst>
              <a:ext uri="{28A0092B-C50C-407E-A947-70E740481C1C}">
                <a14:useLocalDpi xmlns:a14="http://schemas.microsoft.com/office/drawing/2010/main" val="0"/>
              </a:ext>
            </a:extLst>
          </a:blip>
          <a:srcRect/>
          <a:stretch>
            <a:fillRect/>
          </a:stretch>
        </p:blipFill>
        <p:spPr>
          <a:xfrm>
            <a:off x="2036763" y="1357313"/>
            <a:ext cx="4273550" cy="5072062"/>
          </a:xfrm>
        </p:spPr>
      </p:pic>
      <p:sp>
        <p:nvSpPr>
          <p:cNvPr id="111620" name="文字方塊 3">
            <a:extLst>
              <a:ext uri="{FF2B5EF4-FFF2-40B4-BE49-F238E27FC236}">
                <a16:creationId xmlns:a16="http://schemas.microsoft.com/office/drawing/2014/main" id="{46FC6BBF-C423-47E1-9762-7EBF19B3C4C8}"/>
              </a:ext>
            </a:extLst>
          </p:cNvPr>
          <p:cNvSpPr txBox="1">
            <a:spLocks noChangeArrowheads="1"/>
          </p:cNvSpPr>
          <p:nvPr/>
        </p:nvSpPr>
        <p:spPr bwMode="auto">
          <a:xfrm>
            <a:off x="5974207" y="1477298"/>
            <a:ext cx="5257030" cy="48320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lvl="1" eaLnBrk="1" hangingPunct="1">
              <a:spcBef>
                <a:spcPct val="0"/>
              </a:spcBef>
              <a:buFont typeface="Wingdings" panose="05000000000000000000" pitchFamily="2" charset="2"/>
              <a:buChar char="ü"/>
            </a:pPr>
            <a:r>
              <a:rPr kumimoji="0" lang="zh-TW" altLang="en-US" dirty="0">
                <a:solidFill>
                  <a:schemeClr val="tx1"/>
                </a:solidFill>
                <a:latin typeface="標楷體" panose="03000509000000000000" pitchFamily="65" charset="-120"/>
                <a:ea typeface="標楷體" panose="03000509000000000000" pitchFamily="65" charset="-120"/>
              </a:rPr>
              <a:t>龜山區：壽山高中</a:t>
            </a:r>
            <a:endParaRPr kumimoji="0" lang="en-US" altLang="zh-TW" dirty="0">
              <a:solidFill>
                <a:schemeClr val="tx1"/>
              </a:solidFill>
              <a:latin typeface="標楷體" panose="03000509000000000000" pitchFamily="65" charset="-120"/>
              <a:ea typeface="標楷體" panose="03000509000000000000" pitchFamily="65" charset="-120"/>
            </a:endParaRPr>
          </a:p>
          <a:p>
            <a:pPr lvl="1" eaLnBrk="1" hangingPunct="1">
              <a:spcBef>
                <a:spcPct val="0"/>
              </a:spcBef>
              <a:buFont typeface="Wingdings" panose="05000000000000000000" pitchFamily="2" charset="2"/>
              <a:buChar char="ü"/>
            </a:pPr>
            <a:r>
              <a:rPr kumimoji="0" lang="zh-TW" altLang="en-US" dirty="0">
                <a:solidFill>
                  <a:schemeClr val="tx1"/>
                </a:solidFill>
                <a:latin typeface="標楷體" panose="03000509000000000000" pitchFamily="65" charset="-120"/>
                <a:ea typeface="標楷體" panose="03000509000000000000" pitchFamily="65" charset="-120"/>
              </a:rPr>
              <a:t>蘆竹區：南崁高中</a:t>
            </a:r>
            <a:endParaRPr kumimoji="0" lang="en-US" altLang="zh-TW" dirty="0">
              <a:solidFill>
                <a:schemeClr val="tx1"/>
              </a:solidFill>
              <a:latin typeface="標楷體" panose="03000509000000000000" pitchFamily="65" charset="-120"/>
              <a:ea typeface="標楷體" panose="03000509000000000000" pitchFamily="65" charset="-120"/>
            </a:endParaRPr>
          </a:p>
          <a:p>
            <a:pPr lvl="1" eaLnBrk="1" hangingPunct="1">
              <a:spcBef>
                <a:spcPct val="0"/>
              </a:spcBef>
              <a:buFont typeface="Wingdings" panose="05000000000000000000" pitchFamily="2" charset="2"/>
              <a:buChar char="ü"/>
            </a:pPr>
            <a:r>
              <a:rPr kumimoji="0" lang="zh-TW" altLang="en-US" dirty="0">
                <a:solidFill>
                  <a:schemeClr val="tx1"/>
                </a:solidFill>
                <a:latin typeface="標楷體" panose="03000509000000000000" pitchFamily="65" charset="-120"/>
                <a:ea typeface="標楷體" panose="03000509000000000000" pitchFamily="65" charset="-120"/>
              </a:rPr>
              <a:t>大園區：大園國際高中</a:t>
            </a:r>
            <a:endParaRPr kumimoji="0" lang="en-US" altLang="zh-TW" dirty="0">
              <a:solidFill>
                <a:schemeClr val="tx1"/>
              </a:solidFill>
              <a:latin typeface="標楷體" panose="03000509000000000000" pitchFamily="65" charset="-120"/>
              <a:ea typeface="標楷體" panose="03000509000000000000" pitchFamily="65" charset="-120"/>
            </a:endParaRPr>
          </a:p>
          <a:p>
            <a:pPr lvl="1" eaLnBrk="1" hangingPunct="1">
              <a:spcBef>
                <a:spcPct val="0"/>
              </a:spcBef>
              <a:buFont typeface="Wingdings" panose="05000000000000000000" pitchFamily="2" charset="2"/>
              <a:buChar char="ü"/>
            </a:pPr>
            <a:r>
              <a:rPr kumimoji="0" lang="zh-TW" altLang="en-US" dirty="0">
                <a:solidFill>
                  <a:schemeClr val="tx1"/>
                </a:solidFill>
                <a:latin typeface="標楷體" panose="03000509000000000000" pitchFamily="65" charset="-120"/>
                <a:ea typeface="標楷體" panose="03000509000000000000" pitchFamily="65" charset="-120"/>
              </a:rPr>
              <a:t>觀音區：觀音高中</a:t>
            </a:r>
            <a:endParaRPr kumimoji="0" lang="en-US" altLang="zh-TW" dirty="0">
              <a:solidFill>
                <a:schemeClr val="tx1"/>
              </a:solidFill>
              <a:latin typeface="標楷體" panose="03000509000000000000" pitchFamily="65" charset="-120"/>
              <a:ea typeface="標楷體" panose="03000509000000000000" pitchFamily="65" charset="-120"/>
            </a:endParaRPr>
          </a:p>
          <a:p>
            <a:pPr lvl="1" eaLnBrk="1" hangingPunct="1">
              <a:spcBef>
                <a:spcPct val="0"/>
              </a:spcBef>
              <a:buFont typeface="Wingdings" panose="05000000000000000000" pitchFamily="2" charset="2"/>
              <a:buChar char="ü"/>
            </a:pPr>
            <a:r>
              <a:rPr kumimoji="0" lang="zh-TW" altLang="en-US" dirty="0">
                <a:solidFill>
                  <a:schemeClr val="tx1"/>
                </a:solidFill>
                <a:latin typeface="標楷體" panose="03000509000000000000" pitchFamily="65" charset="-120"/>
                <a:ea typeface="標楷體" panose="03000509000000000000" pitchFamily="65" charset="-120"/>
              </a:rPr>
              <a:t>新屋區：新屋高中</a:t>
            </a:r>
            <a:endParaRPr kumimoji="0" lang="en-US" altLang="zh-TW" dirty="0">
              <a:solidFill>
                <a:schemeClr val="tx1"/>
              </a:solidFill>
              <a:latin typeface="標楷體" panose="03000509000000000000" pitchFamily="65" charset="-120"/>
              <a:ea typeface="標楷體" panose="03000509000000000000" pitchFamily="65" charset="-120"/>
            </a:endParaRPr>
          </a:p>
          <a:p>
            <a:pPr lvl="1" eaLnBrk="1" hangingPunct="1">
              <a:spcBef>
                <a:spcPct val="0"/>
              </a:spcBef>
              <a:buFont typeface="Wingdings" panose="05000000000000000000" pitchFamily="2" charset="2"/>
              <a:buChar char="ü"/>
            </a:pPr>
            <a:r>
              <a:rPr kumimoji="0" lang="zh-TW" altLang="en-US" dirty="0">
                <a:solidFill>
                  <a:schemeClr val="tx1"/>
                </a:solidFill>
                <a:latin typeface="標楷體" panose="03000509000000000000" pitchFamily="65" charset="-120"/>
                <a:ea typeface="標楷體" panose="03000509000000000000" pitchFamily="65" charset="-120"/>
              </a:rPr>
              <a:t>楊梅區：楊梅高中</a:t>
            </a:r>
            <a:endParaRPr kumimoji="0" lang="en-US" altLang="zh-TW" dirty="0">
              <a:solidFill>
                <a:schemeClr val="tx1"/>
              </a:solidFill>
              <a:latin typeface="標楷體" panose="03000509000000000000" pitchFamily="65" charset="-120"/>
              <a:ea typeface="標楷體" panose="03000509000000000000" pitchFamily="65" charset="-120"/>
            </a:endParaRPr>
          </a:p>
          <a:p>
            <a:pPr lvl="1" eaLnBrk="1" hangingPunct="1">
              <a:spcBef>
                <a:spcPct val="0"/>
              </a:spcBef>
              <a:buFont typeface="Wingdings" panose="05000000000000000000" pitchFamily="2" charset="2"/>
              <a:buChar char="ü"/>
            </a:pPr>
            <a:r>
              <a:rPr kumimoji="0" lang="zh-TW" altLang="en-US" dirty="0">
                <a:solidFill>
                  <a:schemeClr val="tx1"/>
                </a:solidFill>
                <a:latin typeface="標楷體" panose="03000509000000000000" pitchFamily="65" charset="-120"/>
                <a:ea typeface="標楷體" panose="03000509000000000000" pitchFamily="65" charset="-120"/>
              </a:rPr>
              <a:t>平鎮區：平鎮高中</a:t>
            </a:r>
            <a:endParaRPr kumimoji="0" lang="en-US" altLang="zh-TW" dirty="0">
              <a:solidFill>
                <a:schemeClr val="tx1"/>
              </a:solidFill>
              <a:latin typeface="標楷體" panose="03000509000000000000" pitchFamily="65" charset="-120"/>
              <a:ea typeface="標楷體" panose="03000509000000000000" pitchFamily="65" charset="-120"/>
            </a:endParaRPr>
          </a:p>
          <a:p>
            <a:pPr lvl="1" eaLnBrk="1" hangingPunct="1">
              <a:spcBef>
                <a:spcPct val="0"/>
              </a:spcBef>
              <a:buFont typeface="Wingdings" panose="05000000000000000000" pitchFamily="2" charset="2"/>
              <a:buChar char="ü"/>
            </a:pPr>
            <a:r>
              <a:rPr kumimoji="0" lang="zh-TW" altLang="en-US" dirty="0">
                <a:solidFill>
                  <a:schemeClr val="tx1"/>
                </a:solidFill>
                <a:latin typeface="標楷體" panose="03000509000000000000" pitchFamily="65" charset="-120"/>
                <a:ea typeface="標楷體" panose="03000509000000000000" pitchFamily="65" charset="-120"/>
              </a:rPr>
              <a:t>龍潭區：龍潭高中</a:t>
            </a:r>
            <a:endParaRPr kumimoji="0" lang="en-US" altLang="zh-TW" dirty="0">
              <a:solidFill>
                <a:schemeClr val="tx1"/>
              </a:solidFill>
              <a:latin typeface="標楷體" panose="03000509000000000000" pitchFamily="65" charset="-120"/>
              <a:ea typeface="標楷體" panose="03000509000000000000" pitchFamily="65" charset="-120"/>
            </a:endParaRPr>
          </a:p>
          <a:p>
            <a:pPr lvl="1" eaLnBrk="1" hangingPunct="1">
              <a:spcBef>
                <a:spcPct val="0"/>
              </a:spcBef>
              <a:buFont typeface="Wingdings" panose="05000000000000000000" pitchFamily="2" charset="2"/>
              <a:buChar char="ü"/>
            </a:pPr>
            <a:r>
              <a:rPr kumimoji="0" lang="zh-TW" altLang="en-US" dirty="0">
                <a:solidFill>
                  <a:schemeClr val="tx1"/>
                </a:solidFill>
                <a:latin typeface="標楷體" panose="03000509000000000000" pitchFamily="65" charset="-120"/>
                <a:ea typeface="標楷體" panose="03000509000000000000" pitchFamily="65" charset="-120"/>
              </a:rPr>
              <a:t>大溪區：大溪高中</a:t>
            </a:r>
            <a:endParaRPr kumimoji="0" lang="en-US" altLang="zh-TW" dirty="0">
              <a:solidFill>
                <a:schemeClr val="tx1"/>
              </a:solidFill>
              <a:latin typeface="標楷體" panose="03000509000000000000" pitchFamily="65" charset="-120"/>
              <a:ea typeface="標楷體" panose="03000509000000000000" pitchFamily="65" charset="-120"/>
            </a:endParaRPr>
          </a:p>
          <a:p>
            <a:pPr lvl="1" eaLnBrk="1" hangingPunct="1">
              <a:spcBef>
                <a:spcPct val="0"/>
              </a:spcBef>
              <a:buFont typeface="Wingdings" panose="05000000000000000000" pitchFamily="2" charset="2"/>
              <a:buChar char="ü"/>
            </a:pPr>
            <a:r>
              <a:rPr kumimoji="0" lang="zh-TW" altLang="en-US" dirty="0">
                <a:solidFill>
                  <a:schemeClr val="tx1"/>
                </a:solidFill>
                <a:latin typeface="標楷體" panose="03000509000000000000" pitchFamily="65" charset="-120"/>
                <a:ea typeface="標楷體" panose="03000509000000000000" pitchFamily="65" charset="-120"/>
              </a:rPr>
              <a:t>復興區：</a:t>
            </a:r>
            <a:r>
              <a:rPr kumimoji="0" lang="zh-TW" altLang="en-US" sz="2400" dirty="0">
                <a:solidFill>
                  <a:schemeClr val="tx1"/>
                </a:solidFill>
                <a:latin typeface="標楷體" panose="03000509000000000000" pitchFamily="65" charset="-120"/>
                <a:ea typeface="標楷體" panose="03000509000000000000" pitchFamily="65" charset="-120"/>
              </a:rPr>
              <a:t>大溪高中、羅浮高中</a:t>
            </a:r>
            <a:endParaRPr kumimoji="0" lang="en-US" altLang="zh-TW" sz="2400" dirty="0">
              <a:solidFill>
                <a:schemeClr val="tx1"/>
              </a:solidFill>
              <a:latin typeface="標楷體" panose="03000509000000000000" pitchFamily="65" charset="-120"/>
              <a:ea typeface="標楷體" panose="03000509000000000000" pitchFamily="65" charset="-120"/>
            </a:endParaRPr>
          </a:p>
          <a:p>
            <a:pPr lvl="1" eaLnBrk="1" hangingPunct="1">
              <a:spcBef>
                <a:spcPct val="0"/>
              </a:spcBef>
              <a:buFont typeface="Wingdings" panose="05000000000000000000" pitchFamily="2" charset="2"/>
              <a:buChar char="ü"/>
            </a:pPr>
            <a:r>
              <a:rPr kumimoji="0" lang="zh-TW" altLang="en-US" dirty="0">
                <a:solidFill>
                  <a:schemeClr val="tx1"/>
                </a:solidFill>
                <a:latin typeface="標楷體" panose="03000509000000000000" pitchFamily="65" charset="-120"/>
                <a:ea typeface="標楷體" panose="03000509000000000000" pitchFamily="65" charset="-120"/>
              </a:rPr>
              <a:t>八德區：永豐高中</a:t>
            </a:r>
            <a:endParaRPr kumimoji="0" lang="zh-TW" altLang="zh-TW" dirty="0">
              <a:solidFill>
                <a:schemeClr val="tx1"/>
              </a:solidFill>
              <a:latin typeface="標楷體" panose="03000509000000000000" pitchFamily="65" charset="-120"/>
              <a:ea typeface="標楷體" panose="03000509000000000000" pitchFamily="65" charset="-120"/>
            </a:endParaRPr>
          </a:p>
        </p:txBody>
      </p:sp>
      <p:sp>
        <p:nvSpPr>
          <p:cNvPr id="6" name="甜甜圈 5">
            <a:extLst>
              <a:ext uri="{FF2B5EF4-FFF2-40B4-BE49-F238E27FC236}">
                <a16:creationId xmlns:a16="http://schemas.microsoft.com/office/drawing/2014/main" id="{45CF5806-CBC4-4779-BF78-985506A89FBF}"/>
              </a:ext>
            </a:extLst>
          </p:cNvPr>
          <p:cNvSpPr/>
          <p:nvPr/>
        </p:nvSpPr>
        <p:spPr>
          <a:xfrm>
            <a:off x="4953001" y="2071689"/>
            <a:ext cx="504825" cy="503237"/>
          </a:xfrm>
          <a:prstGeom prst="donut">
            <a:avLst>
              <a:gd name="adj" fmla="val 11894"/>
            </a:avLst>
          </a:prstGeom>
        </p:spPr>
        <p:style>
          <a:lnRef idx="2">
            <a:schemeClr val="accent6"/>
          </a:lnRef>
          <a:fillRef idx="1">
            <a:schemeClr val="lt1"/>
          </a:fillRef>
          <a:effectRef idx="0">
            <a:schemeClr val="accent6"/>
          </a:effectRef>
          <a:fontRef idx="minor">
            <a:schemeClr val="dk1"/>
          </a:fontRef>
        </p:style>
        <p:txBody>
          <a:bodyPr anchor="ctr"/>
          <a:lstStyle/>
          <a:p>
            <a:pPr algn="ctr" eaLnBrk="1" fontAlgn="auto" hangingPunct="1">
              <a:spcBef>
                <a:spcPts val="0"/>
              </a:spcBef>
              <a:spcAft>
                <a:spcPts val="0"/>
              </a:spcAft>
              <a:defRPr/>
            </a:pPr>
            <a:endParaRPr kumimoji="0" lang="zh-TW" altLang="en-US">
              <a:solidFill>
                <a:schemeClr val="tx1"/>
              </a:solidFill>
            </a:endParaRPr>
          </a:p>
        </p:txBody>
      </p:sp>
      <p:sp>
        <p:nvSpPr>
          <p:cNvPr id="7" name="甜甜圈 6">
            <a:extLst>
              <a:ext uri="{FF2B5EF4-FFF2-40B4-BE49-F238E27FC236}">
                <a16:creationId xmlns:a16="http://schemas.microsoft.com/office/drawing/2014/main" id="{86B49D6A-500F-4B15-9FE8-9AC69CEF992C}"/>
              </a:ext>
            </a:extLst>
          </p:cNvPr>
          <p:cNvSpPr/>
          <p:nvPr/>
        </p:nvSpPr>
        <p:spPr>
          <a:xfrm>
            <a:off x="3738564" y="3143250"/>
            <a:ext cx="503237" cy="503238"/>
          </a:xfrm>
          <a:prstGeom prst="donut">
            <a:avLst>
              <a:gd name="adj" fmla="val 11894"/>
            </a:avLst>
          </a:prstGeom>
        </p:spPr>
        <p:style>
          <a:lnRef idx="2">
            <a:schemeClr val="accent6"/>
          </a:lnRef>
          <a:fillRef idx="1">
            <a:schemeClr val="lt1"/>
          </a:fillRef>
          <a:effectRef idx="0">
            <a:schemeClr val="accent6"/>
          </a:effectRef>
          <a:fontRef idx="minor">
            <a:schemeClr val="dk1"/>
          </a:fontRef>
        </p:style>
        <p:txBody>
          <a:bodyPr anchor="ctr"/>
          <a:lstStyle/>
          <a:p>
            <a:pPr algn="ctr" eaLnBrk="1" fontAlgn="auto" hangingPunct="1">
              <a:spcBef>
                <a:spcPts val="0"/>
              </a:spcBef>
              <a:spcAft>
                <a:spcPts val="0"/>
              </a:spcAft>
              <a:defRPr/>
            </a:pPr>
            <a:endParaRPr kumimoji="0" lang="zh-TW" altLang="en-US">
              <a:solidFill>
                <a:schemeClr val="tx1"/>
              </a:solidFill>
            </a:endParaRPr>
          </a:p>
        </p:txBody>
      </p:sp>
      <p:sp>
        <p:nvSpPr>
          <p:cNvPr id="8" name="甜甜圈 7">
            <a:extLst>
              <a:ext uri="{FF2B5EF4-FFF2-40B4-BE49-F238E27FC236}">
                <a16:creationId xmlns:a16="http://schemas.microsoft.com/office/drawing/2014/main" id="{2AD98D87-3592-4A49-A989-3C69F4F72A0E}"/>
              </a:ext>
            </a:extLst>
          </p:cNvPr>
          <p:cNvSpPr/>
          <p:nvPr/>
        </p:nvSpPr>
        <p:spPr>
          <a:xfrm>
            <a:off x="3024189" y="3071814"/>
            <a:ext cx="503237" cy="503237"/>
          </a:xfrm>
          <a:prstGeom prst="donut">
            <a:avLst>
              <a:gd name="adj" fmla="val 11894"/>
            </a:avLst>
          </a:prstGeom>
        </p:spPr>
        <p:style>
          <a:lnRef idx="2">
            <a:schemeClr val="accent6"/>
          </a:lnRef>
          <a:fillRef idx="1">
            <a:schemeClr val="lt1"/>
          </a:fillRef>
          <a:effectRef idx="0">
            <a:schemeClr val="accent6"/>
          </a:effectRef>
          <a:fontRef idx="minor">
            <a:schemeClr val="dk1"/>
          </a:fontRef>
        </p:style>
        <p:txBody>
          <a:bodyPr anchor="ctr"/>
          <a:lstStyle/>
          <a:p>
            <a:pPr algn="ctr" eaLnBrk="1" fontAlgn="auto" hangingPunct="1">
              <a:spcBef>
                <a:spcPts val="0"/>
              </a:spcBef>
              <a:spcAft>
                <a:spcPts val="0"/>
              </a:spcAft>
              <a:defRPr/>
            </a:pPr>
            <a:endParaRPr kumimoji="0" lang="zh-TW" altLang="en-US">
              <a:solidFill>
                <a:schemeClr val="tx1"/>
              </a:solidFill>
            </a:endParaRPr>
          </a:p>
        </p:txBody>
      </p:sp>
      <p:sp>
        <p:nvSpPr>
          <p:cNvPr id="9" name="甜甜圈 8">
            <a:extLst>
              <a:ext uri="{FF2B5EF4-FFF2-40B4-BE49-F238E27FC236}">
                <a16:creationId xmlns:a16="http://schemas.microsoft.com/office/drawing/2014/main" id="{0A8AEFAD-BC43-478F-AD10-71503D0B2CC6}"/>
              </a:ext>
            </a:extLst>
          </p:cNvPr>
          <p:cNvSpPr/>
          <p:nvPr/>
        </p:nvSpPr>
        <p:spPr>
          <a:xfrm>
            <a:off x="3667126" y="3714750"/>
            <a:ext cx="504825" cy="503238"/>
          </a:xfrm>
          <a:prstGeom prst="donut">
            <a:avLst>
              <a:gd name="adj" fmla="val 11894"/>
            </a:avLst>
          </a:prstGeom>
        </p:spPr>
        <p:style>
          <a:lnRef idx="2">
            <a:schemeClr val="accent6"/>
          </a:lnRef>
          <a:fillRef idx="1">
            <a:schemeClr val="lt1"/>
          </a:fillRef>
          <a:effectRef idx="0">
            <a:schemeClr val="accent6"/>
          </a:effectRef>
          <a:fontRef idx="minor">
            <a:schemeClr val="dk1"/>
          </a:fontRef>
        </p:style>
        <p:txBody>
          <a:bodyPr anchor="ctr"/>
          <a:lstStyle/>
          <a:p>
            <a:pPr algn="ctr" eaLnBrk="1" fontAlgn="auto" hangingPunct="1">
              <a:spcBef>
                <a:spcPts val="0"/>
              </a:spcBef>
              <a:spcAft>
                <a:spcPts val="0"/>
              </a:spcAft>
              <a:defRPr/>
            </a:pPr>
            <a:endParaRPr kumimoji="0" lang="zh-TW" altLang="en-US">
              <a:solidFill>
                <a:schemeClr val="tx1"/>
              </a:solidFill>
            </a:endParaRPr>
          </a:p>
        </p:txBody>
      </p:sp>
      <p:sp>
        <p:nvSpPr>
          <p:cNvPr id="10" name="甜甜圈 9">
            <a:extLst>
              <a:ext uri="{FF2B5EF4-FFF2-40B4-BE49-F238E27FC236}">
                <a16:creationId xmlns:a16="http://schemas.microsoft.com/office/drawing/2014/main" id="{F2D56E1D-C406-480C-BC75-D4F3C876C56F}"/>
              </a:ext>
            </a:extLst>
          </p:cNvPr>
          <p:cNvSpPr/>
          <p:nvPr/>
        </p:nvSpPr>
        <p:spPr>
          <a:xfrm>
            <a:off x="4452939" y="3500439"/>
            <a:ext cx="504825" cy="503237"/>
          </a:xfrm>
          <a:prstGeom prst="donut">
            <a:avLst>
              <a:gd name="adj" fmla="val 11894"/>
            </a:avLst>
          </a:prstGeom>
        </p:spPr>
        <p:style>
          <a:lnRef idx="2">
            <a:schemeClr val="accent6"/>
          </a:lnRef>
          <a:fillRef idx="1">
            <a:schemeClr val="lt1"/>
          </a:fillRef>
          <a:effectRef idx="0">
            <a:schemeClr val="accent6"/>
          </a:effectRef>
          <a:fontRef idx="minor">
            <a:schemeClr val="dk1"/>
          </a:fontRef>
        </p:style>
        <p:txBody>
          <a:bodyPr anchor="ctr"/>
          <a:lstStyle/>
          <a:p>
            <a:pPr algn="ctr" eaLnBrk="1" fontAlgn="auto" hangingPunct="1">
              <a:spcBef>
                <a:spcPts val="0"/>
              </a:spcBef>
              <a:spcAft>
                <a:spcPts val="0"/>
              </a:spcAft>
              <a:defRPr/>
            </a:pPr>
            <a:endParaRPr kumimoji="0" lang="zh-TW" altLang="en-US">
              <a:solidFill>
                <a:schemeClr val="tx1"/>
              </a:solidFill>
            </a:endParaRPr>
          </a:p>
        </p:txBody>
      </p:sp>
      <p:sp>
        <p:nvSpPr>
          <p:cNvPr id="11" name="甜甜圈 10">
            <a:extLst>
              <a:ext uri="{FF2B5EF4-FFF2-40B4-BE49-F238E27FC236}">
                <a16:creationId xmlns:a16="http://schemas.microsoft.com/office/drawing/2014/main" id="{DCC23856-D3EA-45E2-AE31-0C7F867457C1}"/>
              </a:ext>
            </a:extLst>
          </p:cNvPr>
          <p:cNvSpPr/>
          <p:nvPr/>
        </p:nvSpPr>
        <p:spPr>
          <a:xfrm>
            <a:off x="5095875" y="4714876"/>
            <a:ext cx="503238" cy="504825"/>
          </a:xfrm>
          <a:prstGeom prst="donut">
            <a:avLst>
              <a:gd name="adj" fmla="val 11894"/>
            </a:avLst>
          </a:prstGeom>
        </p:spPr>
        <p:style>
          <a:lnRef idx="2">
            <a:schemeClr val="accent6"/>
          </a:lnRef>
          <a:fillRef idx="1">
            <a:schemeClr val="lt1"/>
          </a:fillRef>
          <a:effectRef idx="0">
            <a:schemeClr val="accent6"/>
          </a:effectRef>
          <a:fontRef idx="minor">
            <a:schemeClr val="dk1"/>
          </a:fontRef>
        </p:style>
        <p:txBody>
          <a:bodyPr anchor="ctr"/>
          <a:lstStyle/>
          <a:p>
            <a:pPr algn="ctr" eaLnBrk="1" fontAlgn="auto" hangingPunct="1">
              <a:spcBef>
                <a:spcPts val="0"/>
              </a:spcBef>
              <a:spcAft>
                <a:spcPts val="0"/>
              </a:spcAft>
              <a:defRPr/>
            </a:pPr>
            <a:endParaRPr kumimoji="0" lang="zh-TW" altLang="en-US">
              <a:solidFill>
                <a:schemeClr val="tx1"/>
              </a:solidFill>
            </a:endParaRPr>
          </a:p>
        </p:txBody>
      </p:sp>
      <p:sp>
        <p:nvSpPr>
          <p:cNvPr id="12" name="甜甜圈 11">
            <a:extLst>
              <a:ext uri="{FF2B5EF4-FFF2-40B4-BE49-F238E27FC236}">
                <a16:creationId xmlns:a16="http://schemas.microsoft.com/office/drawing/2014/main" id="{73E01538-2C9A-410F-9E03-A386376052F9}"/>
              </a:ext>
            </a:extLst>
          </p:cNvPr>
          <p:cNvSpPr/>
          <p:nvPr/>
        </p:nvSpPr>
        <p:spPr>
          <a:xfrm>
            <a:off x="4381501" y="1643064"/>
            <a:ext cx="504825" cy="504825"/>
          </a:xfrm>
          <a:prstGeom prst="donut">
            <a:avLst>
              <a:gd name="adj" fmla="val 11894"/>
            </a:avLst>
          </a:prstGeom>
        </p:spPr>
        <p:style>
          <a:lnRef idx="2">
            <a:schemeClr val="accent6"/>
          </a:lnRef>
          <a:fillRef idx="1">
            <a:schemeClr val="lt1"/>
          </a:fillRef>
          <a:effectRef idx="0">
            <a:schemeClr val="accent6"/>
          </a:effectRef>
          <a:fontRef idx="minor">
            <a:schemeClr val="dk1"/>
          </a:fontRef>
        </p:style>
        <p:txBody>
          <a:bodyPr anchor="ctr"/>
          <a:lstStyle/>
          <a:p>
            <a:pPr algn="ctr" eaLnBrk="1" fontAlgn="auto" hangingPunct="1">
              <a:spcBef>
                <a:spcPts val="0"/>
              </a:spcBef>
              <a:spcAft>
                <a:spcPts val="0"/>
              </a:spcAft>
              <a:defRPr/>
            </a:pPr>
            <a:endParaRPr kumimoji="0" lang="zh-TW" altLang="en-US">
              <a:solidFill>
                <a:schemeClr val="tx1"/>
              </a:solidFill>
            </a:endParaRPr>
          </a:p>
        </p:txBody>
      </p:sp>
      <p:sp>
        <p:nvSpPr>
          <p:cNvPr id="13" name="甜甜圈 12">
            <a:extLst>
              <a:ext uri="{FF2B5EF4-FFF2-40B4-BE49-F238E27FC236}">
                <a16:creationId xmlns:a16="http://schemas.microsoft.com/office/drawing/2014/main" id="{C89F5E97-B55B-47FF-9880-3761AB0CC709}"/>
              </a:ext>
            </a:extLst>
          </p:cNvPr>
          <p:cNvSpPr/>
          <p:nvPr/>
        </p:nvSpPr>
        <p:spPr>
          <a:xfrm>
            <a:off x="3595689" y="1643064"/>
            <a:ext cx="503237" cy="504825"/>
          </a:xfrm>
          <a:prstGeom prst="donut">
            <a:avLst>
              <a:gd name="adj" fmla="val 11894"/>
            </a:avLst>
          </a:prstGeom>
        </p:spPr>
        <p:style>
          <a:lnRef idx="2">
            <a:schemeClr val="accent6"/>
          </a:lnRef>
          <a:fillRef idx="1">
            <a:schemeClr val="lt1"/>
          </a:fillRef>
          <a:effectRef idx="0">
            <a:schemeClr val="accent6"/>
          </a:effectRef>
          <a:fontRef idx="minor">
            <a:schemeClr val="dk1"/>
          </a:fontRef>
        </p:style>
        <p:txBody>
          <a:bodyPr anchor="ctr"/>
          <a:lstStyle/>
          <a:p>
            <a:pPr algn="ctr" eaLnBrk="1" fontAlgn="auto" hangingPunct="1">
              <a:spcBef>
                <a:spcPts val="0"/>
              </a:spcBef>
              <a:spcAft>
                <a:spcPts val="0"/>
              </a:spcAft>
              <a:defRPr/>
            </a:pPr>
            <a:endParaRPr kumimoji="0" lang="zh-TW" altLang="en-US">
              <a:solidFill>
                <a:schemeClr val="tx1"/>
              </a:solidFill>
            </a:endParaRPr>
          </a:p>
        </p:txBody>
      </p:sp>
      <p:sp>
        <p:nvSpPr>
          <p:cNvPr id="14" name="甜甜圈 13">
            <a:extLst>
              <a:ext uri="{FF2B5EF4-FFF2-40B4-BE49-F238E27FC236}">
                <a16:creationId xmlns:a16="http://schemas.microsoft.com/office/drawing/2014/main" id="{D229811A-0B80-4464-BB0A-9DB9287CFFED}"/>
              </a:ext>
            </a:extLst>
          </p:cNvPr>
          <p:cNvSpPr/>
          <p:nvPr/>
        </p:nvSpPr>
        <p:spPr>
          <a:xfrm>
            <a:off x="2881314" y="2000250"/>
            <a:ext cx="503237" cy="503238"/>
          </a:xfrm>
          <a:prstGeom prst="donut">
            <a:avLst>
              <a:gd name="adj" fmla="val 11894"/>
            </a:avLst>
          </a:prstGeom>
        </p:spPr>
        <p:style>
          <a:lnRef idx="2">
            <a:schemeClr val="accent6"/>
          </a:lnRef>
          <a:fillRef idx="1">
            <a:schemeClr val="lt1"/>
          </a:fillRef>
          <a:effectRef idx="0">
            <a:schemeClr val="accent6"/>
          </a:effectRef>
          <a:fontRef idx="minor">
            <a:schemeClr val="dk1"/>
          </a:fontRef>
        </p:style>
        <p:txBody>
          <a:bodyPr anchor="ctr"/>
          <a:lstStyle/>
          <a:p>
            <a:pPr algn="ctr" eaLnBrk="1" fontAlgn="auto" hangingPunct="1">
              <a:spcBef>
                <a:spcPts val="0"/>
              </a:spcBef>
              <a:spcAft>
                <a:spcPts val="0"/>
              </a:spcAft>
              <a:defRPr/>
            </a:pPr>
            <a:endParaRPr kumimoji="0" lang="zh-TW" altLang="en-US">
              <a:solidFill>
                <a:schemeClr val="tx1"/>
              </a:solidFill>
            </a:endParaRPr>
          </a:p>
        </p:txBody>
      </p:sp>
      <p:sp>
        <p:nvSpPr>
          <p:cNvPr id="15" name="甜甜圈 14">
            <a:extLst>
              <a:ext uri="{FF2B5EF4-FFF2-40B4-BE49-F238E27FC236}">
                <a16:creationId xmlns:a16="http://schemas.microsoft.com/office/drawing/2014/main" id="{3F361AE3-AA08-4DBD-B37F-EE09469D5B1E}"/>
              </a:ext>
            </a:extLst>
          </p:cNvPr>
          <p:cNvSpPr/>
          <p:nvPr/>
        </p:nvSpPr>
        <p:spPr>
          <a:xfrm>
            <a:off x="2452689" y="2500314"/>
            <a:ext cx="504825" cy="503237"/>
          </a:xfrm>
          <a:prstGeom prst="donut">
            <a:avLst>
              <a:gd name="adj" fmla="val 11894"/>
            </a:avLst>
          </a:prstGeom>
        </p:spPr>
        <p:style>
          <a:lnRef idx="2">
            <a:schemeClr val="accent6"/>
          </a:lnRef>
          <a:fillRef idx="1">
            <a:schemeClr val="lt1"/>
          </a:fillRef>
          <a:effectRef idx="0">
            <a:schemeClr val="accent6"/>
          </a:effectRef>
          <a:fontRef idx="minor">
            <a:schemeClr val="dk1"/>
          </a:fontRef>
        </p:style>
        <p:txBody>
          <a:bodyPr anchor="ctr"/>
          <a:lstStyle/>
          <a:p>
            <a:pPr algn="ctr" eaLnBrk="1" fontAlgn="auto" hangingPunct="1">
              <a:spcBef>
                <a:spcPts val="0"/>
              </a:spcBef>
              <a:spcAft>
                <a:spcPts val="0"/>
              </a:spcAft>
              <a:defRPr/>
            </a:pPr>
            <a:endParaRPr kumimoji="0" lang="zh-TW" altLang="en-US">
              <a:solidFill>
                <a:schemeClr val="tx1"/>
              </a:solidFill>
            </a:endParaRPr>
          </a:p>
        </p:txBody>
      </p:sp>
      <p:sp>
        <p:nvSpPr>
          <p:cNvPr id="16" name="甜甜圈 15">
            <a:extLst>
              <a:ext uri="{FF2B5EF4-FFF2-40B4-BE49-F238E27FC236}">
                <a16:creationId xmlns:a16="http://schemas.microsoft.com/office/drawing/2014/main" id="{0603F01C-3825-45D4-8FB9-BDB107BD91B2}"/>
              </a:ext>
            </a:extLst>
          </p:cNvPr>
          <p:cNvSpPr/>
          <p:nvPr/>
        </p:nvSpPr>
        <p:spPr>
          <a:xfrm>
            <a:off x="4452939" y="2786064"/>
            <a:ext cx="504825" cy="503237"/>
          </a:xfrm>
          <a:prstGeom prst="donut">
            <a:avLst>
              <a:gd name="adj" fmla="val 11894"/>
            </a:avLst>
          </a:prstGeom>
        </p:spPr>
        <p:style>
          <a:lnRef idx="2">
            <a:schemeClr val="accent6"/>
          </a:lnRef>
          <a:fillRef idx="1">
            <a:schemeClr val="lt1"/>
          </a:fillRef>
          <a:effectRef idx="0">
            <a:schemeClr val="accent6"/>
          </a:effectRef>
          <a:fontRef idx="minor">
            <a:schemeClr val="dk1"/>
          </a:fontRef>
        </p:style>
        <p:txBody>
          <a:bodyPr anchor="ctr"/>
          <a:lstStyle/>
          <a:p>
            <a:pPr algn="ctr" eaLnBrk="1" fontAlgn="auto" hangingPunct="1">
              <a:spcBef>
                <a:spcPts val="0"/>
              </a:spcBef>
              <a:spcAft>
                <a:spcPts val="0"/>
              </a:spcAft>
              <a:defRPr/>
            </a:pPr>
            <a:endParaRPr kumimoji="0" lang="zh-TW" altLang="en-US">
              <a:solidFill>
                <a:schemeClr val="tx1"/>
              </a:solidFill>
            </a:endParaRPr>
          </a:p>
        </p:txBody>
      </p:sp>
      <p:sp>
        <p:nvSpPr>
          <p:cNvPr id="111632" name="投影片編號版面配置區 4">
            <a:extLst>
              <a:ext uri="{FF2B5EF4-FFF2-40B4-BE49-F238E27FC236}">
                <a16:creationId xmlns:a16="http://schemas.microsoft.com/office/drawing/2014/main" id="{47B015B0-39FB-47B8-A650-F211D87826CF}"/>
              </a:ext>
            </a:extLst>
          </p:cNvPr>
          <p:cNvSpPr txBox="1">
            <a:spLocks noGrp="1"/>
          </p:cNvSpPr>
          <p:nvPr/>
        </p:nvSpPr>
        <p:spPr bwMode="auto">
          <a:xfrm>
            <a:off x="8077200" y="6356351"/>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lgn="r" eaLnBrk="1" hangingPunct="1">
              <a:spcBef>
                <a:spcPct val="0"/>
              </a:spcBef>
              <a:buFontTx/>
              <a:buNone/>
            </a:pPr>
            <a:fld id="{F0558A26-9E9B-4350-B642-9AA2BE5EC2A6}" type="slidenum">
              <a:rPr kumimoji="0" lang="en-US" altLang="zh-TW" sz="1200">
                <a:solidFill>
                  <a:srgbClr val="0C3226"/>
                </a:solidFill>
              </a:rPr>
              <a:pPr algn="r" eaLnBrk="1" hangingPunct="1">
                <a:spcBef>
                  <a:spcPct val="0"/>
                </a:spcBef>
                <a:buFontTx/>
                <a:buNone/>
              </a:pPr>
              <a:t>39</a:t>
            </a:fld>
            <a:endParaRPr kumimoji="0" lang="en-US" altLang="zh-TW" sz="1200">
              <a:solidFill>
                <a:srgbClr val="0C3226"/>
              </a:solidFill>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F0B0C814-EB1A-4DE1-B3D8-6127BB838C4D}"/>
              </a:ext>
            </a:extLst>
          </p:cNvPr>
          <p:cNvSpPr>
            <a:spLocks noGrp="1"/>
          </p:cNvSpPr>
          <p:nvPr>
            <p:ph type="title" idx="4294967295"/>
          </p:nvPr>
        </p:nvSpPr>
        <p:spPr>
          <a:xfrm>
            <a:off x="609600" y="-63357"/>
            <a:ext cx="10972800" cy="1143000"/>
          </a:xfrm>
        </p:spPr>
        <p:txBody>
          <a:bodyPr/>
          <a:lstStyle/>
          <a:p>
            <a:pPr eaLnBrk="1" fontAlgn="auto" hangingPunct="1">
              <a:spcAft>
                <a:spcPts val="0"/>
              </a:spcAft>
              <a:defRPr/>
            </a:pPr>
            <a:r>
              <a:rPr lang="zh-TW" altLang="en-US" dirty="0">
                <a:latin typeface="標楷體" panose="03000509000000000000" pitchFamily="65" charset="-120"/>
                <a:ea typeface="標楷體" panose="03000509000000000000" pitchFamily="65" charset="-120"/>
              </a:rPr>
              <a:t>高中端</a:t>
            </a:r>
            <a:r>
              <a:rPr lang="en-US" altLang="zh-TW" dirty="0">
                <a:latin typeface="標楷體" panose="03000509000000000000" pitchFamily="65" charset="-120"/>
                <a:ea typeface="標楷體" panose="03000509000000000000" pitchFamily="65" charset="-120"/>
              </a:rPr>
              <a:t>-</a:t>
            </a:r>
            <a:r>
              <a:rPr lang="zh-TW" altLang="en-US" dirty="0">
                <a:latin typeface="標楷體" panose="03000509000000000000" pitchFamily="65" charset="-120"/>
                <a:ea typeface="標楷體" panose="03000509000000000000" pitchFamily="65" charset="-120"/>
              </a:rPr>
              <a:t>第三類學校</a:t>
            </a:r>
          </a:p>
        </p:txBody>
      </p:sp>
      <p:pic>
        <p:nvPicPr>
          <p:cNvPr id="112643" name="內容版面配置區 2">
            <a:extLst>
              <a:ext uri="{FF2B5EF4-FFF2-40B4-BE49-F238E27FC236}">
                <a16:creationId xmlns:a16="http://schemas.microsoft.com/office/drawing/2014/main" id="{3958B68C-8252-439D-858E-63D4ABFE3012}"/>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920415" y="1497013"/>
            <a:ext cx="4248150" cy="5041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2644" name="文字方塊 5">
            <a:extLst>
              <a:ext uri="{FF2B5EF4-FFF2-40B4-BE49-F238E27FC236}">
                <a16:creationId xmlns:a16="http://schemas.microsoft.com/office/drawing/2014/main" id="{861D53B5-B5DF-4391-B0C4-5E5F3F02C9C1}"/>
              </a:ext>
            </a:extLst>
          </p:cNvPr>
          <p:cNvSpPr txBox="1">
            <a:spLocks noChangeArrowheads="1"/>
          </p:cNvSpPr>
          <p:nvPr/>
        </p:nvSpPr>
        <p:spPr bwMode="auto">
          <a:xfrm>
            <a:off x="5893769" y="1490982"/>
            <a:ext cx="5688631" cy="4401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lvl="1" eaLnBrk="1" hangingPunct="1">
              <a:spcBef>
                <a:spcPct val="0"/>
              </a:spcBef>
              <a:buFont typeface="Wingdings" panose="05000000000000000000" pitchFamily="2" charset="2"/>
              <a:buChar char="ü"/>
            </a:pPr>
            <a:r>
              <a:rPr kumimoji="0" lang="zh-TW" altLang="en-US" dirty="0">
                <a:solidFill>
                  <a:schemeClr val="tx1"/>
                </a:solidFill>
                <a:latin typeface="標楷體" panose="03000509000000000000" pitchFamily="65" charset="-120"/>
                <a:ea typeface="標楷體" panose="03000509000000000000" pitchFamily="65" charset="-120"/>
              </a:rPr>
              <a:t>桃園區：永豐高中、壽山高中、南崁高中、大園國際高中。</a:t>
            </a:r>
            <a:endParaRPr kumimoji="0" lang="en-US" altLang="zh-TW" dirty="0">
              <a:solidFill>
                <a:schemeClr val="tx1"/>
              </a:solidFill>
              <a:latin typeface="標楷體" panose="03000509000000000000" pitchFamily="65" charset="-120"/>
              <a:ea typeface="標楷體" panose="03000509000000000000" pitchFamily="65" charset="-120"/>
            </a:endParaRPr>
          </a:p>
          <a:p>
            <a:pPr lvl="1" eaLnBrk="1" hangingPunct="1">
              <a:spcBef>
                <a:spcPct val="0"/>
              </a:spcBef>
              <a:buFont typeface="Wingdings" panose="05000000000000000000" pitchFamily="2" charset="2"/>
              <a:buChar char="ü"/>
            </a:pPr>
            <a:r>
              <a:rPr kumimoji="0" lang="zh-TW" altLang="en-US" dirty="0">
                <a:solidFill>
                  <a:schemeClr val="tx1"/>
                </a:solidFill>
                <a:latin typeface="標楷體" panose="03000509000000000000" pitchFamily="65" charset="-120"/>
                <a:ea typeface="標楷體" panose="03000509000000000000" pitchFamily="65" charset="-120"/>
              </a:rPr>
              <a:t>中壢區：永豐高中、平鎮高中、大園國際高中、楊梅高中、觀音高中、新屋高中。</a:t>
            </a:r>
            <a:endParaRPr kumimoji="0" lang="en-US" altLang="zh-TW" dirty="0">
              <a:solidFill>
                <a:schemeClr val="tx1"/>
              </a:solidFill>
              <a:latin typeface="標楷體" panose="03000509000000000000" pitchFamily="65" charset="-120"/>
              <a:ea typeface="標楷體" panose="03000509000000000000" pitchFamily="65" charset="-120"/>
            </a:endParaRPr>
          </a:p>
          <a:p>
            <a:pPr lvl="1" eaLnBrk="1" hangingPunct="1">
              <a:spcBef>
                <a:spcPct val="0"/>
              </a:spcBef>
              <a:buFont typeface="Wingdings" panose="05000000000000000000" pitchFamily="2" charset="2"/>
              <a:buChar char="ü"/>
            </a:pPr>
            <a:r>
              <a:rPr kumimoji="0" lang="zh-TW" altLang="en-US" dirty="0">
                <a:solidFill>
                  <a:schemeClr val="tx1"/>
                </a:solidFill>
                <a:latin typeface="標楷體" panose="03000509000000000000" pitchFamily="65" charset="-120"/>
                <a:ea typeface="標楷體" panose="03000509000000000000" pitchFamily="65" charset="-120"/>
              </a:rPr>
              <a:t>永豐高中與大園國際高中位近桃園區與中壢區，同時支援兩區。 </a:t>
            </a:r>
            <a:endParaRPr kumimoji="0" lang="en-US" altLang="zh-TW" dirty="0">
              <a:solidFill>
                <a:schemeClr val="tx1"/>
              </a:solidFill>
              <a:latin typeface="標楷體" panose="03000509000000000000" pitchFamily="65" charset="-120"/>
              <a:ea typeface="標楷體" panose="03000509000000000000" pitchFamily="65" charset="-120"/>
            </a:endParaRPr>
          </a:p>
          <a:p>
            <a:pPr lvl="1" eaLnBrk="1" hangingPunct="1">
              <a:spcBef>
                <a:spcPct val="0"/>
              </a:spcBef>
              <a:buFont typeface="Wingdings" panose="05000000000000000000" pitchFamily="2" charset="2"/>
              <a:buChar char="ü"/>
            </a:pPr>
            <a:r>
              <a:rPr kumimoji="0" lang="zh-TW" altLang="en-US" dirty="0">
                <a:solidFill>
                  <a:srgbClr val="FF0000"/>
                </a:solidFill>
                <a:latin typeface="標楷體" panose="03000509000000000000" pitchFamily="65" charset="-120"/>
                <a:ea typeface="標楷體" panose="03000509000000000000" pitchFamily="65" charset="-120"/>
              </a:rPr>
              <a:t>本類學校以總提供比率接近為原則。</a:t>
            </a:r>
            <a:endParaRPr kumimoji="0" lang="zh-TW" altLang="zh-TW" dirty="0">
              <a:solidFill>
                <a:srgbClr val="FF0000"/>
              </a:solidFill>
              <a:latin typeface="標楷體" panose="03000509000000000000" pitchFamily="65" charset="-120"/>
              <a:ea typeface="標楷體" panose="03000509000000000000" pitchFamily="65" charset="-120"/>
            </a:endParaRPr>
          </a:p>
        </p:txBody>
      </p:sp>
      <p:sp>
        <p:nvSpPr>
          <p:cNvPr id="7" name="向上箭號 6">
            <a:extLst>
              <a:ext uri="{FF2B5EF4-FFF2-40B4-BE49-F238E27FC236}">
                <a16:creationId xmlns:a16="http://schemas.microsoft.com/office/drawing/2014/main" id="{6C6A79FF-85B3-49AB-A4F3-649C46ECF41B}"/>
              </a:ext>
            </a:extLst>
          </p:cNvPr>
          <p:cNvSpPr/>
          <p:nvPr/>
        </p:nvSpPr>
        <p:spPr>
          <a:xfrm>
            <a:off x="4667250" y="2714625"/>
            <a:ext cx="215900" cy="304800"/>
          </a:xfrm>
          <a:prstGeom prst="up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zh-TW" altLang="en-US"/>
          </a:p>
        </p:txBody>
      </p:sp>
      <p:sp>
        <p:nvSpPr>
          <p:cNvPr id="8" name="向上箭號 7">
            <a:extLst>
              <a:ext uri="{FF2B5EF4-FFF2-40B4-BE49-F238E27FC236}">
                <a16:creationId xmlns:a16="http://schemas.microsoft.com/office/drawing/2014/main" id="{6D16E5C1-A80D-4B05-9215-9FDE3682D67F}"/>
              </a:ext>
            </a:extLst>
          </p:cNvPr>
          <p:cNvSpPr/>
          <p:nvPr/>
        </p:nvSpPr>
        <p:spPr>
          <a:xfrm rot="15287437">
            <a:off x="5153025" y="2444750"/>
            <a:ext cx="215900" cy="431800"/>
          </a:xfrm>
          <a:prstGeom prst="up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zh-TW" altLang="en-US"/>
          </a:p>
        </p:txBody>
      </p:sp>
      <p:sp>
        <p:nvSpPr>
          <p:cNvPr id="9" name="向上箭號 8">
            <a:extLst>
              <a:ext uri="{FF2B5EF4-FFF2-40B4-BE49-F238E27FC236}">
                <a16:creationId xmlns:a16="http://schemas.microsoft.com/office/drawing/2014/main" id="{121241D9-BD05-4C92-8CFD-1ABFACB9D37D}"/>
              </a:ext>
            </a:extLst>
          </p:cNvPr>
          <p:cNvSpPr/>
          <p:nvPr/>
        </p:nvSpPr>
        <p:spPr>
          <a:xfrm rot="10588426">
            <a:off x="4894263" y="2078038"/>
            <a:ext cx="215900" cy="431800"/>
          </a:xfrm>
          <a:prstGeom prst="up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zh-TW" altLang="en-US"/>
          </a:p>
        </p:txBody>
      </p:sp>
      <p:sp>
        <p:nvSpPr>
          <p:cNvPr id="10" name="向上箭號 9">
            <a:extLst>
              <a:ext uri="{FF2B5EF4-FFF2-40B4-BE49-F238E27FC236}">
                <a16:creationId xmlns:a16="http://schemas.microsoft.com/office/drawing/2014/main" id="{D4591A04-E0C1-4F47-939D-93941AA6AEB5}"/>
              </a:ext>
            </a:extLst>
          </p:cNvPr>
          <p:cNvSpPr/>
          <p:nvPr/>
        </p:nvSpPr>
        <p:spPr>
          <a:xfrm>
            <a:off x="3963988" y="2924175"/>
            <a:ext cx="215900" cy="361950"/>
          </a:xfrm>
          <a:prstGeom prst="up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zh-TW" altLang="en-US"/>
          </a:p>
        </p:txBody>
      </p:sp>
      <p:sp>
        <p:nvSpPr>
          <p:cNvPr id="11" name="向上箭號 10">
            <a:extLst>
              <a:ext uri="{FF2B5EF4-FFF2-40B4-BE49-F238E27FC236}">
                <a16:creationId xmlns:a16="http://schemas.microsoft.com/office/drawing/2014/main" id="{4DA9ED93-42EA-4B93-B2DE-22214A282577}"/>
              </a:ext>
            </a:extLst>
          </p:cNvPr>
          <p:cNvSpPr/>
          <p:nvPr/>
        </p:nvSpPr>
        <p:spPr>
          <a:xfrm rot="10800000">
            <a:off x="3963988" y="2239963"/>
            <a:ext cx="215900" cy="431800"/>
          </a:xfrm>
          <a:prstGeom prst="up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zh-TW" altLang="en-US"/>
          </a:p>
        </p:txBody>
      </p:sp>
      <p:sp>
        <p:nvSpPr>
          <p:cNvPr id="12" name="向上箭號 11">
            <a:extLst>
              <a:ext uri="{FF2B5EF4-FFF2-40B4-BE49-F238E27FC236}">
                <a16:creationId xmlns:a16="http://schemas.microsoft.com/office/drawing/2014/main" id="{D6B5F7FD-E405-4FFB-A786-C98F8DBFDF9F}"/>
              </a:ext>
            </a:extLst>
          </p:cNvPr>
          <p:cNvSpPr/>
          <p:nvPr/>
        </p:nvSpPr>
        <p:spPr>
          <a:xfrm rot="1918854">
            <a:off x="3730625" y="2890838"/>
            <a:ext cx="215900" cy="431800"/>
          </a:xfrm>
          <a:prstGeom prst="up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zh-TW" altLang="en-US"/>
          </a:p>
        </p:txBody>
      </p:sp>
      <p:sp>
        <p:nvSpPr>
          <p:cNvPr id="13" name="向上箭號 12">
            <a:extLst>
              <a:ext uri="{FF2B5EF4-FFF2-40B4-BE49-F238E27FC236}">
                <a16:creationId xmlns:a16="http://schemas.microsoft.com/office/drawing/2014/main" id="{BF673078-DD15-4462-86F8-973AE6FE6E64}"/>
              </a:ext>
            </a:extLst>
          </p:cNvPr>
          <p:cNvSpPr/>
          <p:nvPr/>
        </p:nvSpPr>
        <p:spPr>
          <a:xfrm rot="18662223">
            <a:off x="4364038" y="2936875"/>
            <a:ext cx="215900" cy="431800"/>
          </a:xfrm>
          <a:prstGeom prst="up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zh-TW" altLang="en-US"/>
          </a:p>
        </p:txBody>
      </p:sp>
      <p:sp>
        <p:nvSpPr>
          <p:cNvPr id="14" name="向上箭號 13">
            <a:extLst>
              <a:ext uri="{FF2B5EF4-FFF2-40B4-BE49-F238E27FC236}">
                <a16:creationId xmlns:a16="http://schemas.microsoft.com/office/drawing/2014/main" id="{C3802AB3-F546-4622-A16A-901E8D1519C1}"/>
              </a:ext>
            </a:extLst>
          </p:cNvPr>
          <p:cNvSpPr/>
          <p:nvPr/>
        </p:nvSpPr>
        <p:spPr>
          <a:xfrm rot="7586765">
            <a:off x="4368800" y="2212975"/>
            <a:ext cx="215900" cy="431800"/>
          </a:xfrm>
          <a:prstGeom prst="up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zh-TW" altLang="en-US"/>
          </a:p>
        </p:txBody>
      </p:sp>
      <p:sp>
        <p:nvSpPr>
          <p:cNvPr id="112653" name="投影片編號版面配置區 2">
            <a:extLst>
              <a:ext uri="{FF2B5EF4-FFF2-40B4-BE49-F238E27FC236}">
                <a16:creationId xmlns:a16="http://schemas.microsoft.com/office/drawing/2014/main" id="{AD98E06E-849D-418F-9E12-D93BA02AF91A}"/>
              </a:ext>
            </a:extLst>
          </p:cNvPr>
          <p:cNvSpPr txBox="1">
            <a:spLocks noGrp="1"/>
          </p:cNvSpPr>
          <p:nvPr/>
        </p:nvSpPr>
        <p:spPr bwMode="auto">
          <a:xfrm>
            <a:off x="8077200" y="6356351"/>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lgn="r" eaLnBrk="1" hangingPunct="1">
              <a:spcBef>
                <a:spcPct val="0"/>
              </a:spcBef>
              <a:buFontTx/>
              <a:buNone/>
            </a:pPr>
            <a:fld id="{668A607F-EEA9-474D-8AD9-925E7AAF97A0}" type="slidenum">
              <a:rPr kumimoji="0" lang="en-US" altLang="zh-TW" sz="1200">
                <a:solidFill>
                  <a:srgbClr val="0C3226"/>
                </a:solidFill>
              </a:rPr>
              <a:pPr algn="r" eaLnBrk="1" hangingPunct="1">
                <a:spcBef>
                  <a:spcPct val="0"/>
                </a:spcBef>
                <a:buFontTx/>
                <a:buNone/>
              </a:pPr>
              <a:t>40</a:t>
            </a:fld>
            <a:endParaRPr kumimoji="0" lang="en-US" altLang="zh-TW" sz="1200">
              <a:solidFill>
                <a:srgbClr val="0C3226"/>
              </a:solidFill>
            </a:endParaRPr>
          </a:p>
        </p:txBody>
      </p:sp>
      <p:sp>
        <p:nvSpPr>
          <p:cNvPr id="15" name="向上箭號 14">
            <a:extLst>
              <a:ext uri="{FF2B5EF4-FFF2-40B4-BE49-F238E27FC236}">
                <a16:creationId xmlns:a16="http://schemas.microsoft.com/office/drawing/2014/main" id="{2C4920EE-9DBA-47B0-A892-3E59AD7D10B9}"/>
              </a:ext>
            </a:extLst>
          </p:cNvPr>
          <p:cNvSpPr/>
          <p:nvPr/>
        </p:nvSpPr>
        <p:spPr>
          <a:xfrm rot="7862223">
            <a:off x="3605213" y="2392363"/>
            <a:ext cx="215900" cy="431800"/>
          </a:xfrm>
          <a:prstGeom prst="up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zh-TW" altLang="en-US"/>
          </a:p>
        </p:txBody>
      </p:sp>
      <p:sp>
        <p:nvSpPr>
          <p:cNvPr id="18" name="向上箭號 17">
            <a:extLst>
              <a:ext uri="{FF2B5EF4-FFF2-40B4-BE49-F238E27FC236}">
                <a16:creationId xmlns:a16="http://schemas.microsoft.com/office/drawing/2014/main" id="{6A5B13C4-3E04-4939-922D-33EB98809E31}"/>
              </a:ext>
            </a:extLst>
          </p:cNvPr>
          <p:cNvSpPr/>
          <p:nvPr/>
        </p:nvSpPr>
        <p:spPr>
          <a:xfrm rot="14013235" flipV="1">
            <a:off x="3465513" y="2786063"/>
            <a:ext cx="215900" cy="431800"/>
          </a:xfrm>
          <a:prstGeom prst="up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zh-TW" altLang="en-US"/>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69D75F3F-ACCD-4083-A176-14D56C0D3D0C}"/>
              </a:ext>
            </a:extLst>
          </p:cNvPr>
          <p:cNvSpPr>
            <a:spLocks noGrp="1"/>
          </p:cNvSpPr>
          <p:nvPr>
            <p:ph type="title" idx="4294967295"/>
          </p:nvPr>
        </p:nvSpPr>
        <p:spPr>
          <a:xfrm>
            <a:off x="609600" y="0"/>
            <a:ext cx="10972800" cy="1143000"/>
          </a:xfrm>
        </p:spPr>
        <p:txBody>
          <a:bodyPr/>
          <a:lstStyle/>
          <a:p>
            <a:pPr eaLnBrk="1" fontAlgn="auto" hangingPunct="1">
              <a:spcAft>
                <a:spcPts val="0"/>
              </a:spcAft>
              <a:defRPr/>
            </a:pPr>
            <a:r>
              <a:rPr lang="en-US" altLang="zh-TW" dirty="0">
                <a:latin typeface="標楷體" panose="03000509000000000000" pitchFamily="65" charset="-120"/>
                <a:ea typeface="標楷體" panose="03000509000000000000" pitchFamily="65" charset="-120"/>
              </a:rPr>
              <a:t>115</a:t>
            </a:r>
            <a:r>
              <a:rPr lang="zh-TW" altLang="en-US" dirty="0">
                <a:latin typeface="標楷體" panose="03000509000000000000" pitchFamily="65" charset="-120"/>
                <a:ea typeface="標楷體" panose="03000509000000000000" pitchFamily="65" charset="-120"/>
              </a:rPr>
              <a:t>優先免試入學</a:t>
            </a:r>
          </a:p>
        </p:txBody>
      </p:sp>
      <p:sp>
        <p:nvSpPr>
          <p:cNvPr id="3" name="內容版面配置區 2">
            <a:extLst>
              <a:ext uri="{FF2B5EF4-FFF2-40B4-BE49-F238E27FC236}">
                <a16:creationId xmlns:a16="http://schemas.microsoft.com/office/drawing/2014/main" id="{3923E4AB-DABE-476C-8DD9-A9EA89F9290C}"/>
              </a:ext>
            </a:extLst>
          </p:cNvPr>
          <p:cNvSpPr>
            <a:spLocks noGrp="1"/>
          </p:cNvSpPr>
          <p:nvPr>
            <p:ph idx="4294967295"/>
          </p:nvPr>
        </p:nvSpPr>
        <p:spPr/>
        <p:txBody>
          <a:bodyPr rtlCol="0">
            <a:normAutofit fontScale="92500" lnSpcReduction="20000"/>
          </a:bodyPr>
          <a:lstStyle/>
          <a:p>
            <a:pPr eaLnBrk="1" fontAlgn="auto" hangingPunct="1">
              <a:spcAft>
                <a:spcPts val="0"/>
              </a:spcAft>
              <a:defRPr/>
            </a:pPr>
            <a:r>
              <a:rPr lang="zh-TW" altLang="en-US" b="1" dirty="0">
                <a:latin typeface="標楷體" panose="03000509000000000000" pitchFamily="65" charset="-120"/>
                <a:ea typeface="標楷體" panose="03000509000000000000" pitchFamily="65" charset="-120"/>
              </a:rPr>
              <a:t>國中端優免名額為</a:t>
            </a:r>
            <a:r>
              <a:rPr lang="en-US" b="1" dirty="0">
                <a:solidFill>
                  <a:srgbClr val="FF0000"/>
                </a:solidFill>
                <a:latin typeface="標楷體" panose="03000509000000000000" pitchFamily="65" charset="-120"/>
                <a:ea typeface="標楷體" panose="03000509000000000000" pitchFamily="65" charset="-120"/>
              </a:rPr>
              <a:t>6</a:t>
            </a:r>
            <a:r>
              <a:rPr lang="zh-TW" altLang="en-US" b="1" dirty="0">
                <a:solidFill>
                  <a:srgbClr val="FF0000"/>
                </a:solidFill>
                <a:latin typeface="標楷體" panose="03000509000000000000" pitchFamily="65" charset="-120"/>
                <a:ea typeface="標楷體" panose="03000509000000000000" pitchFamily="65" charset="-120"/>
              </a:rPr>
              <a:t>名或以下者</a:t>
            </a:r>
            <a:r>
              <a:rPr lang="zh-TW" altLang="en-US" b="1" dirty="0">
                <a:latin typeface="標楷體" panose="03000509000000000000" pitchFamily="65" charset="-120"/>
                <a:ea typeface="標楷體" panose="03000509000000000000" pitchFamily="65" charset="-120"/>
              </a:rPr>
              <a:t>：</a:t>
            </a:r>
            <a:endParaRPr lang="zh-TW" altLang="en-US" sz="2800" dirty="0">
              <a:latin typeface="標楷體" panose="03000509000000000000" pitchFamily="65" charset="-120"/>
              <a:ea typeface="標楷體" panose="03000509000000000000" pitchFamily="65" charset="-120"/>
            </a:endParaRPr>
          </a:p>
          <a:p>
            <a:pPr lvl="1" eaLnBrk="1" fontAlgn="auto" hangingPunct="1">
              <a:spcAft>
                <a:spcPts val="0"/>
              </a:spcAft>
              <a:defRPr/>
            </a:pPr>
            <a:r>
              <a:rPr lang="zh-TW" altLang="en-US" b="1" dirty="0">
                <a:latin typeface="標楷體" panose="03000509000000000000" pitchFamily="65" charset="-120"/>
                <a:ea typeface="標楷體" panose="03000509000000000000" pitchFamily="65" charset="-120"/>
              </a:rPr>
              <a:t>私立國中：依國中九年級在籍學生人數</a:t>
            </a:r>
            <a:r>
              <a:rPr lang="en-US" altLang="zh-TW" b="1" dirty="0">
                <a:solidFill>
                  <a:srgbClr val="FF0000"/>
                </a:solidFill>
                <a:latin typeface="標楷體" panose="03000509000000000000" pitchFamily="65" charset="-120"/>
                <a:ea typeface="標楷體" panose="03000509000000000000" pitchFamily="65" charset="-120"/>
              </a:rPr>
              <a:t>6</a:t>
            </a:r>
            <a:r>
              <a:rPr lang="en-US" b="1" dirty="0">
                <a:solidFill>
                  <a:srgbClr val="FF0000"/>
                </a:solidFill>
                <a:latin typeface="標楷體" panose="03000509000000000000" pitchFamily="65" charset="-120"/>
                <a:ea typeface="標楷體" panose="03000509000000000000" pitchFamily="65" charset="-120"/>
              </a:rPr>
              <a:t>%</a:t>
            </a:r>
            <a:r>
              <a:rPr lang="zh-TW" altLang="en-US" b="1" dirty="0">
                <a:latin typeface="標楷體" panose="03000509000000000000" pitchFamily="65" charset="-120"/>
                <a:ea typeface="標楷體" panose="03000509000000000000" pitchFamily="65" charset="-120"/>
              </a:rPr>
              <a:t>比例計算，名額分配依序為：武陵高中→中大壢中→桃園高中</a:t>
            </a:r>
            <a:r>
              <a:rPr lang="en-US" b="1" dirty="0">
                <a:latin typeface="標楷體" panose="03000509000000000000" pitchFamily="65" charset="-120"/>
                <a:ea typeface="標楷體" panose="03000509000000000000" pitchFamily="65" charset="-120"/>
              </a:rPr>
              <a:t>(</a:t>
            </a:r>
            <a:r>
              <a:rPr lang="zh-TW" altLang="en-US" b="1" dirty="0">
                <a:latin typeface="標楷體" panose="03000509000000000000" pitchFamily="65" charset="-120"/>
                <a:ea typeface="標楷體" panose="03000509000000000000" pitchFamily="65" charset="-120"/>
              </a:rPr>
              <a:t>內壢高中</a:t>
            </a:r>
            <a:r>
              <a:rPr lang="en-US" b="1" dirty="0">
                <a:latin typeface="標楷體" panose="03000509000000000000" pitchFamily="65" charset="-120"/>
                <a:ea typeface="標楷體" panose="03000509000000000000" pitchFamily="65" charset="-120"/>
              </a:rPr>
              <a:t>)</a:t>
            </a:r>
            <a:r>
              <a:rPr lang="zh-TW" altLang="en-US" b="1" dirty="0">
                <a:latin typeface="標楷體" panose="03000509000000000000" pitchFamily="65" charset="-120"/>
                <a:ea typeface="標楷體" panose="03000509000000000000" pitchFamily="65" charset="-120"/>
              </a:rPr>
              <a:t>→陽明高中</a:t>
            </a:r>
            <a:r>
              <a:rPr lang="en-US" b="1" dirty="0">
                <a:latin typeface="標楷體" panose="03000509000000000000" pitchFamily="65" charset="-120"/>
                <a:ea typeface="標楷體" panose="03000509000000000000" pitchFamily="65" charset="-120"/>
              </a:rPr>
              <a:t>(</a:t>
            </a:r>
            <a:r>
              <a:rPr lang="zh-TW" altLang="en-US" b="1" dirty="0">
                <a:latin typeface="標楷體" panose="03000509000000000000" pitchFamily="65" charset="-120"/>
                <a:ea typeface="標楷體" panose="03000509000000000000" pitchFamily="65" charset="-120"/>
              </a:rPr>
              <a:t>中壢高商</a:t>
            </a:r>
            <a:r>
              <a:rPr lang="en-US" b="1" dirty="0">
                <a:latin typeface="標楷體" panose="03000509000000000000" pitchFamily="65" charset="-120"/>
                <a:ea typeface="標楷體" panose="03000509000000000000" pitchFamily="65" charset="-120"/>
              </a:rPr>
              <a:t>)</a:t>
            </a:r>
            <a:r>
              <a:rPr lang="en-US" altLang="zh-TW" b="1" dirty="0">
                <a:latin typeface="標楷體" panose="03000509000000000000" pitchFamily="65" charset="-120"/>
                <a:ea typeface="標楷體" panose="03000509000000000000" pitchFamily="65" charset="-120"/>
              </a:rPr>
              <a:t>【</a:t>
            </a:r>
            <a:r>
              <a:rPr lang="zh-TW" altLang="en-US" b="1" dirty="0">
                <a:latin typeface="標楷體" panose="03000509000000000000" pitchFamily="65" charset="-120"/>
                <a:ea typeface="標楷體" panose="03000509000000000000" pitchFamily="65" charset="-120"/>
              </a:rPr>
              <a:t>以上所有學校至多</a:t>
            </a:r>
            <a:r>
              <a:rPr lang="en-US" b="1" dirty="0">
                <a:latin typeface="標楷體" panose="03000509000000000000" pitchFamily="65" charset="-120"/>
                <a:ea typeface="標楷體" panose="03000509000000000000" pitchFamily="65" charset="-120"/>
              </a:rPr>
              <a:t>1</a:t>
            </a:r>
            <a:r>
              <a:rPr lang="zh-TW" altLang="en-US" b="1" dirty="0">
                <a:latin typeface="標楷體" panose="03000509000000000000" pitchFamily="65" charset="-120"/>
                <a:ea typeface="標楷體" panose="03000509000000000000" pitchFamily="65" charset="-120"/>
              </a:rPr>
              <a:t>名</a:t>
            </a:r>
            <a:r>
              <a:rPr lang="en-US" altLang="zh-TW" b="1" dirty="0">
                <a:latin typeface="標楷體" panose="03000509000000000000" pitchFamily="65" charset="-120"/>
                <a:ea typeface="標楷體" panose="03000509000000000000" pitchFamily="65" charset="-120"/>
              </a:rPr>
              <a:t>】→</a:t>
            </a:r>
            <a:r>
              <a:rPr lang="zh-TW" altLang="en-US" b="1" dirty="0">
                <a:latin typeface="標楷體" panose="03000509000000000000" pitchFamily="65" charset="-120"/>
                <a:ea typeface="標楷體" panose="03000509000000000000" pitchFamily="65" charset="-120"/>
              </a:rPr>
              <a:t>當地行政區公立高中。</a:t>
            </a:r>
            <a:endParaRPr lang="zh-TW" altLang="en-US" sz="2400" dirty="0">
              <a:latin typeface="標楷體" panose="03000509000000000000" pitchFamily="65" charset="-120"/>
              <a:ea typeface="標楷體" panose="03000509000000000000" pitchFamily="65" charset="-120"/>
            </a:endParaRPr>
          </a:p>
          <a:p>
            <a:pPr lvl="1" eaLnBrk="1" fontAlgn="auto" hangingPunct="1">
              <a:spcAft>
                <a:spcPts val="0"/>
              </a:spcAft>
              <a:defRPr/>
            </a:pPr>
            <a:r>
              <a:rPr lang="zh-TW" altLang="en-US" b="1" dirty="0">
                <a:latin typeface="標楷體" panose="03000509000000000000" pitchFamily="65" charset="-120"/>
                <a:ea typeface="標楷體" panose="03000509000000000000" pitchFamily="65" charset="-120"/>
              </a:rPr>
              <a:t>公立國中：為照顧弱勢與偏鄉，避免學生跨鄉鎮就讀與落實就近入學，</a:t>
            </a:r>
            <a:r>
              <a:rPr lang="zh-TW" altLang="en-US" b="1" dirty="0">
                <a:solidFill>
                  <a:srgbClr val="FF0000"/>
                </a:solidFill>
                <a:latin typeface="標楷體" panose="03000509000000000000" pitchFamily="65" charset="-120"/>
                <a:ea typeface="標楷體" panose="03000509000000000000" pitchFamily="65" charset="-120"/>
              </a:rPr>
              <a:t>優免名額維持</a:t>
            </a:r>
            <a:r>
              <a:rPr lang="en-US" b="1" dirty="0">
                <a:solidFill>
                  <a:srgbClr val="FF0000"/>
                </a:solidFill>
                <a:latin typeface="標楷體" panose="03000509000000000000" pitchFamily="65" charset="-120"/>
                <a:ea typeface="標楷體" panose="03000509000000000000" pitchFamily="65" charset="-120"/>
              </a:rPr>
              <a:t>6</a:t>
            </a:r>
            <a:r>
              <a:rPr lang="zh-TW" altLang="en-US" b="1" dirty="0">
                <a:solidFill>
                  <a:srgbClr val="FF0000"/>
                </a:solidFill>
                <a:latin typeface="標楷體" panose="03000509000000000000" pitchFamily="65" charset="-120"/>
                <a:ea typeface="標楷體" panose="03000509000000000000" pitchFamily="65" charset="-120"/>
              </a:rPr>
              <a:t>名</a:t>
            </a:r>
            <a:r>
              <a:rPr lang="zh-TW" altLang="en-US" b="1" dirty="0">
                <a:latin typeface="標楷體" panose="03000509000000000000" pitchFamily="65" charset="-120"/>
                <a:ea typeface="標楷體" panose="03000509000000000000" pitchFamily="65" charset="-120"/>
              </a:rPr>
              <a:t>，分配方式為：武陵高中與中大壢中各</a:t>
            </a:r>
            <a:r>
              <a:rPr lang="en-US" b="1" dirty="0">
                <a:latin typeface="標楷體" panose="03000509000000000000" pitchFamily="65" charset="-120"/>
                <a:ea typeface="標楷體" panose="03000509000000000000" pitchFamily="65" charset="-120"/>
              </a:rPr>
              <a:t>1</a:t>
            </a:r>
            <a:r>
              <a:rPr lang="zh-TW" altLang="en-US" b="1" dirty="0">
                <a:latin typeface="標楷體" panose="03000509000000000000" pitchFamily="65" charset="-120"/>
                <a:ea typeface="標楷體" panose="03000509000000000000" pitchFamily="65" charset="-120"/>
              </a:rPr>
              <a:t>名、桃園高中</a:t>
            </a:r>
            <a:r>
              <a:rPr lang="en-US" b="1" dirty="0">
                <a:latin typeface="標楷體" panose="03000509000000000000" pitchFamily="65" charset="-120"/>
                <a:ea typeface="標楷體" panose="03000509000000000000" pitchFamily="65" charset="-120"/>
              </a:rPr>
              <a:t>(</a:t>
            </a:r>
            <a:r>
              <a:rPr lang="zh-TW" altLang="en-US" b="1" dirty="0">
                <a:latin typeface="標楷體" panose="03000509000000000000" pitchFamily="65" charset="-120"/>
                <a:ea typeface="標楷體" panose="03000509000000000000" pitchFamily="65" charset="-120"/>
              </a:rPr>
              <a:t>內壢高中</a:t>
            </a:r>
            <a:r>
              <a:rPr lang="en-US" b="1" dirty="0">
                <a:latin typeface="標楷體" panose="03000509000000000000" pitchFamily="65" charset="-120"/>
                <a:ea typeface="標楷體" panose="03000509000000000000" pitchFamily="65" charset="-120"/>
              </a:rPr>
              <a:t>)</a:t>
            </a:r>
            <a:r>
              <a:rPr lang="zh-TW" altLang="en-US" b="1" dirty="0">
                <a:latin typeface="標楷體" panose="03000509000000000000" pitchFamily="65" charset="-120"/>
                <a:ea typeface="標楷體" panose="03000509000000000000" pitchFamily="65" charset="-120"/>
              </a:rPr>
              <a:t>與陽明高中</a:t>
            </a:r>
            <a:r>
              <a:rPr lang="en-US" b="1" dirty="0">
                <a:latin typeface="標楷體" panose="03000509000000000000" pitchFamily="65" charset="-120"/>
                <a:ea typeface="標楷體" panose="03000509000000000000" pitchFamily="65" charset="-120"/>
              </a:rPr>
              <a:t>(</a:t>
            </a:r>
            <a:r>
              <a:rPr lang="zh-TW" altLang="en-US" b="1" dirty="0">
                <a:latin typeface="標楷體" panose="03000509000000000000" pitchFamily="65" charset="-120"/>
                <a:ea typeface="標楷體" panose="03000509000000000000" pitchFamily="65" charset="-120"/>
              </a:rPr>
              <a:t>中壢高商</a:t>
            </a:r>
            <a:r>
              <a:rPr lang="en-US" altLang="zh-TW" b="1" dirty="0">
                <a:latin typeface="標楷體" panose="03000509000000000000" pitchFamily="65" charset="-120"/>
                <a:ea typeface="標楷體" panose="03000509000000000000" pitchFamily="65" charset="-120"/>
              </a:rPr>
              <a:t>-</a:t>
            </a:r>
            <a:r>
              <a:rPr lang="zh-TW" altLang="en-US" b="1" dirty="0">
                <a:latin typeface="標楷體" panose="03000509000000000000" pitchFamily="65" charset="-120"/>
                <a:ea typeface="標楷體" panose="03000509000000000000" pitchFamily="65" charset="-120"/>
              </a:rPr>
              <a:t>綜高</a:t>
            </a:r>
            <a:r>
              <a:rPr lang="en-US" b="1" dirty="0">
                <a:latin typeface="標楷體" panose="03000509000000000000" pitchFamily="65" charset="-120"/>
                <a:ea typeface="標楷體" panose="03000509000000000000" pitchFamily="65" charset="-120"/>
              </a:rPr>
              <a:t>)</a:t>
            </a:r>
            <a:r>
              <a:rPr lang="zh-TW" altLang="en-US" b="1" dirty="0">
                <a:latin typeface="標楷體" panose="03000509000000000000" pitchFamily="65" charset="-120"/>
                <a:ea typeface="標楷體" panose="03000509000000000000" pitchFamily="65" charset="-120"/>
              </a:rPr>
              <a:t>各</a:t>
            </a:r>
            <a:r>
              <a:rPr lang="en-US" b="1" dirty="0">
                <a:latin typeface="標楷體" panose="03000509000000000000" pitchFamily="65" charset="-120"/>
                <a:ea typeface="標楷體" panose="03000509000000000000" pitchFamily="65" charset="-120"/>
              </a:rPr>
              <a:t>1</a:t>
            </a:r>
            <a:r>
              <a:rPr lang="zh-TW" altLang="en-US" b="1" dirty="0">
                <a:latin typeface="標楷體" panose="03000509000000000000" pitchFamily="65" charset="-120"/>
                <a:ea typeface="標楷體" panose="03000509000000000000" pitchFamily="65" charset="-120"/>
              </a:rPr>
              <a:t>名、當地行政區公立高中</a:t>
            </a:r>
            <a:r>
              <a:rPr lang="en-US" b="1" dirty="0">
                <a:latin typeface="標楷體" panose="03000509000000000000" pitchFamily="65" charset="-120"/>
                <a:ea typeface="標楷體" panose="03000509000000000000" pitchFamily="65" charset="-120"/>
              </a:rPr>
              <a:t>2</a:t>
            </a:r>
            <a:r>
              <a:rPr lang="zh-TW" altLang="en-US" b="1" dirty="0">
                <a:latin typeface="標楷體" panose="03000509000000000000" pitchFamily="65" charset="-120"/>
                <a:ea typeface="標楷體" panose="03000509000000000000" pitchFamily="65" charset="-120"/>
              </a:rPr>
              <a:t>名。</a:t>
            </a:r>
            <a:endParaRPr lang="zh-TW" altLang="en-US" sz="2400" dirty="0">
              <a:latin typeface="標楷體" panose="03000509000000000000" pitchFamily="65" charset="-120"/>
              <a:ea typeface="標楷體" panose="03000509000000000000" pitchFamily="65" charset="-120"/>
            </a:endParaRPr>
          </a:p>
          <a:p>
            <a:pPr eaLnBrk="1" fontAlgn="auto" hangingPunct="1">
              <a:spcAft>
                <a:spcPts val="0"/>
              </a:spcAft>
              <a:defRPr/>
            </a:pPr>
            <a:r>
              <a:rPr lang="zh-TW" altLang="en-US" b="1" dirty="0">
                <a:latin typeface="標楷體" panose="03000509000000000000" pitchFamily="65" charset="-120"/>
                <a:ea typeface="標楷體" panose="03000509000000000000" pitchFamily="65" charset="-120"/>
              </a:rPr>
              <a:t>優免名額為</a:t>
            </a:r>
            <a:r>
              <a:rPr lang="en-US" b="1" dirty="0">
                <a:latin typeface="標楷體" panose="03000509000000000000" pitchFamily="65" charset="-120"/>
                <a:ea typeface="標楷體" panose="03000509000000000000" pitchFamily="65" charset="-120"/>
              </a:rPr>
              <a:t>7</a:t>
            </a:r>
            <a:r>
              <a:rPr lang="zh-TW" altLang="en-US" b="1" dirty="0">
                <a:latin typeface="標楷體" panose="03000509000000000000" pitchFamily="65" charset="-120"/>
                <a:ea typeface="標楷體" panose="03000509000000000000" pitchFamily="65" charset="-120"/>
              </a:rPr>
              <a:t>名者，名額之分配方式調整為：武陵高中與中大壢中各</a:t>
            </a:r>
            <a:r>
              <a:rPr lang="en-US" b="1" dirty="0">
                <a:latin typeface="標楷體" panose="03000509000000000000" pitchFamily="65" charset="-120"/>
                <a:ea typeface="標楷體" panose="03000509000000000000" pitchFamily="65" charset="-120"/>
              </a:rPr>
              <a:t>1</a:t>
            </a:r>
            <a:r>
              <a:rPr lang="zh-TW" altLang="en-US" b="1" dirty="0">
                <a:latin typeface="標楷體" panose="03000509000000000000" pitchFamily="65" charset="-120"/>
                <a:ea typeface="標楷體" panose="03000509000000000000" pitchFamily="65" charset="-120"/>
              </a:rPr>
              <a:t>名、桃園高中</a:t>
            </a:r>
            <a:r>
              <a:rPr lang="en-US" b="1" dirty="0">
                <a:latin typeface="標楷體" panose="03000509000000000000" pitchFamily="65" charset="-120"/>
                <a:ea typeface="標楷體" panose="03000509000000000000" pitchFamily="65" charset="-120"/>
              </a:rPr>
              <a:t>(</a:t>
            </a:r>
            <a:r>
              <a:rPr lang="zh-TW" altLang="en-US" b="1" dirty="0">
                <a:latin typeface="標楷體" panose="03000509000000000000" pitchFamily="65" charset="-120"/>
                <a:ea typeface="標楷體" panose="03000509000000000000" pitchFamily="65" charset="-120"/>
              </a:rPr>
              <a:t>內壢高中</a:t>
            </a:r>
            <a:r>
              <a:rPr lang="en-US" b="1" dirty="0">
                <a:latin typeface="標楷體" panose="03000509000000000000" pitchFamily="65" charset="-120"/>
                <a:ea typeface="標楷體" panose="03000509000000000000" pitchFamily="65" charset="-120"/>
              </a:rPr>
              <a:t>)2</a:t>
            </a:r>
            <a:r>
              <a:rPr lang="zh-TW" altLang="en-US" b="1" dirty="0">
                <a:latin typeface="標楷體" panose="03000509000000000000" pitchFamily="65" charset="-120"/>
                <a:ea typeface="標楷體" panose="03000509000000000000" pitchFamily="65" charset="-120"/>
              </a:rPr>
              <a:t>名、陽明高中</a:t>
            </a:r>
            <a:r>
              <a:rPr lang="en-US" b="1" dirty="0">
                <a:latin typeface="標楷體" panose="03000509000000000000" pitchFamily="65" charset="-120"/>
                <a:ea typeface="標楷體" panose="03000509000000000000" pitchFamily="65" charset="-120"/>
              </a:rPr>
              <a:t>(</a:t>
            </a:r>
            <a:r>
              <a:rPr lang="zh-TW" altLang="en-US" b="1" dirty="0">
                <a:latin typeface="標楷體" panose="03000509000000000000" pitchFamily="65" charset="-120"/>
                <a:ea typeface="標楷體" panose="03000509000000000000" pitchFamily="65" charset="-120"/>
              </a:rPr>
              <a:t>中壢高商</a:t>
            </a:r>
            <a:r>
              <a:rPr lang="en-US" altLang="zh-TW" b="1" dirty="0">
                <a:latin typeface="標楷體" panose="03000509000000000000" pitchFamily="65" charset="-120"/>
                <a:ea typeface="標楷體" panose="03000509000000000000" pitchFamily="65" charset="-120"/>
              </a:rPr>
              <a:t>-</a:t>
            </a:r>
            <a:r>
              <a:rPr lang="zh-TW" altLang="en-US" b="1" dirty="0">
                <a:latin typeface="標楷體" panose="03000509000000000000" pitchFamily="65" charset="-120"/>
                <a:ea typeface="標楷體" panose="03000509000000000000" pitchFamily="65" charset="-120"/>
              </a:rPr>
              <a:t>綜高</a:t>
            </a:r>
            <a:r>
              <a:rPr lang="en-US" b="1" dirty="0">
                <a:latin typeface="標楷體" panose="03000509000000000000" pitchFamily="65" charset="-120"/>
                <a:ea typeface="標楷體" panose="03000509000000000000" pitchFamily="65" charset="-120"/>
              </a:rPr>
              <a:t>)1</a:t>
            </a:r>
            <a:r>
              <a:rPr lang="zh-TW" altLang="en-US" b="1" dirty="0">
                <a:latin typeface="標楷體" panose="03000509000000000000" pitchFamily="65" charset="-120"/>
                <a:ea typeface="標楷體" panose="03000509000000000000" pitchFamily="65" charset="-120"/>
              </a:rPr>
              <a:t>名、當地行政區公立高中</a:t>
            </a:r>
            <a:r>
              <a:rPr lang="en-US" b="1" dirty="0">
                <a:latin typeface="標楷體" panose="03000509000000000000" pitchFamily="65" charset="-120"/>
                <a:ea typeface="標楷體" panose="03000509000000000000" pitchFamily="65" charset="-120"/>
              </a:rPr>
              <a:t>2</a:t>
            </a:r>
            <a:r>
              <a:rPr lang="zh-TW" altLang="en-US" b="1" dirty="0">
                <a:latin typeface="標楷體" panose="03000509000000000000" pitchFamily="65" charset="-120"/>
                <a:ea typeface="標楷體" panose="03000509000000000000" pitchFamily="65" charset="-120"/>
              </a:rPr>
              <a:t>名。</a:t>
            </a:r>
            <a:endParaRPr lang="en-US" altLang="zh-TW" b="1" dirty="0">
              <a:latin typeface="標楷體" panose="03000509000000000000" pitchFamily="65" charset="-120"/>
              <a:ea typeface="標楷體" panose="03000509000000000000" pitchFamily="65" charset="-120"/>
            </a:endParaRPr>
          </a:p>
          <a:p>
            <a:pPr eaLnBrk="1" fontAlgn="auto" hangingPunct="1">
              <a:spcAft>
                <a:spcPts val="0"/>
              </a:spcAft>
              <a:defRPr/>
            </a:pPr>
            <a:r>
              <a:rPr lang="zh-TW" altLang="en-US" b="1" dirty="0">
                <a:solidFill>
                  <a:srgbClr val="FF0000"/>
                </a:solidFill>
                <a:latin typeface="標楷體" panose="03000509000000000000" pitchFamily="65" charset="-120"/>
                <a:ea typeface="標楷體" panose="03000509000000000000" pitchFamily="65" charset="-120"/>
              </a:rPr>
              <a:t>增額分配之名額分配方式不變。</a:t>
            </a:r>
            <a:endParaRPr lang="en-US" altLang="zh-TW" b="1" dirty="0">
              <a:solidFill>
                <a:srgbClr val="FF0000"/>
              </a:solidFill>
              <a:latin typeface="標楷體" panose="03000509000000000000" pitchFamily="65" charset="-120"/>
              <a:ea typeface="標楷體" panose="03000509000000000000" pitchFamily="65" charset="-120"/>
            </a:endParaRPr>
          </a:p>
          <a:p>
            <a:pPr eaLnBrk="1" fontAlgn="auto" hangingPunct="1">
              <a:spcAft>
                <a:spcPts val="0"/>
              </a:spcAft>
              <a:defRPr/>
            </a:pPr>
            <a:endParaRPr lang="zh-TW" altLang="en-US" sz="2800" dirty="0">
              <a:latin typeface="標楷體" panose="03000509000000000000" pitchFamily="65" charset="-120"/>
              <a:ea typeface="標楷體" panose="03000509000000000000" pitchFamily="65" charset="-120"/>
            </a:endParaRPr>
          </a:p>
        </p:txBody>
      </p:sp>
      <p:sp>
        <p:nvSpPr>
          <p:cNvPr id="113668" name="投影片編號版面配置區 3">
            <a:extLst>
              <a:ext uri="{FF2B5EF4-FFF2-40B4-BE49-F238E27FC236}">
                <a16:creationId xmlns:a16="http://schemas.microsoft.com/office/drawing/2014/main" id="{AF27F301-4AA5-49A6-AC62-665CADCDB067}"/>
              </a:ext>
            </a:extLst>
          </p:cNvPr>
          <p:cNvSpPr txBox="1">
            <a:spLocks noGrp="1"/>
          </p:cNvSpPr>
          <p:nvPr/>
        </p:nvSpPr>
        <p:spPr bwMode="auto">
          <a:xfrm>
            <a:off x="8077200" y="6356351"/>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Blip>
                <a:blip r:embed="rId2"/>
              </a:buBlip>
              <a:defRPr sz="3200">
                <a:solidFill>
                  <a:srgbClr val="104031"/>
                </a:solidFill>
                <a:latin typeface="Verdana" panose="020B0604030504040204" pitchFamily="34" charset="0"/>
              </a:defRPr>
            </a:lvl1pPr>
            <a:lvl2pPr marL="742950" indent="-285750">
              <a:spcBef>
                <a:spcPct val="20000"/>
              </a:spcBef>
              <a:buBlip>
                <a:blip r:embed="rId3"/>
              </a:buBlip>
              <a:defRPr sz="2800">
                <a:solidFill>
                  <a:srgbClr val="104031"/>
                </a:solidFill>
                <a:latin typeface="Verdana" panose="020B0604030504040204" pitchFamily="34" charset="0"/>
              </a:defRPr>
            </a:lvl2pPr>
            <a:lvl3pPr marL="1143000" indent="-228600">
              <a:spcBef>
                <a:spcPct val="20000"/>
              </a:spcBef>
              <a:buBlip>
                <a:blip r:embed="rId2"/>
              </a:buBlip>
              <a:defRPr sz="2400">
                <a:solidFill>
                  <a:srgbClr val="104031"/>
                </a:solidFill>
                <a:latin typeface="Verdana" panose="020B0604030504040204" pitchFamily="34" charset="0"/>
              </a:defRPr>
            </a:lvl3pPr>
            <a:lvl4pPr marL="1600200" indent="-228600">
              <a:spcBef>
                <a:spcPct val="20000"/>
              </a:spcBef>
              <a:buBlip>
                <a:blip r:embed="rId3"/>
              </a:buBlip>
              <a:defRPr sz="2000">
                <a:solidFill>
                  <a:srgbClr val="104031"/>
                </a:solidFill>
                <a:latin typeface="Verdana" panose="020B0604030504040204" pitchFamily="34" charset="0"/>
              </a:defRPr>
            </a:lvl4pPr>
            <a:lvl5pPr marL="2057400" indent="-228600">
              <a:spcBef>
                <a:spcPct val="20000"/>
              </a:spcBef>
              <a:buBlip>
                <a:blip r:embed="rId2"/>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9pPr>
          </a:lstStyle>
          <a:p>
            <a:pPr algn="r" eaLnBrk="1" hangingPunct="1">
              <a:spcBef>
                <a:spcPct val="0"/>
              </a:spcBef>
              <a:buFontTx/>
              <a:buNone/>
            </a:pPr>
            <a:fld id="{66A3AF2E-791C-46B2-851F-55D39A05A1BA}" type="slidenum">
              <a:rPr kumimoji="0" lang="en-US" altLang="zh-TW" sz="1200">
                <a:solidFill>
                  <a:srgbClr val="0C3226"/>
                </a:solidFill>
              </a:rPr>
              <a:pPr algn="r" eaLnBrk="1" hangingPunct="1">
                <a:spcBef>
                  <a:spcPct val="0"/>
                </a:spcBef>
                <a:buFontTx/>
                <a:buNone/>
              </a:pPr>
              <a:t>41</a:t>
            </a:fld>
            <a:endParaRPr kumimoji="0" lang="en-US" altLang="zh-TW" sz="1200">
              <a:solidFill>
                <a:srgbClr val="0C3226"/>
              </a:solidFill>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3EB00684-2BBA-4030-9C52-37787B69CD14}"/>
              </a:ext>
            </a:extLst>
          </p:cNvPr>
          <p:cNvSpPr>
            <a:spLocks noGrp="1"/>
          </p:cNvSpPr>
          <p:nvPr>
            <p:ph type="title" idx="4294967295"/>
          </p:nvPr>
        </p:nvSpPr>
        <p:spPr>
          <a:xfrm>
            <a:off x="609600" y="24556"/>
            <a:ext cx="10972800" cy="1143000"/>
          </a:xfrm>
        </p:spPr>
        <p:txBody>
          <a:bodyPr/>
          <a:lstStyle/>
          <a:p>
            <a:pPr eaLnBrk="1" fontAlgn="auto" hangingPunct="1">
              <a:spcAft>
                <a:spcPts val="0"/>
              </a:spcAft>
              <a:defRPr/>
            </a:pPr>
            <a:r>
              <a:rPr lang="zh-TW" altLang="en-US" dirty="0">
                <a:latin typeface="標楷體" panose="03000509000000000000" pitchFamily="65" charset="-120"/>
                <a:ea typeface="標楷體" panose="03000509000000000000" pitchFamily="65" charset="-120"/>
              </a:rPr>
              <a:t>北區公立國中舉例</a:t>
            </a:r>
          </a:p>
        </p:txBody>
      </p:sp>
      <p:sp>
        <p:nvSpPr>
          <p:cNvPr id="114691" name="內容版面配置區 2">
            <a:extLst>
              <a:ext uri="{FF2B5EF4-FFF2-40B4-BE49-F238E27FC236}">
                <a16:creationId xmlns:a16="http://schemas.microsoft.com/office/drawing/2014/main" id="{3F8DF93D-6D10-4AA8-8EE8-7DDF1D8BDF69}"/>
              </a:ext>
            </a:extLst>
          </p:cNvPr>
          <p:cNvSpPr>
            <a:spLocks noGrp="1"/>
          </p:cNvSpPr>
          <p:nvPr>
            <p:ph idx="4294967295"/>
          </p:nvPr>
        </p:nvSpPr>
        <p:spPr>
          <a:xfrm>
            <a:off x="1981200" y="1428751"/>
            <a:ext cx="8578850" cy="1108075"/>
          </a:xfrm>
        </p:spPr>
        <p:txBody>
          <a:bodyPr/>
          <a:lstStyle/>
          <a:p>
            <a:pPr eaLnBrk="1" hangingPunct="1"/>
            <a:r>
              <a:rPr lang="zh-TW" altLang="en-US" dirty="0">
                <a:latin typeface="標楷體" panose="03000509000000000000" pitchFamily="65" charset="-120"/>
                <a:ea typeface="標楷體" panose="03000509000000000000" pitchFamily="65" charset="-120"/>
              </a:rPr>
              <a:t>桃園區同德國中，九年級生</a:t>
            </a:r>
            <a:r>
              <a:rPr lang="en-US" altLang="zh-TW" dirty="0">
                <a:latin typeface="標楷體" panose="03000509000000000000" pitchFamily="65" charset="-120"/>
                <a:ea typeface="標楷體" panose="03000509000000000000" pitchFamily="65" charset="-120"/>
              </a:rPr>
              <a:t>460</a:t>
            </a:r>
            <a:r>
              <a:rPr lang="zh-TW" altLang="en-US" dirty="0">
                <a:latin typeface="標楷體" panose="03000509000000000000" pitchFamily="65" charset="-120"/>
                <a:ea typeface="標楷體" panose="03000509000000000000" pitchFamily="65" charset="-120"/>
              </a:rPr>
              <a:t>人，優免名額：</a:t>
            </a:r>
            <a:r>
              <a:rPr lang="zh-TW" altLang="en-US" sz="2800" dirty="0">
                <a:latin typeface="標楷體" panose="03000509000000000000" pitchFamily="65" charset="-120"/>
                <a:ea typeface="標楷體" panose="03000509000000000000" pitchFamily="65" charset="-120"/>
              </a:rPr>
              <a:t>基本分配</a:t>
            </a:r>
            <a:r>
              <a:rPr lang="en-US" altLang="zh-TW" sz="2800" dirty="0">
                <a:latin typeface="標楷體" panose="03000509000000000000" pitchFamily="65" charset="-120"/>
                <a:ea typeface="標楷體" panose="03000509000000000000" pitchFamily="65" charset="-120"/>
              </a:rPr>
              <a:t>28</a:t>
            </a:r>
            <a:r>
              <a:rPr lang="zh-TW" altLang="en-US" sz="2800" dirty="0">
                <a:latin typeface="標楷體" panose="03000509000000000000" pitchFamily="65" charset="-120"/>
                <a:ea typeface="標楷體" panose="03000509000000000000" pitchFamily="65" charset="-120"/>
              </a:rPr>
              <a:t>名，</a:t>
            </a:r>
            <a:r>
              <a:rPr lang="zh-TW" altLang="en-US" sz="2800" dirty="0">
                <a:solidFill>
                  <a:srgbClr val="FF0000"/>
                </a:solidFill>
                <a:latin typeface="標楷體" panose="03000509000000000000" pitchFamily="65" charset="-120"/>
                <a:ea typeface="標楷體" panose="03000509000000000000" pitchFamily="65" charset="-120"/>
              </a:rPr>
              <a:t>增額分配</a:t>
            </a:r>
            <a:r>
              <a:rPr lang="en-US" altLang="zh-TW" sz="2800" dirty="0">
                <a:solidFill>
                  <a:srgbClr val="FF0000"/>
                </a:solidFill>
                <a:latin typeface="標楷體" panose="03000509000000000000" pitchFamily="65" charset="-120"/>
                <a:ea typeface="標楷體" panose="03000509000000000000" pitchFamily="65" charset="-120"/>
              </a:rPr>
              <a:t>(</a:t>
            </a:r>
            <a:r>
              <a:rPr lang="zh-TW" altLang="en-US" sz="2800" dirty="0">
                <a:solidFill>
                  <a:srgbClr val="FF0000"/>
                </a:solidFill>
                <a:latin typeface="標楷體" panose="03000509000000000000" pitchFamily="65" charset="-120"/>
                <a:ea typeface="標楷體" panose="03000509000000000000" pitchFamily="65" charset="-120"/>
              </a:rPr>
              <a:t>公立</a:t>
            </a:r>
            <a:r>
              <a:rPr lang="en-US" altLang="zh-TW" sz="2800" dirty="0">
                <a:solidFill>
                  <a:srgbClr val="FF0000"/>
                </a:solidFill>
                <a:latin typeface="標楷體" panose="03000509000000000000" pitchFamily="65" charset="-120"/>
                <a:ea typeface="標楷體" panose="03000509000000000000" pitchFamily="65" charset="-120"/>
              </a:rPr>
              <a:t>8+</a:t>
            </a:r>
            <a:r>
              <a:rPr lang="zh-TW" altLang="en-US" sz="2800" dirty="0">
                <a:solidFill>
                  <a:srgbClr val="FF0000"/>
                </a:solidFill>
                <a:latin typeface="標楷體" panose="03000509000000000000" pitchFamily="65" charset="-120"/>
                <a:ea typeface="標楷體" panose="03000509000000000000" pitchFamily="65" charset="-120"/>
              </a:rPr>
              <a:t>私立</a:t>
            </a:r>
            <a:r>
              <a:rPr lang="en-US" altLang="zh-TW" sz="2800" dirty="0">
                <a:solidFill>
                  <a:srgbClr val="FF0000"/>
                </a:solidFill>
                <a:latin typeface="標楷體" panose="03000509000000000000" pitchFamily="65" charset="-120"/>
                <a:ea typeface="標楷體" panose="03000509000000000000" pitchFamily="65" charset="-120"/>
              </a:rPr>
              <a:t>14</a:t>
            </a:r>
            <a:r>
              <a:rPr lang="zh-TW" altLang="en-US" sz="2800" dirty="0">
                <a:solidFill>
                  <a:srgbClr val="FF0000"/>
                </a:solidFill>
                <a:latin typeface="標楷體" panose="03000509000000000000" pitchFamily="65" charset="-120"/>
                <a:ea typeface="標楷體" panose="03000509000000000000" pitchFamily="65" charset="-120"/>
              </a:rPr>
              <a:t>名</a:t>
            </a:r>
            <a:r>
              <a:rPr lang="en-US" altLang="zh-TW" sz="2800" dirty="0">
                <a:solidFill>
                  <a:srgbClr val="FF0000"/>
                </a:solidFill>
                <a:latin typeface="標楷體" panose="03000509000000000000" pitchFamily="65" charset="-120"/>
                <a:ea typeface="標楷體" panose="03000509000000000000" pitchFamily="65" charset="-120"/>
              </a:rPr>
              <a:t>)</a:t>
            </a:r>
            <a:r>
              <a:rPr lang="zh-TW" altLang="en-US" sz="2800" dirty="0">
                <a:latin typeface="標楷體" panose="03000509000000000000" pitchFamily="65" charset="-120"/>
                <a:ea typeface="標楷體" panose="03000509000000000000" pitchFamily="65" charset="-120"/>
              </a:rPr>
              <a:t>。</a:t>
            </a:r>
          </a:p>
        </p:txBody>
      </p:sp>
      <p:sp>
        <p:nvSpPr>
          <p:cNvPr id="114692" name="投影片編號版面配置區 3">
            <a:extLst>
              <a:ext uri="{FF2B5EF4-FFF2-40B4-BE49-F238E27FC236}">
                <a16:creationId xmlns:a16="http://schemas.microsoft.com/office/drawing/2014/main" id="{5180C033-5F21-45D9-9FE6-9EC0EFCC0A07}"/>
              </a:ext>
            </a:extLst>
          </p:cNvPr>
          <p:cNvSpPr txBox="1">
            <a:spLocks noGrp="1"/>
          </p:cNvSpPr>
          <p:nvPr/>
        </p:nvSpPr>
        <p:spPr bwMode="auto">
          <a:xfrm>
            <a:off x="8077200" y="6356351"/>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Blip>
                <a:blip r:embed="rId2"/>
              </a:buBlip>
              <a:defRPr sz="3200">
                <a:solidFill>
                  <a:srgbClr val="104031"/>
                </a:solidFill>
                <a:latin typeface="Verdana" panose="020B0604030504040204" pitchFamily="34" charset="0"/>
              </a:defRPr>
            </a:lvl1pPr>
            <a:lvl2pPr marL="742950" indent="-285750">
              <a:spcBef>
                <a:spcPct val="20000"/>
              </a:spcBef>
              <a:buBlip>
                <a:blip r:embed="rId3"/>
              </a:buBlip>
              <a:defRPr sz="2800">
                <a:solidFill>
                  <a:srgbClr val="104031"/>
                </a:solidFill>
                <a:latin typeface="Verdana" panose="020B0604030504040204" pitchFamily="34" charset="0"/>
              </a:defRPr>
            </a:lvl2pPr>
            <a:lvl3pPr marL="1143000" indent="-228600">
              <a:spcBef>
                <a:spcPct val="20000"/>
              </a:spcBef>
              <a:buBlip>
                <a:blip r:embed="rId2"/>
              </a:buBlip>
              <a:defRPr sz="2400">
                <a:solidFill>
                  <a:srgbClr val="104031"/>
                </a:solidFill>
                <a:latin typeface="Verdana" panose="020B0604030504040204" pitchFamily="34" charset="0"/>
              </a:defRPr>
            </a:lvl3pPr>
            <a:lvl4pPr marL="1600200" indent="-228600">
              <a:spcBef>
                <a:spcPct val="20000"/>
              </a:spcBef>
              <a:buBlip>
                <a:blip r:embed="rId3"/>
              </a:buBlip>
              <a:defRPr sz="2000">
                <a:solidFill>
                  <a:srgbClr val="104031"/>
                </a:solidFill>
                <a:latin typeface="Verdana" panose="020B0604030504040204" pitchFamily="34" charset="0"/>
              </a:defRPr>
            </a:lvl4pPr>
            <a:lvl5pPr marL="2057400" indent="-228600">
              <a:spcBef>
                <a:spcPct val="20000"/>
              </a:spcBef>
              <a:buBlip>
                <a:blip r:embed="rId2"/>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9pPr>
          </a:lstStyle>
          <a:p>
            <a:pPr algn="r" eaLnBrk="1" hangingPunct="1">
              <a:spcBef>
                <a:spcPct val="0"/>
              </a:spcBef>
              <a:buFontTx/>
              <a:buNone/>
            </a:pPr>
            <a:fld id="{E29722D6-2378-4A52-8C57-A89E1F1047E4}" type="slidenum">
              <a:rPr kumimoji="0" lang="en-US" altLang="zh-TW" sz="1200">
                <a:solidFill>
                  <a:srgbClr val="0C3226"/>
                </a:solidFill>
              </a:rPr>
              <a:pPr algn="r" eaLnBrk="1" hangingPunct="1">
                <a:spcBef>
                  <a:spcPct val="0"/>
                </a:spcBef>
                <a:buFontTx/>
                <a:buNone/>
              </a:pPr>
              <a:t>42</a:t>
            </a:fld>
            <a:endParaRPr kumimoji="0" lang="en-US" altLang="zh-TW" sz="1200">
              <a:solidFill>
                <a:srgbClr val="0C3226"/>
              </a:solidFill>
            </a:endParaRPr>
          </a:p>
        </p:txBody>
      </p:sp>
      <p:sp>
        <p:nvSpPr>
          <p:cNvPr id="4" name="手繪多邊形: 圖案 3">
            <a:extLst>
              <a:ext uri="{FF2B5EF4-FFF2-40B4-BE49-F238E27FC236}">
                <a16:creationId xmlns:a16="http://schemas.microsoft.com/office/drawing/2014/main" id="{EC06517B-2E86-492E-878E-C64E7F90A9C3}"/>
              </a:ext>
            </a:extLst>
          </p:cNvPr>
          <p:cNvSpPr/>
          <p:nvPr/>
        </p:nvSpPr>
        <p:spPr>
          <a:xfrm>
            <a:off x="3454354" y="2616991"/>
            <a:ext cx="1853749" cy="522390"/>
          </a:xfrm>
          <a:custGeom>
            <a:avLst/>
            <a:gdLst>
              <a:gd name="connsiteX0" fmla="*/ 0 w 1853749"/>
              <a:gd name="connsiteY0" fmla="*/ 0 h 120608"/>
              <a:gd name="connsiteX1" fmla="*/ 1853749 w 1853749"/>
              <a:gd name="connsiteY1" fmla="*/ 0 h 120608"/>
              <a:gd name="connsiteX2" fmla="*/ 1853749 w 1853749"/>
              <a:gd name="connsiteY2" fmla="*/ 120608 h 120608"/>
              <a:gd name="connsiteX3" fmla="*/ 0 w 1853749"/>
              <a:gd name="connsiteY3" fmla="*/ 120608 h 120608"/>
              <a:gd name="connsiteX4" fmla="*/ 0 w 1853749"/>
              <a:gd name="connsiteY4" fmla="*/ 0 h 1206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53749" h="120608">
                <a:moveTo>
                  <a:pt x="0" y="0"/>
                </a:moveTo>
                <a:lnTo>
                  <a:pt x="1853749" y="0"/>
                </a:lnTo>
                <a:lnTo>
                  <a:pt x="1853749" y="120608"/>
                </a:lnTo>
                <a:lnTo>
                  <a:pt x="0" y="120608"/>
                </a:lnTo>
                <a:lnTo>
                  <a:pt x="0" y="0"/>
                </a:lnTo>
                <a:close/>
              </a:path>
            </a:pathLst>
          </a:custGeom>
          <a:scene3d>
            <a:camera prst="orthographicFront">
              <a:rot lat="0" lon="0" rev="0"/>
            </a:camera>
            <a:lightRig rig="contrasting" dir="t">
              <a:rot lat="0" lon="0" rev="1200000"/>
            </a:lightRig>
          </a:scene3d>
          <a:sp3d contourW="19050" prstMaterial="metal">
            <a:bevelT w="88900" h="203200"/>
            <a:bevelB w="165100" h="254000"/>
          </a:sp3d>
        </p:spPr>
        <p:style>
          <a:lnRef idx="0">
            <a:schemeClr val="accent1">
              <a:hueOff val="0"/>
              <a:satOff val="0"/>
              <a:lumOff val="0"/>
              <a:alphaOff val="0"/>
            </a:schemeClr>
          </a:lnRef>
          <a:fillRef idx="1">
            <a:schemeClr val="accent1">
              <a:hueOff val="0"/>
              <a:satOff val="0"/>
              <a:lumOff val="0"/>
              <a:alphaOff val="0"/>
            </a:schemeClr>
          </a:fillRef>
          <a:effectRef idx="2">
            <a:schemeClr val="accent1">
              <a:hueOff val="0"/>
              <a:satOff val="0"/>
              <a:lumOff val="0"/>
              <a:alphaOff val="0"/>
            </a:schemeClr>
          </a:effectRef>
          <a:fontRef idx="minor">
            <a:schemeClr val="lt1"/>
          </a:fontRef>
        </p:style>
        <p:txBody>
          <a:bodyPr lIns="142240" tIns="81280" rIns="142240" bIns="81280" spcCol="1270" anchor="ctr"/>
          <a:lstStyle/>
          <a:p>
            <a:pPr algn="ctr" defTabSz="889000">
              <a:lnSpc>
                <a:spcPct val="90000"/>
              </a:lnSpc>
              <a:spcAft>
                <a:spcPct val="35000"/>
              </a:spcAft>
              <a:defRPr/>
            </a:pPr>
            <a:r>
              <a:rPr lang="zh-TW" altLang="en-US" sz="2000" dirty="0">
                <a:latin typeface="標楷體" panose="03000509000000000000" pitchFamily="65" charset="-120"/>
                <a:ea typeface="標楷體" panose="03000509000000000000" pitchFamily="65" charset="-120"/>
              </a:rPr>
              <a:t>全區</a:t>
            </a:r>
          </a:p>
        </p:txBody>
      </p:sp>
      <p:sp>
        <p:nvSpPr>
          <p:cNvPr id="5" name="手繪多邊形: 圖案 4">
            <a:extLst>
              <a:ext uri="{FF2B5EF4-FFF2-40B4-BE49-F238E27FC236}">
                <a16:creationId xmlns:a16="http://schemas.microsoft.com/office/drawing/2014/main" id="{D86402D5-5D80-4D85-A589-801CC595BCC5}"/>
              </a:ext>
            </a:extLst>
          </p:cNvPr>
          <p:cNvSpPr/>
          <p:nvPr/>
        </p:nvSpPr>
        <p:spPr>
          <a:xfrm>
            <a:off x="3437746" y="3139381"/>
            <a:ext cx="1870357" cy="3582094"/>
          </a:xfrm>
          <a:custGeom>
            <a:avLst/>
            <a:gdLst>
              <a:gd name="connsiteX0" fmla="*/ 0 w 1853749"/>
              <a:gd name="connsiteY0" fmla="*/ 0 h 3178551"/>
              <a:gd name="connsiteX1" fmla="*/ 1853749 w 1853749"/>
              <a:gd name="connsiteY1" fmla="*/ 0 h 3178551"/>
              <a:gd name="connsiteX2" fmla="*/ 1853749 w 1853749"/>
              <a:gd name="connsiteY2" fmla="*/ 3178551 h 3178551"/>
              <a:gd name="connsiteX3" fmla="*/ 0 w 1853749"/>
              <a:gd name="connsiteY3" fmla="*/ 3178551 h 3178551"/>
              <a:gd name="connsiteX4" fmla="*/ 0 w 1853749"/>
              <a:gd name="connsiteY4" fmla="*/ 0 h 31785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53749" h="3178551">
                <a:moveTo>
                  <a:pt x="0" y="0"/>
                </a:moveTo>
                <a:lnTo>
                  <a:pt x="1853749" y="0"/>
                </a:lnTo>
                <a:lnTo>
                  <a:pt x="1853749" y="3178551"/>
                </a:lnTo>
                <a:lnTo>
                  <a:pt x="0" y="3178551"/>
                </a:lnTo>
                <a:lnTo>
                  <a:pt x="0" y="0"/>
                </a:lnTo>
                <a:close/>
              </a:path>
            </a:pathLst>
          </a:custGeom>
          <a:scene3d>
            <a:camera prst="orthographicFront">
              <a:rot lat="0" lon="0" rev="0"/>
            </a:camera>
            <a:lightRig rig="contrasting" dir="t">
              <a:rot lat="0" lon="0" rev="1200000"/>
            </a:lightRig>
          </a:scene3d>
          <a:sp3d contourW="19050" prstMaterial="metal">
            <a:bevelT w="88900" h="203200"/>
            <a:bevelB w="165100" h="254000"/>
          </a:sp3d>
        </p:spPr>
        <p:style>
          <a:lnRef idx="0">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lIns="101346" tIns="101346" rIns="135128" bIns="152019"/>
          <a:lstStyle>
            <a:lvl1pPr marL="342900" indent="-342900" defTabSz="889000">
              <a:defRPr kumimoji="1">
                <a:solidFill>
                  <a:schemeClr val="tx1"/>
                </a:solidFill>
                <a:latin typeface="Arial" panose="020B0604020202020204" pitchFamily="34" charset="0"/>
                <a:ea typeface="新細明體" panose="02020500000000000000" pitchFamily="18" charset="-120"/>
              </a:defRPr>
            </a:lvl1pPr>
            <a:lvl2pPr marL="342900" indent="-342900" defTabSz="889000">
              <a:defRPr kumimoji="1">
                <a:solidFill>
                  <a:schemeClr val="tx1"/>
                </a:solidFill>
                <a:latin typeface="Arial" panose="020B0604020202020204" pitchFamily="34" charset="0"/>
                <a:ea typeface="新細明體" panose="02020500000000000000" pitchFamily="18" charset="-120"/>
              </a:defRPr>
            </a:lvl2pPr>
            <a:lvl3pPr marL="1143000" indent="-228600" defTabSz="889000">
              <a:defRPr kumimoji="1">
                <a:solidFill>
                  <a:schemeClr val="tx1"/>
                </a:solidFill>
                <a:latin typeface="Arial" panose="020B0604020202020204" pitchFamily="34" charset="0"/>
                <a:ea typeface="新細明體" panose="02020500000000000000" pitchFamily="18" charset="-120"/>
              </a:defRPr>
            </a:lvl3pPr>
            <a:lvl4pPr marL="1600200" indent="-228600" defTabSz="889000">
              <a:defRPr kumimoji="1">
                <a:solidFill>
                  <a:schemeClr val="tx1"/>
                </a:solidFill>
                <a:latin typeface="Arial" panose="020B0604020202020204" pitchFamily="34" charset="0"/>
                <a:ea typeface="新細明體" panose="02020500000000000000" pitchFamily="18" charset="-120"/>
              </a:defRPr>
            </a:lvl4pPr>
            <a:lvl5pPr marL="2057400" indent="-228600" defTabSz="889000">
              <a:defRPr kumimoji="1">
                <a:solidFill>
                  <a:schemeClr val="tx1"/>
                </a:solidFill>
                <a:latin typeface="Arial" panose="020B0604020202020204" pitchFamily="34" charset="0"/>
                <a:ea typeface="新細明體" panose="02020500000000000000" pitchFamily="18" charset="-120"/>
              </a:defRPr>
            </a:lvl5pPr>
            <a:lvl6pPr marL="2514600" indent="-228600" defTabSz="8890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defTabSz="8890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defTabSz="8890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defTabSz="8890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lvl="1">
              <a:lnSpc>
                <a:spcPct val="90000"/>
              </a:lnSpc>
              <a:spcAft>
                <a:spcPct val="15000"/>
              </a:spcAft>
              <a:buFont typeface="Arial" panose="020B0604020202020204" pitchFamily="34" charset="0"/>
              <a:buChar char="•"/>
              <a:defRPr/>
            </a:pPr>
            <a:r>
              <a:rPr lang="zh-TW" altLang="en-US" sz="2000">
                <a:solidFill>
                  <a:srgbClr val="000000"/>
                </a:solidFill>
                <a:latin typeface="標楷體" panose="03000509000000000000" pitchFamily="65" charset="-120"/>
                <a:ea typeface="標楷體" panose="03000509000000000000" pitchFamily="65" charset="-120"/>
              </a:rPr>
              <a:t>武陵*</a:t>
            </a:r>
            <a:r>
              <a:rPr lang="en-US" altLang="zh-TW" sz="2000">
                <a:solidFill>
                  <a:srgbClr val="000000"/>
                </a:solidFill>
                <a:latin typeface="標楷體" panose="03000509000000000000" pitchFamily="65" charset="-120"/>
                <a:ea typeface="標楷體" panose="03000509000000000000" pitchFamily="65" charset="-120"/>
              </a:rPr>
              <a:t>1</a:t>
            </a:r>
            <a:br>
              <a:rPr lang="en-US" altLang="zh-TW" sz="2000">
                <a:solidFill>
                  <a:srgbClr val="000000"/>
                </a:solidFill>
                <a:latin typeface="標楷體" panose="03000509000000000000" pitchFamily="65" charset="-120"/>
                <a:ea typeface="標楷體" panose="03000509000000000000" pitchFamily="65" charset="-120"/>
              </a:rPr>
            </a:br>
            <a:r>
              <a:rPr lang="zh-TW" altLang="en-US" sz="2000">
                <a:solidFill>
                  <a:srgbClr val="000000"/>
                </a:solidFill>
                <a:latin typeface="標楷體" panose="03000509000000000000" pitchFamily="65" charset="-120"/>
                <a:ea typeface="標楷體" panose="03000509000000000000" pitchFamily="65" charset="-120"/>
              </a:rPr>
              <a:t>中大壢中*</a:t>
            </a:r>
            <a:r>
              <a:rPr lang="en-US" altLang="zh-TW" sz="2000">
                <a:solidFill>
                  <a:srgbClr val="000000"/>
                </a:solidFill>
                <a:latin typeface="標楷體" panose="03000509000000000000" pitchFamily="65" charset="-120"/>
                <a:ea typeface="標楷體" panose="03000509000000000000" pitchFamily="65" charset="-120"/>
              </a:rPr>
              <a:t>1</a:t>
            </a:r>
            <a:endParaRPr lang="zh-TW" altLang="en-US" sz="2000">
              <a:solidFill>
                <a:srgbClr val="000000"/>
              </a:solidFill>
              <a:latin typeface="標楷體" panose="03000509000000000000" pitchFamily="65" charset="-120"/>
              <a:ea typeface="標楷體" panose="03000509000000000000" pitchFamily="65" charset="-120"/>
            </a:endParaRPr>
          </a:p>
          <a:p>
            <a:pPr lvl="1">
              <a:lnSpc>
                <a:spcPct val="90000"/>
              </a:lnSpc>
              <a:spcAft>
                <a:spcPct val="15000"/>
              </a:spcAft>
              <a:buFont typeface="Arial" panose="020B0604020202020204" pitchFamily="34" charset="0"/>
              <a:buChar char="•"/>
              <a:defRPr/>
            </a:pPr>
            <a:r>
              <a:rPr lang="zh-TW" altLang="en-US" sz="1900">
                <a:solidFill>
                  <a:srgbClr val="FF0000"/>
                </a:solidFill>
                <a:latin typeface="標楷體" panose="03000509000000000000" pitchFamily="65" charset="-120"/>
                <a:ea typeface="標楷體" panose="03000509000000000000" pitchFamily="65" charset="-120"/>
              </a:rPr>
              <a:t>大園國際高中*</a:t>
            </a:r>
            <a:r>
              <a:rPr lang="en-US" altLang="zh-TW" sz="1900">
                <a:solidFill>
                  <a:srgbClr val="FF0000"/>
                </a:solidFill>
                <a:latin typeface="標楷體" panose="03000509000000000000" pitchFamily="65" charset="-120"/>
                <a:ea typeface="標楷體" panose="03000509000000000000" pitchFamily="65" charset="-120"/>
              </a:rPr>
              <a:t>1</a:t>
            </a:r>
            <a:br>
              <a:rPr lang="en-US" altLang="zh-TW" sz="1900">
                <a:solidFill>
                  <a:srgbClr val="FF0000"/>
                </a:solidFill>
                <a:latin typeface="標楷體" panose="03000509000000000000" pitchFamily="65" charset="-120"/>
                <a:ea typeface="標楷體" panose="03000509000000000000" pitchFamily="65" charset="-120"/>
              </a:rPr>
            </a:br>
            <a:r>
              <a:rPr lang="zh-TW" altLang="en-US" sz="1900">
                <a:solidFill>
                  <a:srgbClr val="FF0000"/>
                </a:solidFill>
                <a:latin typeface="標楷體" panose="03000509000000000000" pitchFamily="65" charset="-120"/>
                <a:ea typeface="標楷體" panose="03000509000000000000" pitchFamily="65" charset="-120"/>
              </a:rPr>
              <a:t>內壢高中*</a:t>
            </a:r>
            <a:r>
              <a:rPr lang="en-US" altLang="zh-TW" sz="1900">
                <a:solidFill>
                  <a:srgbClr val="FF0000"/>
                </a:solidFill>
                <a:latin typeface="標楷體" panose="03000509000000000000" pitchFamily="65" charset="-120"/>
                <a:ea typeface="標楷體" panose="03000509000000000000" pitchFamily="65" charset="-120"/>
              </a:rPr>
              <a:t>1</a:t>
            </a:r>
            <a:br>
              <a:rPr lang="en-US" altLang="zh-TW" sz="1900">
                <a:solidFill>
                  <a:srgbClr val="FF0000"/>
                </a:solidFill>
                <a:latin typeface="標楷體" panose="03000509000000000000" pitchFamily="65" charset="-120"/>
                <a:ea typeface="標楷體" panose="03000509000000000000" pitchFamily="65" charset="-120"/>
              </a:rPr>
            </a:br>
            <a:r>
              <a:rPr lang="zh-TW" altLang="en-US" sz="1900">
                <a:solidFill>
                  <a:srgbClr val="FF0000"/>
                </a:solidFill>
                <a:latin typeface="標楷體" panose="03000509000000000000" pitchFamily="65" charset="-120"/>
                <a:ea typeface="標楷體" panose="03000509000000000000" pitchFamily="65" charset="-120"/>
              </a:rPr>
              <a:t>北科附工*</a:t>
            </a:r>
            <a:r>
              <a:rPr lang="en-US" altLang="zh-TW" sz="1900">
                <a:solidFill>
                  <a:srgbClr val="FF0000"/>
                </a:solidFill>
                <a:latin typeface="標楷體" panose="03000509000000000000" pitchFamily="65" charset="-120"/>
                <a:ea typeface="標楷體" panose="03000509000000000000" pitchFamily="65" charset="-120"/>
              </a:rPr>
              <a:t>1</a:t>
            </a:r>
            <a:br>
              <a:rPr lang="en-US" altLang="zh-TW" sz="1900">
                <a:solidFill>
                  <a:srgbClr val="FF0000"/>
                </a:solidFill>
                <a:latin typeface="標楷體" panose="03000509000000000000" pitchFamily="65" charset="-120"/>
                <a:ea typeface="標楷體" panose="03000509000000000000" pitchFamily="65" charset="-120"/>
              </a:rPr>
            </a:br>
            <a:r>
              <a:rPr lang="zh-TW" altLang="en-US" sz="1900">
                <a:solidFill>
                  <a:srgbClr val="FF0000"/>
                </a:solidFill>
                <a:latin typeface="標楷體" panose="03000509000000000000" pitchFamily="65" charset="-120"/>
                <a:ea typeface="標楷體" panose="03000509000000000000" pitchFamily="65" charset="-120"/>
              </a:rPr>
              <a:t>中壢高商*</a:t>
            </a:r>
            <a:r>
              <a:rPr lang="en-US" altLang="zh-TW" sz="1900">
                <a:solidFill>
                  <a:srgbClr val="FF0000"/>
                </a:solidFill>
                <a:latin typeface="標楷體" panose="03000509000000000000" pitchFamily="65" charset="-120"/>
                <a:ea typeface="標楷體" panose="03000509000000000000" pitchFamily="65" charset="-120"/>
              </a:rPr>
              <a:t>1</a:t>
            </a:r>
            <a:endParaRPr lang="zh-TW" altLang="en-US" sz="1900">
              <a:solidFill>
                <a:srgbClr val="FF0000"/>
              </a:solidFill>
              <a:latin typeface="標楷體" panose="03000509000000000000" pitchFamily="65" charset="-120"/>
              <a:ea typeface="標楷體" panose="03000509000000000000" pitchFamily="65" charset="-120"/>
            </a:endParaRPr>
          </a:p>
          <a:p>
            <a:pPr lvl="1">
              <a:lnSpc>
                <a:spcPct val="90000"/>
              </a:lnSpc>
              <a:spcAft>
                <a:spcPct val="15000"/>
              </a:spcAft>
              <a:buFont typeface="Arial" panose="020B0604020202020204" pitchFamily="34" charset="0"/>
              <a:buChar char="•"/>
              <a:defRPr/>
            </a:pPr>
            <a:r>
              <a:rPr lang="zh-TW" altLang="en-US" sz="1900">
                <a:solidFill>
                  <a:srgbClr val="FF0000"/>
                </a:solidFill>
                <a:latin typeface="標楷體" panose="03000509000000000000" pitchFamily="65" charset="-120"/>
                <a:ea typeface="標楷體" panose="03000509000000000000" pitchFamily="65" charset="-120"/>
              </a:rPr>
              <a:t>啟英*</a:t>
            </a:r>
            <a:r>
              <a:rPr lang="en-US" altLang="zh-TW" sz="1900">
                <a:solidFill>
                  <a:srgbClr val="FF0000"/>
                </a:solidFill>
                <a:latin typeface="標楷體" panose="03000509000000000000" pitchFamily="65" charset="-120"/>
                <a:ea typeface="標楷體" panose="03000509000000000000" pitchFamily="65" charset="-120"/>
              </a:rPr>
              <a:t>2</a:t>
            </a:r>
            <a:br>
              <a:rPr lang="en-US" altLang="zh-TW" sz="1900">
                <a:solidFill>
                  <a:srgbClr val="FF0000"/>
                </a:solidFill>
                <a:latin typeface="標楷體" panose="03000509000000000000" pitchFamily="65" charset="-120"/>
                <a:ea typeface="標楷體" panose="03000509000000000000" pitchFamily="65" charset="-120"/>
              </a:rPr>
            </a:br>
            <a:r>
              <a:rPr lang="zh-TW" altLang="en-US" sz="1900">
                <a:solidFill>
                  <a:srgbClr val="FF0000"/>
                </a:solidFill>
                <a:latin typeface="標楷體" panose="03000509000000000000" pitchFamily="65" charset="-120"/>
                <a:ea typeface="標楷體" panose="03000509000000000000" pitchFamily="65" charset="-120"/>
              </a:rPr>
              <a:t>治平*</a:t>
            </a:r>
            <a:r>
              <a:rPr lang="en-US" altLang="zh-TW" sz="1900">
                <a:solidFill>
                  <a:srgbClr val="FF0000"/>
                </a:solidFill>
                <a:latin typeface="標楷體" panose="03000509000000000000" pitchFamily="65" charset="-120"/>
                <a:ea typeface="標楷體" panose="03000509000000000000" pitchFamily="65" charset="-120"/>
              </a:rPr>
              <a:t>2</a:t>
            </a:r>
            <a:br>
              <a:rPr lang="en-US" altLang="zh-TW" sz="1900">
                <a:solidFill>
                  <a:srgbClr val="FF0000"/>
                </a:solidFill>
                <a:latin typeface="標楷體" panose="03000509000000000000" pitchFamily="65" charset="-120"/>
                <a:ea typeface="標楷體" panose="03000509000000000000" pitchFamily="65" charset="-120"/>
              </a:rPr>
            </a:br>
            <a:r>
              <a:rPr lang="zh-TW" altLang="en-US" sz="1900">
                <a:solidFill>
                  <a:srgbClr val="FF0000"/>
                </a:solidFill>
                <a:latin typeface="標楷體" panose="03000509000000000000" pitchFamily="65" charset="-120"/>
                <a:ea typeface="標楷體" panose="03000509000000000000" pitchFamily="65" charset="-120"/>
              </a:rPr>
              <a:t>治平綜高*</a:t>
            </a:r>
            <a:r>
              <a:rPr lang="en-US" altLang="zh-TW" sz="1900">
                <a:solidFill>
                  <a:srgbClr val="FF0000"/>
                </a:solidFill>
                <a:latin typeface="標楷體" panose="03000509000000000000" pitchFamily="65" charset="-120"/>
                <a:ea typeface="標楷體" panose="03000509000000000000" pitchFamily="65" charset="-120"/>
              </a:rPr>
              <a:t>1</a:t>
            </a:r>
            <a:r>
              <a:rPr lang="zh-TW" altLang="en-US" sz="1900">
                <a:solidFill>
                  <a:srgbClr val="FF0000"/>
                </a:solidFill>
                <a:latin typeface="標楷體" panose="03000509000000000000" pitchFamily="65" charset="-120"/>
                <a:ea typeface="標楷體" panose="03000509000000000000" pitchFamily="65" charset="-120"/>
              </a:rPr>
              <a:t>六和*</a:t>
            </a:r>
            <a:r>
              <a:rPr lang="en-US" altLang="zh-TW" sz="1900">
                <a:solidFill>
                  <a:srgbClr val="FF0000"/>
                </a:solidFill>
                <a:latin typeface="標楷體" panose="03000509000000000000" pitchFamily="65" charset="-120"/>
                <a:ea typeface="標楷體" panose="03000509000000000000" pitchFamily="65" charset="-120"/>
              </a:rPr>
              <a:t>1</a:t>
            </a:r>
            <a:endParaRPr lang="zh-TW" altLang="en-US" sz="1900">
              <a:solidFill>
                <a:srgbClr val="FF0000"/>
              </a:solidFill>
              <a:latin typeface="標楷體" panose="03000509000000000000" pitchFamily="65" charset="-120"/>
              <a:ea typeface="標楷體" panose="03000509000000000000" pitchFamily="65" charset="-120"/>
            </a:endParaRPr>
          </a:p>
        </p:txBody>
      </p:sp>
      <p:sp>
        <p:nvSpPr>
          <p:cNvPr id="7" name="手繪多邊形: 圖案 6">
            <a:extLst>
              <a:ext uri="{FF2B5EF4-FFF2-40B4-BE49-F238E27FC236}">
                <a16:creationId xmlns:a16="http://schemas.microsoft.com/office/drawing/2014/main" id="{D540EC07-2B0B-4629-8F0A-5CB70D9D8423}"/>
              </a:ext>
            </a:extLst>
          </p:cNvPr>
          <p:cNvSpPr/>
          <p:nvPr/>
        </p:nvSpPr>
        <p:spPr>
          <a:xfrm>
            <a:off x="5324708" y="2626164"/>
            <a:ext cx="2211452" cy="497267"/>
          </a:xfrm>
          <a:custGeom>
            <a:avLst/>
            <a:gdLst>
              <a:gd name="connsiteX0" fmla="*/ 0 w 1855561"/>
              <a:gd name="connsiteY0" fmla="*/ 0 h 198331"/>
              <a:gd name="connsiteX1" fmla="*/ 1855561 w 1855561"/>
              <a:gd name="connsiteY1" fmla="*/ 0 h 198331"/>
              <a:gd name="connsiteX2" fmla="*/ 1855561 w 1855561"/>
              <a:gd name="connsiteY2" fmla="*/ 198331 h 198331"/>
              <a:gd name="connsiteX3" fmla="*/ 0 w 1855561"/>
              <a:gd name="connsiteY3" fmla="*/ 198331 h 198331"/>
              <a:gd name="connsiteX4" fmla="*/ 0 w 1855561"/>
              <a:gd name="connsiteY4" fmla="*/ 0 h 1983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55561" h="198331">
                <a:moveTo>
                  <a:pt x="0" y="0"/>
                </a:moveTo>
                <a:lnTo>
                  <a:pt x="1855561" y="0"/>
                </a:lnTo>
                <a:lnTo>
                  <a:pt x="1855561" y="198331"/>
                </a:lnTo>
                <a:lnTo>
                  <a:pt x="0" y="198331"/>
                </a:lnTo>
                <a:lnTo>
                  <a:pt x="0" y="0"/>
                </a:lnTo>
                <a:close/>
              </a:path>
            </a:pathLst>
          </a:custGeom>
          <a:scene3d>
            <a:camera prst="orthographicFront">
              <a:rot lat="0" lon="0" rev="0"/>
            </a:camera>
            <a:lightRig rig="contrasting" dir="t">
              <a:rot lat="0" lon="0" rev="1200000"/>
            </a:lightRig>
          </a:scene3d>
          <a:sp3d contourW="19050" prstMaterial="metal">
            <a:bevelT w="88900" h="203200"/>
            <a:bevelB w="165100" h="254000"/>
          </a:sp3d>
        </p:spPr>
        <p:style>
          <a:lnRef idx="0">
            <a:schemeClr val="accent1">
              <a:hueOff val="0"/>
              <a:satOff val="0"/>
              <a:lumOff val="0"/>
              <a:alphaOff val="0"/>
            </a:schemeClr>
          </a:lnRef>
          <a:fillRef idx="1">
            <a:schemeClr val="accent1">
              <a:hueOff val="0"/>
              <a:satOff val="0"/>
              <a:lumOff val="0"/>
              <a:alphaOff val="0"/>
            </a:schemeClr>
          </a:fillRef>
          <a:effectRef idx="2">
            <a:schemeClr val="accent1">
              <a:hueOff val="0"/>
              <a:satOff val="0"/>
              <a:lumOff val="0"/>
              <a:alphaOff val="0"/>
            </a:schemeClr>
          </a:effectRef>
          <a:fontRef idx="minor">
            <a:schemeClr val="lt1"/>
          </a:fontRef>
        </p:style>
        <p:txBody>
          <a:bodyPr lIns="142240" tIns="81280" rIns="142240" bIns="81280" spcCol="1270" anchor="ctr"/>
          <a:lstStyle/>
          <a:p>
            <a:pPr algn="ctr" defTabSz="889000">
              <a:lnSpc>
                <a:spcPct val="90000"/>
              </a:lnSpc>
              <a:spcAft>
                <a:spcPct val="35000"/>
              </a:spcAft>
              <a:defRPr/>
            </a:pPr>
            <a:r>
              <a:rPr lang="zh-TW" altLang="en-US" sz="2000" dirty="0">
                <a:latin typeface="標楷體" panose="03000509000000000000" pitchFamily="65" charset="-120"/>
                <a:ea typeface="標楷體" panose="03000509000000000000" pitchFamily="65" charset="-120"/>
              </a:rPr>
              <a:t>北區</a:t>
            </a:r>
          </a:p>
        </p:txBody>
      </p:sp>
      <p:sp>
        <p:nvSpPr>
          <p:cNvPr id="8" name="手繪多邊形: 圖案 7">
            <a:extLst>
              <a:ext uri="{FF2B5EF4-FFF2-40B4-BE49-F238E27FC236}">
                <a16:creationId xmlns:a16="http://schemas.microsoft.com/office/drawing/2014/main" id="{63073AE5-2824-4C16-8773-9586F82A05B9}"/>
              </a:ext>
            </a:extLst>
          </p:cNvPr>
          <p:cNvSpPr/>
          <p:nvPr/>
        </p:nvSpPr>
        <p:spPr>
          <a:xfrm>
            <a:off x="5324708" y="3139383"/>
            <a:ext cx="2211452" cy="3582095"/>
          </a:xfrm>
          <a:custGeom>
            <a:avLst/>
            <a:gdLst>
              <a:gd name="connsiteX0" fmla="*/ 0 w 1855561"/>
              <a:gd name="connsiteY0" fmla="*/ 0 h 2830601"/>
              <a:gd name="connsiteX1" fmla="*/ 1855561 w 1855561"/>
              <a:gd name="connsiteY1" fmla="*/ 0 h 2830601"/>
              <a:gd name="connsiteX2" fmla="*/ 1855561 w 1855561"/>
              <a:gd name="connsiteY2" fmla="*/ 2830601 h 2830601"/>
              <a:gd name="connsiteX3" fmla="*/ 0 w 1855561"/>
              <a:gd name="connsiteY3" fmla="*/ 2830601 h 2830601"/>
              <a:gd name="connsiteX4" fmla="*/ 0 w 1855561"/>
              <a:gd name="connsiteY4" fmla="*/ 0 h 28306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55561" h="2830601">
                <a:moveTo>
                  <a:pt x="0" y="0"/>
                </a:moveTo>
                <a:lnTo>
                  <a:pt x="1855561" y="0"/>
                </a:lnTo>
                <a:lnTo>
                  <a:pt x="1855561" y="2830601"/>
                </a:lnTo>
                <a:lnTo>
                  <a:pt x="0" y="2830601"/>
                </a:lnTo>
                <a:lnTo>
                  <a:pt x="0" y="0"/>
                </a:lnTo>
                <a:close/>
              </a:path>
            </a:pathLst>
          </a:custGeom>
          <a:scene3d>
            <a:camera prst="orthographicFront">
              <a:rot lat="0" lon="0" rev="0"/>
            </a:camera>
            <a:lightRig rig="contrasting" dir="t">
              <a:rot lat="0" lon="0" rev="1200000"/>
            </a:lightRig>
          </a:scene3d>
          <a:sp3d contourW="19050" prstMaterial="metal">
            <a:bevelT w="88900" h="203200"/>
            <a:bevelB w="165100" h="254000"/>
          </a:sp3d>
        </p:spPr>
        <p:style>
          <a:lnRef idx="0">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lIns="106680" tIns="106680" rIns="142240" bIns="160020"/>
          <a:lstStyle>
            <a:lvl1pPr marL="342900" indent="-342900" defTabSz="889000">
              <a:defRPr kumimoji="1">
                <a:solidFill>
                  <a:schemeClr val="tx1"/>
                </a:solidFill>
                <a:latin typeface="Arial" panose="020B0604020202020204" pitchFamily="34" charset="0"/>
                <a:ea typeface="新細明體" panose="02020500000000000000" pitchFamily="18" charset="-120"/>
              </a:defRPr>
            </a:lvl1pPr>
            <a:lvl2pPr marL="571500" indent="-342900" defTabSz="889000">
              <a:defRPr kumimoji="1">
                <a:solidFill>
                  <a:schemeClr val="tx1"/>
                </a:solidFill>
                <a:latin typeface="Arial" panose="020B0604020202020204" pitchFamily="34" charset="0"/>
                <a:ea typeface="新細明體" panose="02020500000000000000" pitchFamily="18" charset="-120"/>
              </a:defRPr>
            </a:lvl2pPr>
            <a:lvl3pPr marL="1143000" indent="-228600" defTabSz="889000">
              <a:defRPr kumimoji="1">
                <a:solidFill>
                  <a:schemeClr val="tx1"/>
                </a:solidFill>
                <a:latin typeface="Arial" panose="020B0604020202020204" pitchFamily="34" charset="0"/>
                <a:ea typeface="新細明體" panose="02020500000000000000" pitchFamily="18" charset="-120"/>
              </a:defRPr>
            </a:lvl3pPr>
            <a:lvl4pPr marL="1600200" indent="-228600" defTabSz="889000">
              <a:defRPr kumimoji="1">
                <a:solidFill>
                  <a:schemeClr val="tx1"/>
                </a:solidFill>
                <a:latin typeface="Arial" panose="020B0604020202020204" pitchFamily="34" charset="0"/>
                <a:ea typeface="新細明體" panose="02020500000000000000" pitchFamily="18" charset="-120"/>
              </a:defRPr>
            </a:lvl4pPr>
            <a:lvl5pPr marL="2057400" indent="-228600" defTabSz="889000">
              <a:defRPr kumimoji="1">
                <a:solidFill>
                  <a:schemeClr val="tx1"/>
                </a:solidFill>
                <a:latin typeface="Arial" panose="020B0604020202020204" pitchFamily="34" charset="0"/>
                <a:ea typeface="新細明體" panose="02020500000000000000" pitchFamily="18" charset="-120"/>
              </a:defRPr>
            </a:lvl5pPr>
            <a:lvl6pPr marL="2514600" indent="-228600" defTabSz="8890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defTabSz="8890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defTabSz="8890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defTabSz="8890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lvl="1">
              <a:lnSpc>
                <a:spcPct val="90000"/>
              </a:lnSpc>
              <a:spcAft>
                <a:spcPct val="15000"/>
              </a:spcAft>
              <a:buFont typeface="Arial" panose="020B0604020202020204" pitchFamily="34" charset="0"/>
              <a:buChar char="•"/>
              <a:defRPr/>
            </a:pPr>
            <a:r>
              <a:rPr lang="zh-TW" altLang="en-US" sz="2000" dirty="0">
                <a:solidFill>
                  <a:srgbClr val="000000"/>
                </a:solidFill>
                <a:latin typeface="標楷體" panose="03000509000000000000" pitchFamily="65" charset="-120"/>
                <a:ea typeface="標楷體" panose="03000509000000000000" pitchFamily="65" charset="-120"/>
              </a:rPr>
              <a:t>桃高*</a:t>
            </a:r>
            <a:r>
              <a:rPr lang="en-US" altLang="zh-TW" sz="2000" dirty="0">
                <a:solidFill>
                  <a:srgbClr val="000000"/>
                </a:solidFill>
                <a:latin typeface="標楷體" panose="03000509000000000000" pitchFamily="65" charset="-120"/>
                <a:ea typeface="標楷體" panose="03000509000000000000" pitchFamily="65" charset="-120"/>
              </a:rPr>
              <a:t>2</a:t>
            </a:r>
            <a:br>
              <a:rPr lang="en-US" altLang="zh-TW" sz="2000" dirty="0">
                <a:solidFill>
                  <a:srgbClr val="000000"/>
                </a:solidFill>
                <a:latin typeface="標楷體" panose="03000509000000000000" pitchFamily="65" charset="-120"/>
                <a:ea typeface="標楷體" panose="03000509000000000000" pitchFamily="65" charset="-120"/>
              </a:rPr>
            </a:br>
            <a:r>
              <a:rPr lang="zh-TW" altLang="en-US" sz="2000" dirty="0">
                <a:solidFill>
                  <a:srgbClr val="000000"/>
                </a:solidFill>
                <a:latin typeface="標楷體" panose="03000509000000000000" pitchFamily="65" charset="-120"/>
                <a:ea typeface="標楷體" panose="03000509000000000000" pitchFamily="65" charset="-120"/>
              </a:rPr>
              <a:t>陽明*</a:t>
            </a:r>
            <a:r>
              <a:rPr lang="en-US" altLang="zh-TW" sz="2000" dirty="0">
                <a:solidFill>
                  <a:srgbClr val="000000"/>
                </a:solidFill>
                <a:latin typeface="標楷體" panose="03000509000000000000" pitchFamily="65" charset="-120"/>
                <a:ea typeface="標楷體" panose="03000509000000000000" pitchFamily="65" charset="-120"/>
              </a:rPr>
              <a:t>2</a:t>
            </a:r>
            <a:endParaRPr lang="zh-TW" altLang="en-US" sz="2000" dirty="0">
              <a:solidFill>
                <a:srgbClr val="000000"/>
              </a:solidFill>
              <a:latin typeface="標楷體" panose="03000509000000000000" pitchFamily="65" charset="-120"/>
              <a:ea typeface="標楷體" panose="03000509000000000000" pitchFamily="65" charset="-120"/>
            </a:endParaRPr>
          </a:p>
          <a:p>
            <a:pPr lvl="1">
              <a:lnSpc>
                <a:spcPct val="90000"/>
              </a:lnSpc>
              <a:spcAft>
                <a:spcPct val="15000"/>
              </a:spcAft>
              <a:buFont typeface="Arial" panose="020B0604020202020204" pitchFamily="34" charset="0"/>
              <a:buChar char="•"/>
              <a:defRPr/>
            </a:pPr>
            <a:r>
              <a:rPr lang="zh-TW" altLang="en-US" sz="1900" dirty="0">
                <a:solidFill>
                  <a:srgbClr val="FF0000"/>
                </a:solidFill>
                <a:latin typeface="標楷體" panose="03000509000000000000" pitchFamily="65" charset="-120"/>
                <a:ea typeface="標楷體" panose="03000509000000000000" pitchFamily="65" charset="-120"/>
              </a:rPr>
              <a:t> 桃高*</a:t>
            </a:r>
            <a:r>
              <a:rPr lang="en-US" altLang="zh-TW" sz="1900" dirty="0">
                <a:solidFill>
                  <a:srgbClr val="FF0000"/>
                </a:solidFill>
                <a:latin typeface="標楷體" panose="03000509000000000000" pitchFamily="65" charset="-120"/>
                <a:ea typeface="標楷體" panose="03000509000000000000" pitchFamily="65" charset="-120"/>
              </a:rPr>
              <a:t>1</a:t>
            </a:r>
            <a:br>
              <a:rPr lang="en-US" altLang="zh-TW" sz="1900" dirty="0">
                <a:solidFill>
                  <a:srgbClr val="FF0000"/>
                </a:solidFill>
                <a:latin typeface="標楷體" panose="03000509000000000000" pitchFamily="65" charset="-120"/>
                <a:ea typeface="標楷體" panose="03000509000000000000" pitchFamily="65" charset="-120"/>
              </a:rPr>
            </a:br>
            <a:r>
              <a:rPr lang="zh-TW" altLang="en-US" sz="1900" dirty="0">
                <a:solidFill>
                  <a:srgbClr val="FF0000"/>
                </a:solidFill>
                <a:latin typeface="標楷體" panose="03000509000000000000" pitchFamily="65" charset="-120"/>
                <a:ea typeface="標楷體" panose="03000509000000000000" pitchFamily="65" charset="-120"/>
              </a:rPr>
              <a:t> 陽明*</a:t>
            </a:r>
            <a:r>
              <a:rPr lang="en-US" altLang="zh-TW" sz="1900" dirty="0">
                <a:solidFill>
                  <a:srgbClr val="FF0000"/>
                </a:solidFill>
                <a:latin typeface="標楷體" panose="03000509000000000000" pitchFamily="65" charset="-120"/>
                <a:ea typeface="標楷體" panose="03000509000000000000" pitchFamily="65" charset="-120"/>
              </a:rPr>
              <a:t>1</a:t>
            </a:r>
            <a:br>
              <a:rPr lang="en-US" altLang="zh-TW" sz="1900" dirty="0">
                <a:solidFill>
                  <a:srgbClr val="FF0000"/>
                </a:solidFill>
                <a:latin typeface="標楷體" panose="03000509000000000000" pitchFamily="65" charset="-120"/>
                <a:ea typeface="標楷體" panose="03000509000000000000" pitchFamily="65" charset="-120"/>
              </a:rPr>
            </a:br>
            <a:r>
              <a:rPr lang="zh-TW" altLang="en-US" sz="1900" dirty="0">
                <a:solidFill>
                  <a:srgbClr val="FF0000"/>
                </a:solidFill>
                <a:latin typeface="標楷體" panose="03000509000000000000" pitchFamily="65" charset="-120"/>
                <a:ea typeface="標楷體" panose="03000509000000000000" pitchFamily="65" charset="-120"/>
              </a:rPr>
              <a:t> 壽山國貿*</a:t>
            </a:r>
            <a:r>
              <a:rPr lang="en-US" altLang="zh-TW" sz="1900" dirty="0">
                <a:solidFill>
                  <a:srgbClr val="FF0000"/>
                </a:solidFill>
                <a:latin typeface="標楷體" panose="03000509000000000000" pitchFamily="65" charset="-120"/>
                <a:ea typeface="標楷體" panose="03000509000000000000" pitchFamily="65" charset="-120"/>
              </a:rPr>
              <a:t>1</a:t>
            </a:r>
            <a:br>
              <a:rPr lang="en-US" altLang="zh-TW" sz="1900" dirty="0">
                <a:solidFill>
                  <a:srgbClr val="FF0000"/>
                </a:solidFill>
                <a:latin typeface="標楷體" panose="03000509000000000000" pitchFamily="65" charset="-120"/>
                <a:ea typeface="標楷體" panose="03000509000000000000" pitchFamily="65" charset="-120"/>
              </a:rPr>
            </a:br>
            <a:r>
              <a:rPr lang="zh-TW" altLang="en-US" sz="1900" dirty="0">
                <a:solidFill>
                  <a:srgbClr val="FF0000"/>
                </a:solidFill>
                <a:latin typeface="標楷體" panose="03000509000000000000" pitchFamily="65" charset="-120"/>
                <a:ea typeface="標楷體" panose="03000509000000000000" pitchFamily="65" charset="-120"/>
              </a:rPr>
              <a:t> 壽山應英*</a:t>
            </a:r>
            <a:r>
              <a:rPr lang="en-US" altLang="zh-TW" sz="1900" dirty="0">
                <a:solidFill>
                  <a:srgbClr val="FF0000"/>
                </a:solidFill>
                <a:latin typeface="標楷體" panose="03000509000000000000" pitchFamily="65" charset="-120"/>
                <a:ea typeface="標楷體" panose="03000509000000000000" pitchFamily="65" charset="-120"/>
              </a:rPr>
              <a:t>1</a:t>
            </a:r>
            <a:endParaRPr lang="zh-TW" altLang="en-US" sz="1900" dirty="0">
              <a:solidFill>
                <a:srgbClr val="FF0000"/>
              </a:solidFill>
              <a:latin typeface="標楷體" panose="03000509000000000000" pitchFamily="65" charset="-120"/>
              <a:ea typeface="標楷體" panose="03000509000000000000" pitchFamily="65" charset="-120"/>
            </a:endParaRPr>
          </a:p>
          <a:p>
            <a:pPr lvl="1" eaLnBrk="1" hangingPunct="1">
              <a:buFont typeface="Arial" panose="020B0604020202020204" pitchFamily="34" charset="0"/>
              <a:buChar char="•"/>
              <a:defRPr/>
            </a:pPr>
            <a:r>
              <a:rPr lang="zh-TW" altLang="en-US" sz="1900" dirty="0">
                <a:solidFill>
                  <a:srgbClr val="FF0000"/>
                </a:solidFill>
                <a:latin typeface="標楷體" panose="03000509000000000000" pitchFamily="65" charset="-120"/>
                <a:ea typeface="標楷體" panose="03000509000000000000" pitchFamily="65" charset="-120"/>
              </a:rPr>
              <a:t> 至善*</a:t>
            </a:r>
            <a:r>
              <a:rPr lang="en-US" altLang="zh-TW" sz="1900" dirty="0">
                <a:solidFill>
                  <a:srgbClr val="FF0000"/>
                </a:solidFill>
                <a:latin typeface="標楷體" panose="03000509000000000000" pitchFamily="65" charset="-120"/>
                <a:ea typeface="標楷體" panose="03000509000000000000" pitchFamily="65" charset="-120"/>
              </a:rPr>
              <a:t>1</a:t>
            </a:r>
            <a:br>
              <a:rPr lang="en-US" altLang="zh-TW" sz="1900" dirty="0">
                <a:solidFill>
                  <a:srgbClr val="FF0000"/>
                </a:solidFill>
                <a:latin typeface="標楷體" panose="03000509000000000000" pitchFamily="65" charset="-120"/>
                <a:ea typeface="標楷體" panose="03000509000000000000" pitchFamily="65" charset="-120"/>
              </a:rPr>
            </a:br>
            <a:r>
              <a:rPr lang="zh-TW" altLang="en-US" sz="1900" dirty="0">
                <a:solidFill>
                  <a:srgbClr val="FF0000"/>
                </a:solidFill>
                <a:latin typeface="標楷體" panose="03000509000000000000" pitchFamily="65" charset="-120"/>
                <a:ea typeface="標楷體" panose="03000509000000000000" pitchFamily="65" charset="-120"/>
              </a:rPr>
              <a:t> 大興*</a:t>
            </a:r>
            <a:r>
              <a:rPr lang="en-US" altLang="zh-TW" sz="1900" dirty="0">
                <a:solidFill>
                  <a:srgbClr val="FF0000"/>
                </a:solidFill>
                <a:latin typeface="標楷體" panose="03000509000000000000" pitchFamily="65" charset="-120"/>
                <a:ea typeface="標楷體" panose="03000509000000000000" pitchFamily="65" charset="-120"/>
              </a:rPr>
              <a:t>1</a:t>
            </a:r>
            <a:br>
              <a:rPr lang="en-US" altLang="zh-TW" sz="1900" dirty="0">
                <a:solidFill>
                  <a:srgbClr val="FF0000"/>
                </a:solidFill>
                <a:latin typeface="標楷體" panose="03000509000000000000" pitchFamily="65" charset="-120"/>
                <a:ea typeface="標楷體" panose="03000509000000000000" pitchFamily="65" charset="-120"/>
              </a:rPr>
            </a:br>
            <a:r>
              <a:rPr lang="zh-TW" altLang="en-US" sz="1900" dirty="0">
                <a:solidFill>
                  <a:srgbClr val="FF0000"/>
                </a:solidFill>
                <a:latin typeface="標楷體" panose="03000509000000000000" pitchFamily="65" charset="-120"/>
                <a:ea typeface="標楷體" panose="03000509000000000000" pitchFamily="65" charset="-120"/>
              </a:rPr>
              <a:t> 育達*</a:t>
            </a:r>
            <a:r>
              <a:rPr lang="en-US" altLang="zh-TW" sz="1900" dirty="0">
                <a:solidFill>
                  <a:srgbClr val="FF0000"/>
                </a:solidFill>
                <a:latin typeface="標楷體" panose="03000509000000000000" pitchFamily="65" charset="-120"/>
                <a:ea typeface="標楷體" panose="03000509000000000000" pitchFamily="65" charset="-120"/>
              </a:rPr>
              <a:t>1</a:t>
            </a:r>
            <a:br>
              <a:rPr lang="en-US" altLang="zh-TW" sz="1900" dirty="0">
                <a:solidFill>
                  <a:srgbClr val="FF0000"/>
                </a:solidFill>
                <a:latin typeface="標楷體" panose="03000509000000000000" pitchFamily="65" charset="-120"/>
                <a:ea typeface="標楷體" panose="03000509000000000000" pitchFamily="65" charset="-120"/>
              </a:rPr>
            </a:br>
            <a:r>
              <a:rPr lang="zh-TW" altLang="en-US" sz="1900" dirty="0">
                <a:solidFill>
                  <a:srgbClr val="FF0000"/>
                </a:solidFill>
                <a:latin typeface="標楷體" panose="03000509000000000000" pitchFamily="65" charset="-120"/>
                <a:ea typeface="標楷體" panose="03000509000000000000" pitchFamily="65" charset="-120"/>
              </a:rPr>
              <a:t> 光啟*</a:t>
            </a:r>
            <a:r>
              <a:rPr lang="en-US" altLang="zh-TW" sz="1900" dirty="0">
                <a:solidFill>
                  <a:srgbClr val="FF0000"/>
                </a:solidFill>
                <a:latin typeface="標楷體" panose="03000509000000000000" pitchFamily="65" charset="-120"/>
                <a:ea typeface="標楷體" panose="03000509000000000000" pitchFamily="65" charset="-120"/>
              </a:rPr>
              <a:t>1</a:t>
            </a:r>
            <a:br>
              <a:rPr lang="en-US" altLang="zh-TW" sz="1900" dirty="0">
                <a:solidFill>
                  <a:srgbClr val="FF0000"/>
                </a:solidFill>
                <a:latin typeface="標楷體" panose="03000509000000000000" pitchFamily="65" charset="-120"/>
                <a:ea typeface="標楷體" panose="03000509000000000000" pitchFamily="65" charset="-120"/>
              </a:rPr>
            </a:br>
            <a:r>
              <a:rPr lang="zh-TW" altLang="en-US" sz="1900" dirty="0">
                <a:solidFill>
                  <a:srgbClr val="FF0000"/>
                </a:solidFill>
                <a:latin typeface="標楷體" panose="03000509000000000000" pitchFamily="65" charset="-120"/>
                <a:ea typeface="標楷體" panose="03000509000000000000" pitchFamily="65" charset="-120"/>
              </a:rPr>
              <a:t> 新興*</a:t>
            </a:r>
            <a:r>
              <a:rPr lang="en-US" altLang="zh-TW" sz="1900" dirty="0">
                <a:solidFill>
                  <a:srgbClr val="FF0000"/>
                </a:solidFill>
                <a:latin typeface="標楷體" panose="03000509000000000000" pitchFamily="65" charset="-120"/>
                <a:ea typeface="標楷體" panose="03000509000000000000" pitchFamily="65" charset="-120"/>
              </a:rPr>
              <a:t>2</a:t>
            </a:r>
          </a:p>
          <a:p>
            <a:pPr eaLnBrk="1" hangingPunct="1">
              <a:defRPr/>
            </a:pPr>
            <a:r>
              <a:rPr lang="zh-TW" altLang="en-US" sz="1900" dirty="0">
                <a:solidFill>
                  <a:srgbClr val="FF0000"/>
                </a:solidFill>
                <a:latin typeface="標楷體" panose="03000509000000000000" pitchFamily="65" charset="-120"/>
                <a:ea typeface="標楷體" panose="03000509000000000000" pitchFamily="65" charset="-120"/>
              </a:rPr>
              <a:t>      振聲*</a:t>
            </a:r>
            <a:r>
              <a:rPr lang="en-US" altLang="zh-TW" sz="1900" dirty="0">
                <a:solidFill>
                  <a:srgbClr val="FF0000"/>
                </a:solidFill>
                <a:latin typeface="標楷體" panose="03000509000000000000" pitchFamily="65" charset="-120"/>
                <a:ea typeface="標楷體" panose="03000509000000000000" pitchFamily="65" charset="-120"/>
              </a:rPr>
              <a:t>2</a:t>
            </a:r>
            <a:endParaRPr lang="zh-TW" altLang="en-US" sz="1900" dirty="0">
              <a:solidFill>
                <a:srgbClr val="FF0000"/>
              </a:solidFill>
              <a:latin typeface="標楷體" panose="03000509000000000000" pitchFamily="65" charset="-120"/>
              <a:ea typeface="標楷體" panose="03000509000000000000" pitchFamily="65" charset="-120"/>
            </a:endParaRPr>
          </a:p>
        </p:txBody>
      </p:sp>
      <p:sp>
        <p:nvSpPr>
          <p:cNvPr id="9" name="手繪多邊形: 圖案 8">
            <a:extLst>
              <a:ext uri="{FF2B5EF4-FFF2-40B4-BE49-F238E27FC236}">
                <a16:creationId xmlns:a16="http://schemas.microsoft.com/office/drawing/2014/main" id="{050650FF-D6CA-4466-A36F-F26407940C6A}"/>
              </a:ext>
            </a:extLst>
          </p:cNvPr>
          <p:cNvSpPr/>
          <p:nvPr/>
        </p:nvSpPr>
        <p:spPr>
          <a:xfrm rot="10800000" flipV="1">
            <a:off x="7552768" y="2626162"/>
            <a:ext cx="1968896" cy="522390"/>
          </a:xfrm>
          <a:custGeom>
            <a:avLst/>
            <a:gdLst>
              <a:gd name="connsiteX0" fmla="*/ 0 w 1855561"/>
              <a:gd name="connsiteY0" fmla="*/ 0 h 25107"/>
              <a:gd name="connsiteX1" fmla="*/ 1855561 w 1855561"/>
              <a:gd name="connsiteY1" fmla="*/ 0 h 25107"/>
              <a:gd name="connsiteX2" fmla="*/ 1855561 w 1855561"/>
              <a:gd name="connsiteY2" fmla="*/ 25107 h 25107"/>
              <a:gd name="connsiteX3" fmla="*/ 0 w 1855561"/>
              <a:gd name="connsiteY3" fmla="*/ 25107 h 25107"/>
              <a:gd name="connsiteX4" fmla="*/ 0 w 1855561"/>
              <a:gd name="connsiteY4" fmla="*/ 0 h 251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55561" h="25107">
                <a:moveTo>
                  <a:pt x="0" y="0"/>
                </a:moveTo>
                <a:lnTo>
                  <a:pt x="1855561" y="0"/>
                </a:lnTo>
                <a:lnTo>
                  <a:pt x="1855561" y="25107"/>
                </a:lnTo>
                <a:lnTo>
                  <a:pt x="0" y="25107"/>
                </a:lnTo>
                <a:lnTo>
                  <a:pt x="0" y="0"/>
                </a:lnTo>
                <a:close/>
              </a:path>
            </a:pathLst>
          </a:custGeom>
          <a:scene3d>
            <a:camera prst="orthographicFront">
              <a:rot lat="0" lon="0" rev="0"/>
            </a:camera>
            <a:lightRig rig="contrasting" dir="t">
              <a:rot lat="0" lon="0" rev="1200000"/>
            </a:lightRig>
          </a:scene3d>
          <a:sp3d contourW="19050" prstMaterial="metal">
            <a:bevelT w="88900" h="203200"/>
            <a:bevelB w="165100" h="254000"/>
          </a:sp3d>
        </p:spPr>
        <p:style>
          <a:lnRef idx="0">
            <a:schemeClr val="accent1">
              <a:hueOff val="0"/>
              <a:satOff val="0"/>
              <a:lumOff val="0"/>
              <a:alphaOff val="0"/>
            </a:schemeClr>
          </a:lnRef>
          <a:fillRef idx="1">
            <a:schemeClr val="accent1">
              <a:hueOff val="0"/>
              <a:satOff val="0"/>
              <a:lumOff val="0"/>
              <a:alphaOff val="0"/>
            </a:schemeClr>
          </a:fillRef>
          <a:effectRef idx="2">
            <a:schemeClr val="accent1">
              <a:hueOff val="0"/>
              <a:satOff val="0"/>
              <a:lumOff val="0"/>
              <a:alphaOff val="0"/>
            </a:schemeClr>
          </a:effectRef>
          <a:fontRef idx="minor">
            <a:schemeClr val="lt1"/>
          </a:fontRef>
        </p:style>
        <p:txBody>
          <a:bodyPr lIns="142240" tIns="81280" rIns="142240" bIns="81280" spcCol="1270" anchor="ctr"/>
          <a:lstStyle/>
          <a:p>
            <a:pPr algn="ctr" defTabSz="889000">
              <a:lnSpc>
                <a:spcPct val="90000"/>
              </a:lnSpc>
              <a:spcAft>
                <a:spcPct val="35000"/>
              </a:spcAft>
              <a:defRPr/>
            </a:pPr>
            <a:r>
              <a:rPr lang="zh-TW" altLang="en-US" sz="2000" dirty="0">
                <a:latin typeface="標楷體" panose="03000509000000000000" pitchFamily="65" charset="-120"/>
                <a:ea typeface="標楷體" panose="03000509000000000000" pitchFamily="65" charset="-120"/>
              </a:rPr>
              <a:t>行政區</a:t>
            </a:r>
          </a:p>
        </p:txBody>
      </p:sp>
      <p:sp>
        <p:nvSpPr>
          <p:cNvPr id="10" name="手繪多邊形: 圖案 9">
            <a:extLst>
              <a:ext uri="{FF2B5EF4-FFF2-40B4-BE49-F238E27FC236}">
                <a16:creationId xmlns:a16="http://schemas.microsoft.com/office/drawing/2014/main" id="{EE4EC97A-C90C-4C37-A256-5BACAC9A52FC}"/>
              </a:ext>
            </a:extLst>
          </p:cNvPr>
          <p:cNvSpPr/>
          <p:nvPr/>
        </p:nvSpPr>
        <p:spPr>
          <a:xfrm>
            <a:off x="7536161" y="3148551"/>
            <a:ext cx="1985504" cy="3572924"/>
          </a:xfrm>
          <a:custGeom>
            <a:avLst/>
            <a:gdLst>
              <a:gd name="connsiteX0" fmla="*/ 0 w 1855561"/>
              <a:gd name="connsiteY0" fmla="*/ 0 h 2999535"/>
              <a:gd name="connsiteX1" fmla="*/ 1855561 w 1855561"/>
              <a:gd name="connsiteY1" fmla="*/ 0 h 2999535"/>
              <a:gd name="connsiteX2" fmla="*/ 1855561 w 1855561"/>
              <a:gd name="connsiteY2" fmla="*/ 2999535 h 2999535"/>
              <a:gd name="connsiteX3" fmla="*/ 0 w 1855561"/>
              <a:gd name="connsiteY3" fmla="*/ 2999535 h 2999535"/>
              <a:gd name="connsiteX4" fmla="*/ 0 w 1855561"/>
              <a:gd name="connsiteY4" fmla="*/ 0 h 29995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55561" h="2999535">
                <a:moveTo>
                  <a:pt x="0" y="0"/>
                </a:moveTo>
                <a:lnTo>
                  <a:pt x="1855561" y="0"/>
                </a:lnTo>
                <a:lnTo>
                  <a:pt x="1855561" y="2999535"/>
                </a:lnTo>
                <a:lnTo>
                  <a:pt x="0" y="2999535"/>
                </a:lnTo>
                <a:lnTo>
                  <a:pt x="0" y="0"/>
                </a:lnTo>
                <a:close/>
              </a:path>
            </a:pathLst>
          </a:custGeom>
          <a:scene3d>
            <a:camera prst="orthographicFront">
              <a:rot lat="0" lon="0" rev="0"/>
            </a:camera>
            <a:lightRig rig="contrasting" dir="t">
              <a:rot lat="0" lon="0" rev="1200000"/>
            </a:lightRig>
          </a:scene3d>
          <a:sp3d contourW="19050" prstMaterial="metal">
            <a:bevelT w="88900" h="203200"/>
            <a:bevelB w="165100" h="254000"/>
          </a:sp3d>
        </p:spPr>
        <p:style>
          <a:lnRef idx="0">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lIns="96012" tIns="96012" rIns="128016" bIns="144018"/>
          <a:lstStyle>
            <a:lvl1pPr marL="342900" indent="-342900" defTabSz="800100">
              <a:defRPr kumimoji="1">
                <a:solidFill>
                  <a:schemeClr val="tx1"/>
                </a:solidFill>
                <a:latin typeface="Arial" panose="020B0604020202020204" pitchFamily="34" charset="0"/>
                <a:ea typeface="新細明體" panose="02020500000000000000" pitchFamily="18" charset="-120"/>
              </a:defRPr>
            </a:lvl1pPr>
            <a:lvl2pPr marL="285750" indent="-285750" defTabSz="800100">
              <a:defRPr kumimoji="1">
                <a:solidFill>
                  <a:schemeClr val="tx1"/>
                </a:solidFill>
                <a:latin typeface="Arial" panose="020B0604020202020204" pitchFamily="34" charset="0"/>
                <a:ea typeface="新細明體" panose="02020500000000000000" pitchFamily="18" charset="-120"/>
              </a:defRPr>
            </a:lvl2pPr>
            <a:lvl3pPr marL="1143000" indent="-228600" defTabSz="800100">
              <a:defRPr kumimoji="1">
                <a:solidFill>
                  <a:schemeClr val="tx1"/>
                </a:solidFill>
                <a:latin typeface="Arial" panose="020B0604020202020204" pitchFamily="34" charset="0"/>
                <a:ea typeface="新細明體" panose="02020500000000000000" pitchFamily="18" charset="-120"/>
              </a:defRPr>
            </a:lvl3pPr>
            <a:lvl4pPr marL="1600200" indent="-228600" defTabSz="800100">
              <a:defRPr kumimoji="1">
                <a:solidFill>
                  <a:schemeClr val="tx1"/>
                </a:solidFill>
                <a:latin typeface="Arial" panose="020B0604020202020204" pitchFamily="34" charset="0"/>
                <a:ea typeface="新細明體" panose="02020500000000000000" pitchFamily="18" charset="-120"/>
              </a:defRPr>
            </a:lvl4pPr>
            <a:lvl5pPr marL="2057400" indent="-228600" defTabSz="800100">
              <a:defRPr kumimoji="1">
                <a:solidFill>
                  <a:schemeClr val="tx1"/>
                </a:solidFill>
                <a:latin typeface="Arial" panose="020B0604020202020204" pitchFamily="34" charset="0"/>
                <a:ea typeface="新細明體" panose="02020500000000000000" pitchFamily="18" charset="-120"/>
              </a:defRPr>
            </a:lvl5pPr>
            <a:lvl6pPr marL="2514600" indent="-228600" defTabSz="8001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defTabSz="8001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defTabSz="8001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defTabSz="8001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lvl="1">
              <a:lnSpc>
                <a:spcPct val="90000"/>
              </a:lnSpc>
              <a:spcAft>
                <a:spcPct val="15000"/>
              </a:spcAft>
              <a:buFont typeface="Arial" panose="020B0604020202020204" pitchFamily="34" charset="0"/>
              <a:buChar char="•"/>
              <a:defRPr/>
            </a:pPr>
            <a:r>
              <a:rPr lang="zh-TW" altLang="en-US" dirty="0">
                <a:solidFill>
                  <a:srgbClr val="000000"/>
                </a:solidFill>
                <a:latin typeface="標楷體" panose="03000509000000000000" pitchFamily="65" charset="-120"/>
                <a:ea typeface="標楷體" panose="03000509000000000000" pitchFamily="65" charset="-120"/>
              </a:rPr>
              <a:t>南崁高中</a:t>
            </a:r>
            <a:r>
              <a:rPr lang="zh-TW" altLang="en-US" sz="2000" dirty="0">
                <a:solidFill>
                  <a:srgbClr val="000000"/>
                </a:solidFill>
                <a:latin typeface="標楷體" panose="03000509000000000000" pitchFamily="65" charset="-120"/>
                <a:ea typeface="標楷體" panose="03000509000000000000" pitchFamily="65" charset="-120"/>
              </a:rPr>
              <a:t>*</a:t>
            </a:r>
            <a:r>
              <a:rPr lang="en-US" altLang="zh-TW" sz="2000" dirty="0">
                <a:solidFill>
                  <a:srgbClr val="000000"/>
                </a:solidFill>
                <a:latin typeface="標楷體" panose="03000509000000000000" pitchFamily="65" charset="-120"/>
                <a:ea typeface="標楷體" panose="03000509000000000000" pitchFamily="65" charset="-120"/>
              </a:rPr>
              <a:t>6</a:t>
            </a:r>
          </a:p>
          <a:p>
            <a:pPr lvl="1">
              <a:lnSpc>
                <a:spcPct val="90000"/>
              </a:lnSpc>
              <a:spcAft>
                <a:spcPct val="15000"/>
              </a:spcAft>
              <a:buFont typeface="Arial" panose="020B0604020202020204" pitchFamily="34" charset="0"/>
              <a:buChar char="•"/>
              <a:defRPr/>
            </a:pPr>
            <a:r>
              <a:rPr lang="zh-TW" altLang="en-US" sz="2000" dirty="0">
                <a:solidFill>
                  <a:srgbClr val="000000"/>
                </a:solidFill>
                <a:latin typeface="標楷體" panose="03000509000000000000" pitchFamily="65" charset="-120"/>
                <a:ea typeface="標楷體" panose="03000509000000000000" pitchFamily="65" charset="-120"/>
              </a:rPr>
              <a:t>壽山高中*</a:t>
            </a:r>
            <a:r>
              <a:rPr lang="en-US" altLang="zh-TW" sz="2000" dirty="0">
                <a:solidFill>
                  <a:srgbClr val="000000"/>
                </a:solidFill>
                <a:latin typeface="標楷體" panose="03000509000000000000" pitchFamily="65" charset="-120"/>
                <a:ea typeface="標楷體" panose="03000509000000000000" pitchFamily="65" charset="-120"/>
              </a:rPr>
              <a:t>6</a:t>
            </a:r>
          </a:p>
          <a:p>
            <a:pPr lvl="1">
              <a:lnSpc>
                <a:spcPct val="90000"/>
              </a:lnSpc>
              <a:spcAft>
                <a:spcPct val="15000"/>
              </a:spcAft>
              <a:buFont typeface="Arial" panose="020B0604020202020204" pitchFamily="34" charset="0"/>
              <a:buChar char="•"/>
              <a:defRPr/>
            </a:pPr>
            <a:r>
              <a:rPr lang="zh-TW" altLang="en-US" sz="2000" dirty="0">
                <a:solidFill>
                  <a:srgbClr val="000000"/>
                </a:solidFill>
                <a:latin typeface="標楷體" panose="03000509000000000000" pitchFamily="65" charset="-120"/>
                <a:ea typeface="標楷體" panose="03000509000000000000" pitchFamily="65" charset="-120"/>
              </a:rPr>
              <a:t>永豐高中*</a:t>
            </a:r>
            <a:r>
              <a:rPr lang="en-US" altLang="zh-TW" sz="2000" dirty="0">
                <a:solidFill>
                  <a:srgbClr val="000000"/>
                </a:solidFill>
                <a:latin typeface="標楷體" panose="03000509000000000000" pitchFamily="65" charset="-120"/>
                <a:ea typeface="標楷體" panose="03000509000000000000" pitchFamily="65" charset="-120"/>
              </a:rPr>
              <a:t>5</a:t>
            </a:r>
          </a:p>
          <a:p>
            <a:pPr lvl="1">
              <a:lnSpc>
                <a:spcPct val="90000"/>
              </a:lnSpc>
              <a:spcAft>
                <a:spcPct val="15000"/>
              </a:spcAft>
              <a:buFont typeface="Arial" panose="020B0604020202020204" pitchFamily="34" charset="0"/>
              <a:buChar char="•"/>
              <a:defRPr/>
            </a:pPr>
            <a:r>
              <a:rPr lang="zh-TW" altLang="en-US" sz="2000" dirty="0">
                <a:solidFill>
                  <a:srgbClr val="000000"/>
                </a:solidFill>
                <a:latin typeface="標楷體" panose="03000509000000000000" pitchFamily="65" charset="-120"/>
                <a:ea typeface="標楷體" panose="03000509000000000000" pitchFamily="65" charset="-120"/>
              </a:rPr>
              <a:t>大園國際高中*</a:t>
            </a:r>
            <a:r>
              <a:rPr lang="en-US" altLang="zh-TW" sz="2000" dirty="0">
                <a:solidFill>
                  <a:srgbClr val="000000"/>
                </a:solidFill>
                <a:latin typeface="標楷體" panose="03000509000000000000" pitchFamily="65" charset="-120"/>
                <a:ea typeface="標楷體" panose="03000509000000000000" pitchFamily="65" charset="-120"/>
              </a:rPr>
              <a:t>5</a:t>
            </a:r>
            <a:endParaRPr lang="zh-TW" altLang="en-US" sz="2000" dirty="0">
              <a:solidFill>
                <a:srgbClr val="000000"/>
              </a:solidFill>
              <a:latin typeface="標楷體" panose="03000509000000000000" pitchFamily="65" charset="-120"/>
              <a:ea typeface="標楷體" panose="03000509000000000000" pitchFamily="65" charset="-120"/>
            </a:endParaRPr>
          </a:p>
          <a:p>
            <a:pPr lvl="1">
              <a:lnSpc>
                <a:spcPct val="90000"/>
              </a:lnSpc>
              <a:spcAft>
                <a:spcPct val="15000"/>
              </a:spcAft>
              <a:buFontTx/>
              <a:buChar char="•"/>
              <a:defRPr/>
            </a:pPr>
            <a:endParaRPr lang="zh-TW" altLang="en-US" sz="1900" dirty="0">
              <a:solidFill>
                <a:srgbClr val="FF0000"/>
              </a:solidFill>
              <a:latin typeface="標楷體" panose="03000509000000000000" pitchFamily="65" charset="-120"/>
              <a:ea typeface="標楷體" panose="03000509000000000000" pitchFamily="65" charset="-120"/>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圖片 3">
            <a:extLst>
              <a:ext uri="{FF2B5EF4-FFF2-40B4-BE49-F238E27FC236}">
                <a16:creationId xmlns:a16="http://schemas.microsoft.com/office/drawing/2014/main" id="{682E5348-FC6A-4338-A646-990DA9E37513}"/>
              </a:ext>
            </a:extLst>
          </p:cNvPr>
          <p:cNvPicPr>
            <a:picLocks noChangeAspect="1"/>
          </p:cNvPicPr>
          <p:nvPr/>
        </p:nvPicPr>
        <p:blipFill>
          <a:blip r:embed="rId2"/>
          <a:stretch>
            <a:fillRect/>
          </a:stretch>
        </p:blipFill>
        <p:spPr>
          <a:xfrm>
            <a:off x="911424" y="811173"/>
            <a:ext cx="9887564" cy="6078451"/>
          </a:xfrm>
          <a:prstGeom prst="rect">
            <a:avLst/>
          </a:prstGeom>
        </p:spPr>
      </p:pic>
      <p:sp>
        <p:nvSpPr>
          <p:cNvPr id="115714" name="投影片編號版面配置區 1">
            <a:extLst>
              <a:ext uri="{FF2B5EF4-FFF2-40B4-BE49-F238E27FC236}">
                <a16:creationId xmlns:a16="http://schemas.microsoft.com/office/drawing/2014/main" id="{043952AD-B6F5-489E-A520-8A570358E266}"/>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spcBef>
                <a:spcPct val="0"/>
              </a:spcBef>
              <a:buFontTx/>
              <a:buNone/>
            </a:pPr>
            <a:fld id="{1BB1D5AE-BE44-4678-B7A0-9F5334FD0C89}" type="slidenum">
              <a:rPr lang="en-US" altLang="zh-TW" sz="1200">
                <a:solidFill>
                  <a:srgbClr val="0C3226"/>
                </a:solidFill>
              </a:rPr>
              <a:pPr>
                <a:spcBef>
                  <a:spcPct val="0"/>
                </a:spcBef>
                <a:buFontTx/>
                <a:buNone/>
              </a:pPr>
              <a:t>43</a:t>
            </a:fld>
            <a:endParaRPr lang="en-US" altLang="zh-TW" sz="1200">
              <a:solidFill>
                <a:srgbClr val="0C3226"/>
              </a:solidFill>
            </a:endParaRPr>
          </a:p>
        </p:txBody>
      </p:sp>
      <p:sp>
        <p:nvSpPr>
          <p:cNvPr id="5" name="標題 1">
            <a:extLst>
              <a:ext uri="{FF2B5EF4-FFF2-40B4-BE49-F238E27FC236}">
                <a16:creationId xmlns:a16="http://schemas.microsoft.com/office/drawing/2014/main" id="{A6A6E528-571A-4BA7-9683-2835A7982883}"/>
              </a:ext>
            </a:extLst>
          </p:cNvPr>
          <p:cNvSpPr txBox="1">
            <a:spLocks/>
          </p:cNvSpPr>
          <p:nvPr/>
        </p:nvSpPr>
        <p:spPr>
          <a:xfrm>
            <a:off x="1981200" y="0"/>
            <a:ext cx="8229600" cy="1143000"/>
          </a:xfrm>
          <a:prstGeom prst="rect">
            <a:avLst/>
          </a:prstGeom>
        </p:spPr>
        <p:txBody>
          <a:bodyPr anchor="ctr">
            <a:normAutofit/>
          </a:bodyPr>
          <a:lstStyle/>
          <a:p>
            <a:pPr algn="ctr" eaLnBrk="1" fontAlgn="auto" hangingPunct="1">
              <a:spcAft>
                <a:spcPts val="0"/>
              </a:spcAft>
              <a:defRPr/>
            </a:pPr>
            <a:r>
              <a:rPr kumimoji="0" lang="zh-TW" altLang="en-US" sz="4400" b="1" dirty="0">
                <a:ln w="19050">
                  <a:solidFill>
                    <a:schemeClr val="bg1"/>
                  </a:solidFill>
                </a:ln>
                <a:solidFill>
                  <a:srgbClr val="FF0000"/>
                </a:solidFill>
                <a:latin typeface="標楷體" panose="03000509000000000000" pitchFamily="65" charset="-120"/>
                <a:ea typeface="標楷體" panose="03000509000000000000" pitchFamily="65" charset="-120"/>
                <a:cs typeface="Tahoma" pitchFamily="34" charset="0"/>
              </a:rPr>
              <a:t>各校名額</a:t>
            </a:r>
            <a:r>
              <a:rPr kumimoji="0" lang="en-US" altLang="zh-TW" sz="4400" b="1" dirty="0">
                <a:ln w="19050">
                  <a:solidFill>
                    <a:schemeClr val="bg1"/>
                  </a:solidFill>
                </a:ln>
                <a:solidFill>
                  <a:srgbClr val="FF0000"/>
                </a:solidFill>
                <a:latin typeface="標楷體" panose="03000509000000000000" pitchFamily="65" charset="-120"/>
                <a:ea typeface="標楷體" panose="03000509000000000000" pitchFamily="65" charset="-120"/>
                <a:cs typeface="Tahoma" pitchFamily="34" charset="0"/>
              </a:rPr>
              <a:t>-</a:t>
            </a:r>
            <a:r>
              <a:rPr kumimoji="0" lang="zh-TW" altLang="en-US" sz="4400" b="1" dirty="0">
                <a:ln w="19050">
                  <a:solidFill>
                    <a:schemeClr val="bg1"/>
                  </a:solidFill>
                </a:ln>
                <a:solidFill>
                  <a:srgbClr val="FF0000"/>
                </a:solidFill>
                <a:latin typeface="標楷體" panose="03000509000000000000" pitchFamily="65" charset="-120"/>
                <a:ea typeface="標楷體" panose="03000509000000000000" pitchFamily="65" charset="-120"/>
                <a:cs typeface="Tahoma" pitchFamily="34" charset="0"/>
              </a:rPr>
              <a:t>參考簡章附錄</a:t>
            </a:r>
          </a:p>
        </p:txBody>
      </p:sp>
      <p:sp>
        <p:nvSpPr>
          <p:cNvPr id="3" name="文字方塊 2">
            <a:extLst>
              <a:ext uri="{FF2B5EF4-FFF2-40B4-BE49-F238E27FC236}">
                <a16:creationId xmlns:a16="http://schemas.microsoft.com/office/drawing/2014/main" id="{28330874-4A66-497E-81EA-74C7FE83D4F5}"/>
              </a:ext>
            </a:extLst>
          </p:cNvPr>
          <p:cNvSpPr txBox="1"/>
          <p:nvPr/>
        </p:nvSpPr>
        <p:spPr>
          <a:xfrm>
            <a:off x="5519936" y="908720"/>
            <a:ext cx="1008112" cy="5949280"/>
          </a:xfrm>
          <a:prstGeom prst="rect">
            <a:avLst/>
          </a:prstGeom>
          <a:noFill/>
          <a:ln w="57150">
            <a:solidFill>
              <a:srgbClr val="C00000"/>
            </a:solidFill>
          </a:ln>
        </p:spPr>
        <p:txBody>
          <a:bodyPr wrap="square" rtlCol="0">
            <a:spAutoFit/>
          </a:bodyPr>
          <a:lstStyle/>
          <a:p>
            <a:endParaRPr lang="zh-TW" altLang="en-US"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116738" name="矩形 40">
            <a:extLst>
              <a:ext uri="{FF2B5EF4-FFF2-40B4-BE49-F238E27FC236}">
                <a16:creationId xmlns:a16="http://schemas.microsoft.com/office/drawing/2014/main" id="{9CF31DB4-20CE-4068-A38D-71E061890854}"/>
              </a:ext>
            </a:extLst>
          </p:cNvPr>
          <p:cNvSpPr>
            <a:spLocks noChangeArrowheads="1"/>
          </p:cNvSpPr>
          <p:nvPr/>
        </p:nvSpPr>
        <p:spPr bwMode="auto">
          <a:xfrm>
            <a:off x="1524000" y="0"/>
            <a:ext cx="9144000" cy="444500"/>
          </a:xfrm>
          <a:prstGeom prst="rect">
            <a:avLst/>
          </a:prstGeom>
          <a:solidFill>
            <a:srgbClr val="990000"/>
          </a:solidFill>
          <a:ln>
            <a:noFill/>
          </a:ln>
          <a:extLst>
            <a:ext uri="{91240B29-F687-4F45-9708-019B960494DF}">
              <a14:hiddenLine xmlns:a14="http://schemas.microsoft.com/office/drawing/2010/main" w="0" algn="ctr">
                <a:solidFill>
                  <a:srgbClr val="000000"/>
                </a:solidFill>
                <a:round/>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zh-TW" altLang="en-US">
              <a:solidFill>
                <a:srgbClr val="000000"/>
              </a:solidFill>
            </a:endParaRPr>
          </a:p>
        </p:txBody>
      </p:sp>
      <p:pic>
        <p:nvPicPr>
          <p:cNvPr id="116739" name="Picture 2" descr="D:\學輔科資料\簡報圖案\12.png">
            <a:extLst>
              <a:ext uri="{FF2B5EF4-FFF2-40B4-BE49-F238E27FC236}">
                <a16:creationId xmlns:a16="http://schemas.microsoft.com/office/drawing/2014/main" id="{ACCA661D-B44B-4F4B-90C8-00E7D261009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03388" y="-15875"/>
            <a:ext cx="1960562"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4" name="矩形 83">
            <a:extLst>
              <a:ext uri="{FF2B5EF4-FFF2-40B4-BE49-F238E27FC236}">
                <a16:creationId xmlns:a16="http://schemas.microsoft.com/office/drawing/2014/main" id="{AFB59A71-4D8C-4BD0-ABF1-D08080FB9AF8}"/>
              </a:ext>
            </a:extLst>
          </p:cNvPr>
          <p:cNvSpPr/>
          <p:nvPr/>
        </p:nvSpPr>
        <p:spPr>
          <a:xfrm>
            <a:off x="6434139" y="44450"/>
            <a:ext cx="4054475" cy="400050"/>
          </a:xfrm>
          <a:prstGeom prst="rect">
            <a:avLst/>
          </a:prstGeom>
        </p:spPr>
        <p:txBody>
          <a:bodyPr>
            <a:spAutoFit/>
          </a:bodyPr>
          <a:lstStyle/>
          <a:p>
            <a:pPr eaLnBrk="1" hangingPunct="1">
              <a:defRPr/>
            </a:pPr>
            <a:r>
              <a:rPr lang="zh-TW" altLang="en-US" sz="20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學生志願選填試探作業定位與運作</a:t>
            </a:r>
          </a:p>
        </p:txBody>
      </p:sp>
      <p:pic>
        <p:nvPicPr>
          <p:cNvPr id="18" name="圖片 17" descr="圖片12.jpg">
            <a:extLst>
              <a:ext uri="{FF2B5EF4-FFF2-40B4-BE49-F238E27FC236}">
                <a16:creationId xmlns:a16="http://schemas.microsoft.com/office/drawing/2014/main" id="{87E31978-203A-4D43-BC4D-39FE05B0821D}"/>
              </a:ext>
            </a:extLst>
          </p:cNvPr>
          <p:cNvPicPr>
            <a:picLocks noChangeAspect="1"/>
          </p:cNvPicPr>
          <p:nvPr/>
        </p:nvPicPr>
        <p:blipFill>
          <a:blip r:embed="rId4" cstate="print"/>
          <a:stretch>
            <a:fillRect/>
          </a:stretch>
        </p:blipFill>
        <p:spPr>
          <a:xfrm>
            <a:off x="1522112" y="1785928"/>
            <a:ext cx="4073822" cy="4439531"/>
          </a:xfrm>
          <a:prstGeom prst="rect">
            <a:avLst/>
          </a:prstGeom>
          <a:ln>
            <a:noFill/>
          </a:ln>
          <a:effectLst>
            <a:softEdge rad="317500"/>
          </a:effectLst>
        </p:spPr>
      </p:pic>
      <p:sp>
        <p:nvSpPr>
          <p:cNvPr id="19" name="矩形 18">
            <a:extLst>
              <a:ext uri="{FF2B5EF4-FFF2-40B4-BE49-F238E27FC236}">
                <a16:creationId xmlns:a16="http://schemas.microsoft.com/office/drawing/2014/main" id="{F1F86C43-AD47-4011-A2D1-E8C285E85429}"/>
              </a:ext>
            </a:extLst>
          </p:cNvPr>
          <p:cNvSpPr/>
          <p:nvPr/>
        </p:nvSpPr>
        <p:spPr>
          <a:xfrm>
            <a:off x="1541463" y="5756275"/>
            <a:ext cx="9144000" cy="896938"/>
          </a:xfrm>
          <a:prstGeom prst="rect">
            <a:avLst/>
          </a:prstGeom>
          <a:solidFill>
            <a:srgbClr val="000066">
              <a:alpha val="6313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TW" altLang="en-US">
              <a:solidFill>
                <a:prstClr val="white"/>
              </a:solidFill>
            </a:endParaRPr>
          </a:p>
        </p:txBody>
      </p:sp>
      <p:cxnSp>
        <p:nvCxnSpPr>
          <p:cNvPr id="20" name="直線接點 19">
            <a:extLst>
              <a:ext uri="{FF2B5EF4-FFF2-40B4-BE49-F238E27FC236}">
                <a16:creationId xmlns:a16="http://schemas.microsoft.com/office/drawing/2014/main" id="{14198682-A81C-4338-8A3C-D92412DB5EDE}"/>
              </a:ext>
            </a:extLst>
          </p:cNvPr>
          <p:cNvCxnSpPr/>
          <p:nvPr/>
        </p:nvCxnSpPr>
        <p:spPr>
          <a:xfrm>
            <a:off x="1560513" y="6508750"/>
            <a:ext cx="9144000"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21" name="直線接點 20">
            <a:extLst>
              <a:ext uri="{FF2B5EF4-FFF2-40B4-BE49-F238E27FC236}">
                <a16:creationId xmlns:a16="http://schemas.microsoft.com/office/drawing/2014/main" id="{FDD7038A-AFB7-4D97-8938-731E83EC2B8F}"/>
              </a:ext>
            </a:extLst>
          </p:cNvPr>
          <p:cNvCxnSpPr/>
          <p:nvPr/>
        </p:nvCxnSpPr>
        <p:spPr>
          <a:xfrm>
            <a:off x="1560513" y="5876925"/>
            <a:ext cx="9144000"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116745" name="文字方塊 21">
            <a:extLst>
              <a:ext uri="{FF2B5EF4-FFF2-40B4-BE49-F238E27FC236}">
                <a16:creationId xmlns:a16="http://schemas.microsoft.com/office/drawing/2014/main" id="{03BD6932-CAC3-4838-A62D-8013E3A2C4E2}"/>
              </a:ext>
            </a:extLst>
          </p:cNvPr>
          <p:cNvSpPr txBox="1">
            <a:spLocks noChangeArrowheads="1"/>
          </p:cNvSpPr>
          <p:nvPr/>
        </p:nvSpPr>
        <p:spPr bwMode="auto">
          <a:xfrm>
            <a:off x="1568450" y="6021388"/>
            <a:ext cx="4802188"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zh-TW" altLang="en-US" sz="2000">
                <a:solidFill>
                  <a:srgbClr val="FFFFFF"/>
                </a:solidFill>
                <a:latin typeface="微軟正黑體" panose="020B0604030504040204" pitchFamily="34" charset="-120"/>
                <a:ea typeface="微軟正黑體" panose="020B0604030504040204" pitchFamily="34" charset="-120"/>
              </a:rPr>
              <a:t>國中九年級學生志願選填試探後輔導作為</a:t>
            </a:r>
          </a:p>
        </p:txBody>
      </p:sp>
      <p:sp>
        <p:nvSpPr>
          <p:cNvPr id="116746" name="投影片編號版面配置區 1">
            <a:extLst>
              <a:ext uri="{FF2B5EF4-FFF2-40B4-BE49-F238E27FC236}">
                <a16:creationId xmlns:a16="http://schemas.microsoft.com/office/drawing/2014/main" id="{B91AAE1D-2251-43F3-B0D0-AAF1701DF3AC}"/>
              </a:ext>
            </a:extLst>
          </p:cNvPr>
          <p:cNvSpPr>
            <a:spLocks noGrp="1"/>
          </p:cNvSpPr>
          <p:nvPr>
            <p:ph type="sldNum" sz="quarter" idx="12"/>
          </p:nvPr>
        </p:nvSpPr>
        <p:spPr bwMode="auto">
          <a:xfrm>
            <a:off x="8534400" y="6492876"/>
            <a:ext cx="21336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fld id="{B2A77372-A04C-4B8F-B699-427F39D9A6EE}" type="slidenum">
              <a:rPr lang="zh-TW" altLang="en-US" sz="1200">
                <a:solidFill>
                  <a:srgbClr val="898989"/>
                </a:solidFill>
              </a:rPr>
              <a:pPr eaLnBrk="1" hangingPunct="1">
                <a:spcBef>
                  <a:spcPct val="0"/>
                </a:spcBef>
                <a:buFontTx/>
                <a:buNone/>
              </a:pPr>
              <a:t>44</a:t>
            </a:fld>
            <a:endParaRPr lang="zh-TW" altLang="en-US" sz="1200">
              <a:solidFill>
                <a:srgbClr val="898989"/>
              </a:solidFill>
            </a:endParaRPr>
          </a:p>
        </p:txBody>
      </p:sp>
      <p:cxnSp>
        <p:nvCxnSpPr>
          <p:cNvPr id="7" name="直線接點 6">
            <a:extLst>
              <a:ext uri="{FF2B5EF4-FFF2-40B4-BE49-F238E27FC236}">
                <a16:creationId xmlns:a16="http://schemas.microsoft.com/office/drawing/2014/main" id="{35B1EDFC-75E5-4F54-9C7F-C5A9A117EB42}"/>
              </a:ext>
            </a:extLst>
          </p:cNvPr>
          <p:cNvCxnSpPr/>
          <p:nvPr/>
        </p:nvCxnSpPr>
        <p:spPr>
          <a:xfrm>
            <a:off x="1489076" y="825500"/>
            <a:ext cx="9167813"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85" name="矩形 84">
            <a:extLst>
              <a:ext uri="{FF2B5EF4-FFF2-40B4-BE49-F238E27FC236}">
                <a16:creationId xmlns:a16="http://schemas.microsoft.com/office/drawing/2014/main" id="{9394B84B-EF48-4B6A-B7A5-6261FAA59D0F}"/>
              </a:ext>
            </a:extLst>
          </p:cNvPr>
          <p:cNvSpPr/>
          <p:nvPr/>
        </p:nvSpPr>
        <p:spPr>
          <a:xfrm>
            <a:off x="1500188" y="741364"/>
            <a:ext cx="9167813" cy="1368425"/>
          </a:xfrm>
          <a:prstGeom prst="rect">
            <a:avLst/>
          </a:prstGeom>
          <a:solidFill>
            <a:srgbClr val="000066">
              <a:alpha val="6313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TW" altLang="en-US">
              <a:solidFill>
                <a:prstClr val="white"/>
              </a:solidFill>
            </a:endParaRPr>
          </a:p>
        </p:txBody>
      </p:sp>
      <p:sp>
        <p:nvSpPr>
          <p:cNvPr id="86" name="內容版面配置區 2">
            <a:extLst>
              <a:ext uri="{FF2B5EF4-FFF2-40B4-BE49-F238E27FC236}">
                <a16:creationId xmlns:a16="http://schemas.microsoft.com/office/drawing/2014/main" id="{2B82B2FA-6CC1-43B2-931E-78080260D157}"/>
              </a:ext>
            </a:extLst>
          </p:cNvPr>
          <p:cNvSpPr>
            <a:spLocks noGrp="1"/>
          </p:cNvSpPr>
          <p:nvPr>
            <p:ph idx="1"/>
          </p:nvPr>
        </p:nvSpPr>
        <p:spPr>
          <a:xfrm>
            <a:off x="1847850" y="1095376"/>
            <a:ext cx="8351838" cy="809625"/>
          </a:xfrm>
        </p:spPr>
        <p:txBody>
          <a:bodyPr>
            <a:noAutofit/>
          </a:bodyPr>
          <a:lstStyle/>
          <a:p>
            <a:pPr marL="0" indent="0" algn="ctr" eaLnBrk="1" hangingPunct="1">
              <a:lnSpc>
                <a:spcPct val="110000"/>
              </a:lnSpc>
              <a:spcBef>
                <a:spcPts val="600"/>
              </a:spcBef>
              <a:buNone/>
              <a:defRPr/>
            </a:pPr>
            <a:r>
              <a:rPr lang="zh-TW" altLang="en-US" sz="3600" b="1" dirty="0">
                <a:solidFill>
                  <a:srgbClr val="FFFF99"/>
                </a:solidFill>
                <a:latin typeface="Adobe 繁黑體 Std B" pitchFamily="34" charset="-120"/>
                <a:ea typeface="Adobe 繁黑體 Std B" pitchFamily="34" charset="-120"/>
              </a:rPr>
              <a:t>學生志願選填試探作業定位與運作</a:t>
            </a:r>
            <a:endParaRPr lang="zh-TW" altLang="en-US" sz="3600" b="1" dirty="0">
              <a:solidFill>
                <a:srgbClr val="FFFF99"/>
              </a:solidFill>
              <a:effectLst>
                <a:outerShdw blurRad="38100" dist="38100" dir="2700000" algn="tl">
                  <a:srgbClr val="000000">
                    <a:alpha val="43137"/>
                  </a:srgbClr>
                </a:outerShdw>
              </a:effectLst>
              <a:latin typeface="Adobe 繁黑體 Std B" pitchFamily="34" charset="-120"/>
              <a:ea typeface="Adobe 繁黑體 Std B" pitchFamily="34" charset="-120"/>
            </a:endParaRPr>
          </a:p>
        </p:txBody>
      </p:sp>
      <p:cxnSp>
        <p:nvCxnSpPr>
          <p:cNvPr id="87" name="直線接點 86">
            <a:extLst>
              <a:ext uri="{FF2B5EF4-FFF2-40B4-BE49-F238E27FC236}">
                <a16:creationId xmlns:a16="http://schemas.microsoft.com/office/drawing/2014/main" id="{0FC13683-244D-490F-88D1-460B2F786CA7}"/>
              </a:ext>
            </a:extLst>
          </p:cNvPr>
          <p:cNvCxnSpPr/>
          <p:nvPr/>
        </p:nvCxnSpPr>
        <p:spPr>
          <a:xfrm>
            <a:off x="1500188" y="1041400"/>
            <a:ext cx="9155113"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89" name="直線接點 88">
            <a:extLst>
              <a:ext uri="{FF2B5EF4-FFF2-40B4-BE49-F238E27FC236}">
                <a16:creationId xmlns:a16="http://schemas.microsoft.com/office/drawing/2014/main" id="{E3177700-1155-4654-86A7-CB46CD4177D3}"/>
              </a:ext>
            </a:extLst>
          </p:cNvPr>
          <p:cNvCxnSpPr/>
          <p:nvPr/>
        </p:nvCxnSpPr>
        <p:spPr>
          <a:xfrm>
            <a:off x="1487488" y="1833563"/>
            <a:ext cx="9167813"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spTree>
  </p:cSld>
  <p:clrMapOvr>
    <a:masterClrMapping/>
  </p:clrMapOvr>
  <p:transition spd="slow">
    <p:fade/>
  </p:transition>
</p:sld>
</file>

<file path=ppt/slides/slide45.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63" name="矩形: 圓角 1">
            <a:extLst>
              <a:ext uri="{FF2B5EF4-FFF2-40B4-BE49-F238E27FC236}">
                <a16:creationId xmlns:a16="http://schemas.microsoft.com/office/drawing/2014/main" id="{DC6BBF4C-064B-4806-8EB6-55BE4889188B}"/>
              </a:ext>
            </a:extLst>
          </p:cNvPr>
          <p:cNvSpPr/>
          <p:nvPr/>
        </p:nvSpPr>
        <p:spPr>
          <a:xfrm>
            <a:off x="1571624" y="1557338"/>
            <a:ext cx="9096376" cy="5111750"/>
          </a:xfrm>
          <a:prstGeom prst="roundRect">
            <a:avLst>
              <a:gd name="adj" fmla="val 7725"/>
            </a:avLst>
          </a:prstGeom>
          <a:gradFill flip="none" rotWithShape="1">
            <a:gsLst>
              <a:gs pos="0">
                <a:schemeClr val="accent3">
                  <a:lumMod val="75000"/>
                  <a:alpha val="68000"/>
                </a:schemeClr>
              </a:gs>
              <a:gs pos="50000">
                <a:schemeClr val="accent3">
                  <a:lumMod val="60000"/>
                  <a:lumOff val="40000"/>
                </a:schemeClr>
              </a:gs>
              <a:gs pos="100000">
                <a:schemeClr val="bg1">
                  <a:lumMod val="95000"/>
                </a:schemeClr>
              </a:gs>
            </a:gsLst>
            <a:lin ang="16200000" scaled="1"/>
            <a:tileRect/>
          </a:gra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TW" altLang="en-US" dirty="0">
              <a:solidFill>
                <a:prstClr val="white"/>
              </a:solidFill>
            </a:endParaRPr>
          </a:p>
        </p:txBody>
      </p:sp>
      <p:cxnSp>
        <p:nvCxnSpPr>
          <p:cNvPr id="7" name="直線接點 6">
            <a:extLst>
              <a:ext uri="{FF2B5EF4-FFF2-40B4-BE49-F238E27FC236}">
                <a16:creationId xmlns:a16="http://schemas.microsoft.com/office/drawing/2014/main" id="{8C1D73AD-AF13-4790-ABE2-79601A7246DA}"/>
              </a:ext>
            </a:extLst>
          </p:cNvPr>
          <p:cNvCxnSpPr/>
          <p:nvPr/>
        </p:nvCxnSpPr>
        <p:spPr>
          <a:xfrm>
            <a:off x="1489076" y="825500"/>
            <a:ext cx="9167813"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117764" name="矩形 40">
            <a:extLst>
              <a:ext uri="{FF2B5EF4-FFF2-40B4-BE49-F238E27FC236}">
                <a16:creationId xmlns:a16="http://schemas.microsoft.com/office/drawing/2014/main" id="{773B2A20-0996-4754-8E22-6C6E48AE5FAC}"/>
              </a:ext>
            </a:extLst>
          </p:cNvPr>
          <p:cNvSpPr>
            <a:spLocks noChangeArrowheads="1"/>
          </p:cNvSpPr>
          <p:nvPr/>
        </p:nvSpPr>
        <p:spPr bwMode="auto">
          <a:xfrm>
            <a:off x="1524000" y="0"/>
            <a:ext cx="9144000" cy="444500"/>
          </a:xfrm>
          <a:prstGeom prst="rect">
            <a:avLst/>
          </a:prstGeom>
          <a:solidFill>
            <a:srgbClr val="990000"/>
          </a:solidFill>
          <a:ln>
            <a:noFill/>
          </a:ln>
          <a:extLst>
            <a:ext uri="{91240B29-F687-4F45-9708-019B960494DF}">
              <a14:hiddenLine xmlns:a14="http://schemas.microsoft.com/office/drawing/2010/main" w="0" algn="ctr">
                <a:solidFill>
                  <a:srgbClr val="000000"/>
                </a:solidFill>
                <a:round/>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zh-TW" altLang="en-US">
              <a:solidFill>
                <a:srgbClr val="000000"/>
              </a:solidFill>
            </a:endParaRPr>
          </a:p>
        </p:txBody>
      </p:sp>
      <p:pic>
        <p:nvPicPr>
          <p:cNvPr id="117765" name="Picture 2" descr="D:\學輔科資料\簡報圖案\12.png">
            <a:extLst>
              <a:ext uri="{FF2B5EF4-FFF2-40B4-BE49-F238E27FC236}">
                <a16:creationId xmlns:a16="http://schemas.microsoft.com/office/drawing/2014/main" id="{3B090E80-E121-4217-9D17-55903D2432E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03388" y="-15875"/>
            <a:ext cx="1960562"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4" name="矩形 83">
            <a:extLst>
              <a:ext uri="{FF2B5EF4-FFF2-40B4-BE49-F238E27FC236}">
                <a16:creationId xmlns:a16="http://schemas.microsoft.com/office/drawing/2014/main" id="{31F7B6EF-FA72-456B-BB91-890D1E55C9DF}"/>
              </a:ext>
            </a:extLst>
          </p:cNvPr>
          <p:cNvSpPr/>
          <p:nvPr/>
        </p:nvSpPr>
        <p:spPr>
          <a:xfrm>
            <a:off x="6434139" y="44450"/>
            <a:ext cx="4054475" cy="400050"/>
          </a:xfrm>
          <a:prstGeom prst="rect">
            <a:avLst/>
          </a:prstGeom>
        </p:spPr>
        <p:txBody>
          <a:bodyPr>
            <a:spAutoFit/>
          </a:bodyPr>
          <a:lstStyle/>
          <a:p>
            <a:pPr eaLnBrk="1" hangingPunct="1">
              <a:defRPr/>
            </a:pPr>
            <a:r>
              <a:rPr lang="zh-TW" altLang="en-US" sz="20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志願選填試探作業</a:t>
            </a:r>
            <a:endParaRPr lang="zh-TW" altLang="en-US" sz="2000" dirty="0">
              <a:solidFill>
                <a:prstClr val="white"/>
              </a:solidFill>
              <a:latin typeface="微軟正黑體" panose="020B0604030504040204" pitchFamily="34" charset="-120"/>
              <a:ea typeface="微軟正黑體" panose="020B0604030504040204" pitchFamily="34" charset="-120"/>
            </a:endParaRPr>
          </a:p>
        </p:txBody>
      </p:sp>
      <p:cxnSp>
        <p:nvCxnSpPr>
          <p:cNvPr id="87" name="直線接點 86">
            <a:extLst>
              <a:ext uri="{FF2B5EF4-FFF2-40B4-BE49-F238E27FC236}">
                <a16:creationId xmlns:a16="http://schemas.microsoft.com/office/drawing/2014/main" id="{9DDE3111-5586-4D22-BD6E-46E26670F7DB}"/>
              </a:ext>
            </a:extLst>
          </p:cNvPr>
          <p:cNvCxnSpPr/>
          <p:nvPr/>
        </p:nvCxnSpPr>
        <p:spPr>
          <a:xfrm>
            <a:off x="1500188" y="1162050"/>
            <a:ext cx="9155113"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117768" name="矩形 6">
            <a:extLst>
              <a:ext uri="{FF2B5EF4-FFF2-40B4-BE49-F238E27FC236}">
                <a16:creationId xmlns:a16="http://schemas.microsoft.com/office/drawing/2014/main" id="{47384796-3C60-4665-A1BA-BB984D258528}"/>
              </a:ext>
            </a:extLst>
          </p:cNvPr>
          <p:cNvSpPr>
            <a:spLocks noChangeArrowheads="1"/>
          </p:cNvSpPr>
          <p:nvPr/>
        </p:nvSpPr>
        <p:spPr bwMode="auto">
          <a:xfrm>
            <a:off x="1524000" y="692150"/>
            <a:ext cx="9144000" cy="649288"/>
          </a:xfrm>
          <a:prstGeom prst="rect">
            <a:avLst/>
          </a:prstGeom>
          <a:solidFill>
            <a:srgbClr val="800080"/>
          </a:solidFill>
          <a:ln>
            <a:noFill/>
          </a:ln>
          <a:extLst>
            <a:ext uri="{91240B29-F687-4F45-9708-019B960494DF}">
              <a14:hiddenLine xmlns:a14="http://schemas.microsoft.com/office/drawing/2010/main" w="25400" algn="ctr">
                <a:solidFill>
                  <a:srgbClr val="000000"/>
                </a:solidFill>
                <a:round/>
                <a:headEnd/>
                <a:tailEnd/>
              </a14:hiddenLine>
            </a:ext>
          </a:extLst>
        </p:spPr>
        <p:txBody>
          <a:bodyPr anchor="ctr"/>
          <a:lstStyle>
            <a:lvl1pPr marL="165100" indent="-16510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just" eaLnBrk="1" hangingPunct="1">
              <a:spcBef>
                <a:spcPct val="0"/>
              </a:spcBef>
              <a:buFontTx/>
              <a:buNone/>
            </a:pPr>
            <a:r>
              <a:rPr lang="zh-TW" altLang="en-US" sz="2800">
                <a:solidFill>
                  <a:srgbClr val="FFFFFF"/>
                </a:solidFill>
                <a:latin typeface="Adobe 繁黑體 Std B"/>
                <a:ea typeface="Adobe 繁黑體 Std B"/>
                <a:cs typeface="Adobe 繁黑體 Std B"/>
              </a:rPr>
              <a:t>  志願選填試探與輔導作業辦理初衷</a:t>
            </a:r>
            <a:endParaRPr lang="zh-TW" altLang="zh-TW" sz="2800" b="1">
              <a:solidFill>
                <a:srgbClr val="FFFFFF"/>
              </a:solidFill>
              <a:latin typeface="微軟正黑體" panose="020B0604030504040204" pitchFamily="34" charset="-120"/>
              <a:ea typeface="微軟正黑體" panose="020B0604030504040204" pitchFamily="34" charset="-120"/>
            </a:endParaRPr>
          </a:p>
        </p:txBody>
      </p:sp>
      <p:sp>
        <p:nvSpPr>
          <p:cNvPr id="18" name="上彎箭號 17">
            <a:extLst>
              <a:ext uri="{FF2B5EF4-FFF2-40B4-BE49-F238E27FC236}">
                <a16:creationId xmlns:a16="http://schemas.microsoft.com/office/drawing/2014/main" id="{D5810662-46BC-4DC1-A1D0-810824244950}"/>
              </a:ext>
            </a:extLst>
          </p:cNvPr>
          <p:cNvSpPr/>
          <p:nvPr/>
        </p:nvSpPr>
        <p:spPr>
          <a:xfrm rot="16200000" flipH="1" flipV="1">
            <a:off x="2765426" y="2493963"/>
            <a:ext cx="1163637" cy="1582738"/>
          </a:xfrm>
          <a:prstGeom prst="bentUpArrow">
            <a:avLst>
              <a:gd name="adj1" fmla="val 28274"/>
              <a:gd name="adj2" fmla="val 25000"/>
              <a:gd name="adj3" fmla="val 37004"/>
            </a:avLst>
          </a:prstGeom>
        </p:spPr>
        <p:style>
          <a:lnRef idx="1">
            <a:schemeClr val="accent6"/>
          </a:lnRef>
          <a:fillRef idx="2">
            <a:schemeClr val="accent6"/>
          </a:fillRef>
          <a:effectRef idx="1">
            <a:schemeClr val="accent6"/>
          </a:effectRef>
          <a:fontRef idx="minor">
            <a:schemeClr val="dk1"/>
          </a:fontRef>
        </p:style>
        <p:txBody>
          <a:bodyPr anchor="ctr"/>
          <a:lstStyle/>
          <a:p>
            <a:pPr algn="ctr" eaLnBrk="1" hangingPunct="1">
              <a:defRPr/>
            </a:pPr>
            <a:endParaRPr lang="zh-TW" altLang="en-US" sz="3600">
              <a:solidFill>
                <a:prstClr val="black"/>
              </a:solidFill>
            </a:endParaRPr>
          </a:p>
        </p:txBody>
      </p:sp>
      <p:sp>
        <p:nvSpPr>
          <p:cNvPr id="19" name="圓角矩形 18">
            <a:extLst>
              <a:ext uri="{FF2B5EF4-FFF2-40B4-BE49-F238E27FC236}">
                <a16:creationId xmlns:a16="http://schemas.microsoft.com/office/drawing/2014/main" id="{53DAD9F7-0FC4-4004-98BF-52E271E412A3}"/>
              </a:ext>
            </a:extLst>
          </p:cNvPr>
          <p:cNvSpPr/>
          <p:nvPr/>
        </p:nvSpPr>
        <p:spPr>
          <a:xfrm>
            <a:off x="1763714" y="1628775"/>
            <a:ext cx="2016125" cy="1079500"/>
          </a:xfrm>
          <a:prstGeom prst="roundRect">
            <a:avLst/>
          </a:prstGeom>
        </p:spPr>
        <p:style>
          <a:lnRef idx="3">
            <a:schemeClr val="lt1"/>
          </a:lnRef>
          <a:fillRef idx="1">
            <a:schemeClr val="accent2"/>
          </a:fillRef>
          <a:effectRef idx="1">
            <a:schemeClr val="accent2"/>
          </a:effectRef>
          <a:fontRef idx="minor">
            <a:schemeClr val="lt1"/>
          </a:fontRef>
        </p:style>
        <p:txBody>
          <a:bodyPr anchor="ctr"/>
          <a:lstStyle/>
          <a:p>
            <a:pPr algn="ctr" eaLnBrk="1" hangingPunct="1">
              <a:defRPr/>
            </a:pPr>
            <a:r>
              <a:rPr lang="zh-TW" altLang="en-US" sz="4400" b="1" dirty="0">
                <a:solidFill>
                  <a:srgbClr val="0000FF"/>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任務</a:t>
            </a:r>
          </a:p>
        </p:txBody>
      </p:sp>
      <p:sp>
        <p:nvSpPr>
          <p:cNvPr id="117771" name="矩形 19">
            <a:extLst>
              <a:ext uri="{FF2B5EF4-FFF2-40B4-BE49-F238E27FC236}">
                <a16:creationId xmlns:a16="http://schemas.microsoft.com/office/drawing/2014/main" id="{0BBF0BA5-7E26-432D-AF79-CB0EA5B49E19}"/>
              </a:ext>
            </a:extLst>
          </p:cNvPr>
          <p:cNvSpPr>
            <a:spLocks noChangeArrowheads="1"/>
          </p:cNvSpPr>
          <p:nvPr/>
        </p:nvSpPr>
        <p:spPr bwMode="auto">
          <a:xfrm>
            <a:off x="3784600" y="1700214"/>
            <a:ext cx="3175000" cy="954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zh-TW" altLang="en-US" sz="2800" b="1">
                <a:solidFill>
                  <a:srgbClr val="0070C0"/>
                </a:solidFill>
                <a:latin typeface="微軟正黑體" panose="020B0604030504040204" pitchFamily="34" charset="-120"/>
                <a:ea typeface="微軟正黑體" panose="020B0604030504040204" pitchFamily="34" charset="-120"/>
              </a:rPr>
              <a:t>協助學生了解</a:t>
            </a:r>
            <a:endParaRPr lang="en-US" altLang="zh-TW" sz="2800" b="1">
              <a:solidFill>
                <a:srgbClr val="0070C0"/>
              </a:solidFill>
              <a:latin typeface="微軟正黑體" panose="020B0604030504040204" pitchFamily="34" charset="-120"/>
              <a:ea typeface="微軟正黑體" panose="020B0604030504040204" pitchFamily="34" charset="-120"/>
            </a:endParaRPr>
          </a:p>
          <a:p>
            <a:pPr eaLnBrk="1" hangingPunct="1">
              <a:spcBef>
                <a:spcPct val="0"/>
              </a:spcBef>
              <a:buFontTx/>
              <a:buNone/>
            </a:pPr>
            <a:r>
              <a:rPr lang="zh-TW" altLang="en-US" sz="2800" b="1">
                <a:solidFill>
                  <a:srgbClr val="0070C0"/>
                </a:solidFill>
                <a:latin typeface="微軟正黑體" panose="020B0604030504040204" pitchFamily="34" charset="-120"/>
                <a:ea typeface="微軟正黑體" panose="020B0604030504040204" pitchFamily="34" charset="-120"/>
              </a:rPr>
              <a:t>免試入學作業細節</a:t>
            </a:r>
          </a:p>
        </p:txBody>
      </p:sp>
      <p:sp>
        <p:nvSpPr>
          <p:cNvPr id="21" name="圓角矩形 20">
            <a:extLst>
              <a:ext uri="{FF2B5EF4-FFF2-40B4-BE49-F238E27FC236}">
                <a16:creationId xmlns:a16="http://schemas.microsoft.com/office/drawing/2014/main" id="{B1C8D779-1C7D-4F6A-91B0-8A998479711F}"/>
              </a:ext>
            </a:extLst>
          </p:cNvPr>
          <p:cNvSpPr/>
          <p:nvPr/>
        </p:nvSpPr>
        <p:spPr>
          <a:xfrm>
            <a:off x="4138614" y="3071813"/>
            <a:ext cx="2016125" cy="1079500"/>
          </a:xfrm>
          <a:prstGeom prst="roundRect">
            <a:avLst/>
          </a:prstGeom>
        </p:spPr>
        <p:style>
          <a:lnRef idx="2">
            <a:schemeClr val="accent4">
              <a:shade val="50000"/>
            </a:schemeClr>
          </a:lnRef>
          <a:fillRef idx="1">
            <a:schemeClr val="accent4"/>
          </a:fillRef>
          <a:effectRef idx="0">
            <a:schemeClr val="accent4"/>
          </a:effectRef>
          <a:fontRef idx="minor">
            <a:schemeClr val="lt1"/>
          </a:fontRef>
        </p:style>
        <p:txBody>
          <a:bodyPr anchor="ctr"/>
          <a:lstStyle/>
          <a:p>
            <a:pPr algn="ctr" eaLnBrk="1" hangingPunct="1">
              <a:defRPr/>
            </a:pPr>
            <a:r>
              <a:rPr lang="zh-TW" altLang="en-US" sz="44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過程</a:t>
            </a:r>
          </a:p>
        </p:txBody>
      </p:sp>
      <p:sp>
        <p:nvSpPr>
          <p:cNvPr id="22" name="矩形 21">
            <a:extLst>
              <a:ext uri="{FF2B5EF4-FFF2-40B4-BE49-F238E27FC236}">
                <a16:creationId xmlns:a16="http://schemas.microsoft.com/office/drawing/2014/main" id="{C792A543-6F09-4921-A4BB-1C1CDC53A313}"/>
              </a:ext>
            </a:extLst>
          </p:cNvPr>
          <p:cNvSpPr>
            <a:spLocks noChangeArrowheads="1"/>
          </p:cNvSpPr>
          <p:nvPr/>
        </p:nvSpPr>
        <p:spPr bwMode="auto">
          <a:xfrm>
            <a:off x="6167439" y="3140075"/>
            <a:ext cx="2160587" cy="95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zh-TW" altLang="en-US" sz="2800" b="1">
                <a:solidFill>
                  <a:srgbClr val="7030A0"/>
                </a:solidFill>
                <a:latin typeface="微軟正黑體" panose="020B0604030504040204" pitchFamily="34" charset="-120"/>
                <a:ea typeface="微軟正黑體" panose="020B0604030504040204" pitchFamily="34" charset="-120"/>
              </a:rPr>
              <a:t>結合生涯發</a:t>
            </a:r>
            <a:endParaRPr lang="en-US" altLang="zh-TW" sz="2800" b="1">
              <a:solidFill>
                <a:srgbClr val="7030A0"/>
              </a:solidFill>
              <a:latin typeface="微軟正黑體" panose="020B0604030504040204" pitchFamily="34" charset="-120"/>
              <a:ea typeface="微軟正黑體" panose="020B0604030504040204" pitchFamily="34" charset="-120"/>
            </a:endParaRPr>
          </a:p>
          <a:p>
            <a:pPr eaLnBrk="1" hangingPunct="1">
              <a:spcBef>
                <a:spcPct val="0"/>
              </a:spcBef>
              <a:buFontTx/>
              <a:buNone/>
            </a:pPr>
            <a:r>
              <a:rPr lang="zh-TW" altLang="en-US" sz="2800" b="1">
                <a:solidFill>
                  <a:srgbClr val="7030A0"/>
                </a:solidFill>
                <a:latin typeface="微軟正黑體" panose="020B0604030504040204" pitchFamily="34" charset="-120"/>
                <a:ea typeface="微軟正黑體" panose="020B0604030504040204" pitchFamily="34" charset="-120"/>
              </a:rPr>
              <a:t>展教育活動</a:t>
            </a:r>
          </a:p>
        </p:txBody>
      </p:sp>
      <p:sp>
        <p:nvSpPr>
          <p:cNvPr id="23" name="上彎箭號 22">
            <a:extLst>
              <a:ext uri="{FF2B5EF4-FFF2-40B4-BE49-F238E27FC236}">
                <a16:creationId xmlns:a16="http://schemas.microsoft.com/office/drawing/2014/main" id="{83EB087F-EFBC-4BD3-80AF-29133421F79C}"/>
              </a:ext>
            </a:extLst>
          </p:cNvPr>
          <p:cNvSpPr/>
          <p:nvPr/>
        </p:nvSpPr>
        <p:spPr>
          <a:xfrm rot="16200000" flipH="1" flipV="1">
            <a:off x="4914108" y="4083845"/>
            <a:ext cx="1449387" cy="1584325"/>
          </a:xfrm>
          <a:prstGeom prst="bentUpArrow">
            <a:avLst/>
          </a:prstGeom>
        </p:spPr>
        <p:style>
          <a:lnRef idx="1">
            <a:schemeClr val="accent6"/>
          </a:lnRef>
          <a:fillRef idx="2">
            <a:schemeClr val="accent6"/>
          </a:fillRef>
          <a:effectRef idx="1">
            <a:schemeClr val="accent6"/>
          </a:effectRef>
          <a:fontRef idx="minor">
            <a:schemeClr val="dk1"/>
          </a:fontRef>
        </p:style>
        <p:txBody>
          <a:bodyPr anchor="ctr"/>
          <a:lstStyle/>
          <a:p>
            <a:pPr algn="ctr" eaLnBrk="1" hangingPunct="1">
              <a:defRPr/>
            </a:pPr>
            <a:endParaRPr lang="zh-TW" altLang="en-US" sz="3600">
              <a:solidFill>
                <a:prstClr val="black"/>
              </a:solidFill>
            </a:endParaRPr>
          </a:p>
        </p:txBody>
      </p:sp>
      <p:sp>
        <p:nvSpPr>
          <p:cNvPr id="24" name="圓角矩形 23">
            <a:extLst>
              <a:ext uri="{FF2B5EF4-FFF2-40B4-BE49-F238E27FC236}">
                <a16:creationId xmlns:a16="http://schemas.microsoft.com/office/drawing/2014/main" id="{3DD44868-F93B-4185-BFED-42F4A71C9D47}"/>
              </a:ext>
            </a:extLst>
          </p:cNvPr>
          <p:cNvSpPr/>
          <p:nvPr/>
        </p:nvSpPr>
        <p:spPr>
          <a:xfrm>
            <a:off x="6430964" y="4727575"/>
            <a:ext cx="2016125" cy="1081088"/>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eaLnBrk="1" hangingPunct="1">
              <a:defRPr/>
            </a:pPr>
            <a:r>
              <a:rPr lang="zh-TW" altLang="en-US" sz="4400" b="1" dirty="0">
                <a:solidFill>
                  <a:srgbClr val="C0504D">
                    <a:lumMod val="50000"/>
                  </a:srgbClr>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使命</a:t>
            </a:r>
          </a:p>
        </p:txBody>
      </p:sp>
      <p:sp>
        <p:nvSpPr>
          <p:cNvPr id="25" name="矩形 24">
            <a:extLst>
              <a:ext uri="{FF2B5EF4-FFF2-40B4-BE49-F238E27FC236}">
                <a16:creationId xmlns:a16="http://schemas.microsoft.com/office/drawing/2014/main" id="{DEE7B084-D1FB-478A-B226-424525F62493}"/>
              </a:ext>
            </a:extLst>
          </p:cNvPr>
          <p:cNvSpPr>
            <a:spLocks noChangeArrowheads="1"/>
          </p:cNvSpPr>
          <p:nvPr/>
        </p:nvSpPr>
        <p:spPr bwMode="auto">
          <a:xfrm>
            <a:off x="8459789" y="4505325"/>
            <a:ext cx="2160587" cy="138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zh-TW" altLang="en-US" sz="2800" b="1">
                <a:solidFill>
                  <a:srgbClr val="7030A0"/>
                </a:solidFill>
                <a:latin typeface="微軟正黑體" panose="020B0604030504040204" pitchFamily="34" charset="-120"/>
                <a:ea typeface="微軟正黑體" panose="020B0604030504040204" pitchFamily="34" charset="-120"/>
              </a:rPr>
              <a:t>幫助學生適性發展自我實現</a:t>
            </a: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barn(inVertical)">
                                      <p:cBhvr>
                                        <p:cTn id="7" dur="500"/>
                                        <p:tgtEl>
                                          <p:spTgt spid="21"/>
                                        </p:tgtEl>
                                      </p:cBhvr>
                                    </p:animEffect>
                                  </p:childTnLst>
                                </p:cTn>
                              </p:par>
                              <p:par>
                                <p:cTn id="8" presetID="16" presetClass="entr" presetSubtype="21" fill="hold" nodeType="withEffect">
                                  <p:stCondLst>
                                    <p:cond delay="0"/>
                                  </p:stCondLst>
                                  <p:childTnLst>
                                    <p:set>
                                      <p:cBhvr>
                                        <p:cTn id="9" dur="1" fill="hold">
                                          <p:stCondLst>
                                            <p:cond delay="0"/>
                                          </p:stCondLst>
                                        </p:cTn>
                                        <p:tgtEl>
                                          <p:spTgt spid="18"/>
                                        </p:tgtEl>
                                        <p:attrNameLst>
                                          <p:attrName>style.visibility</p:attrName>
                                        </p:attrNameLst>
                                      </p:cBhvr>
                                      <p:to>
                                        <p:strVal val="visible"/>
                                      </p:to>
                                    </p:set>
                                    <p:animEffect transition="in" filter="barn(inVertical)">
                                      <p:cBhvr>
                                        <p:cTn id="10" dur="500"/>
                                        <p:tgtEl>
                                          <p:spTgt spid="18"/>
                                        </p:tgtEl>
                                      </p:cBhvr>
                                    </p:animEffect>
                                  </p:childTnLst>
                                </p:cTn>
                              </p:par>
                              <p:par>
                                <p:cTn id="11" presetID="16" presetClass="entr" presetSubtype="21" fill="hold" grpId="0" nodeType="withEffect">
                                  <p:stCondLst>
                                    <p:cond delay="0"/>
                                  </p:stCondLst>
                                  <p:childTnLst>
                                    <p:set>
                                      <p:cBhvr>
                                        <p:cTn id="12" dur="1" fill="hold">
                                          <p:stCondLst>
                                            <p:cond delay="0"/>
                                          </p:stCondLst>
                                        </p:cTn>
                                        <p:tgtEl>
                                          <p:spTgt spid="22"/>
                                        </p:tgtEl>
                                        <p:attrNameLst>
                                          <p:attrName>style.visibility</p:attrName>
                                        </p:attrNameLst>
                                      </p:cBhvr>
                                      <p:to>
                                        <p:strVal val="visible"/>
                                      </p:to>
                                    </p:set>
                                    <p:animEffect transition="in" filter="barn(inVertical)">
                                      <p:cBhvr>
                                        <p:cTn id="13" dur="500"/>
                                        <p:tgtEl>
                                          <p:spTgt spid="22"/>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6" presetClass="entr" presetSubtype="16" fill="hold" nodeType="clickEffect">
                                  <p:stCondLst>
                                    <p:cond delay="0"/>
                                  </p:stCondLst>
                                  <p:childTnLst>
                                    <p:set>
                                      <p:cBhvr>
                                        <p:cTn id="17" dur="1" fill="hold">
                                          <p:stCondLst>
                                            <p:cond delay="0"/>
                                          </p:stCondLst>
                                        </p:cTn>
                                        <p:tgtEl>
                                          <p:spTgt spid="23"/>
                                        </p:tgtEl>
                                        <p:attrNameLst>
                                          <p:attrName>style.visibility</p:attrName>
                                        </p:attrNameLst>
                                      </p:cBhvr>
                                      <p:to>
                                        <p:strVal val="visible"/>
                                      </p:to>
                                    </p:set>
                                    <p:animEffect transition="in" filter="circle(in)">
                                      <p:cBhvr>
                                        <p:cTn id="18" dur="2000"/>
                                        <p:tgtEl>
                                          <p:spTgt spid="23"/>
                                        </p:tgtEl>
                                      </p:cBhvr>
                                    </p:animEffect>
                                  </p:childTnLst>
                                </p:cTn>
                              </p:par>
                              <p:par>
                                <p:cTn id="19" presetID="6" presetClass="entr" presetSubtype="16" fill="hold" grpId="0" nodeType="withEffect">
                                  <p:stCondLst>
                                    <p:cond delay="0"/>
                                  </p:stCondLst>
                                  <p:childTnLst>
                                    <p:set>
                                      <p:cBhvr>
                                        <p:cTn id="20" dur="1" fill="hold">
                                          <p:stCondLst>
                                            <p:cond delay="0"/>
                                          </p:stCondLst>
                                        </p:cTn>
                                        <p:tgtEl>
                                          <p:spTgt spid="24"/>
                                        </p:tgtEl>
                                        <p:attrNameLst>
                                          <p:attrName>style.visibility</p:attrName>
                                        </p:attrNameLst>
                                      </p:cBhvr>
                                      <p:to>
                                        <p:strVal val="visible"/>
                                      </p:to>
                                    </p:set>
                                    <p:animEffect transition="in" filter="circle(in)">
                                      <p:cBhvr>
                                        <p:cTn id="21" dur="2000"/>
                                        <p:tgtEl>
                                          <p:spTgt spid="24"/>
                                        </p:tgtEl>
                                      </p:cBhvr>
                                    </p:animEffect>
                                  </p:childTnLst>
                                </p:cTn>
                              </p:par>
                              <p:par>
                                <p:cTn id="22" presetID="6" presetClass="entr" presetSubtype="16" fill="hold" grpId="0" nodeType="withEffect">
                                  <p:stCondLst>
                                    <p:cond delay="0"/>
                                  </p:stCondLst>
                                  <p:childTnLst>
                                    <p:set>
                                      <p:cBhvr>
                                        <p:cTn id="23" dur="1" fill="hold">
                                          <p:stCondLst>
                                            <p:cond delay="0"/>
                                          </p:stCondLst>
                                        </p:cTn>
                                        <p:tgtEl>
                                          <p:spTgt spid="25"/>
                                        </p:tgtEl>
                                        <p:attrNameLst>
                                          <p:attrName>style.visibility</p:attrName>
                                        </p:attrNameLst>
                                      </p:cBhvr>
                                      <p:to>
                                        <p:strVal val="visible"/>
                                      </p:to>
                                    </p:set>
                                    <p:animEffect transition="in" filter="circle(in)">
                                      <p:cBhvr>
                                        <p:cTn id="24" dur="20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p:bldP spid="24" grpId="0" animBg="1"/>
      <p:bldP spid="25" grpId="0"/>
    </p:bldLst>
  </p:timing>
</p:sld>
</file>

<file path=ppt/slides/slide46.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63" name="矩形: 圓角 1">
            <a:extLst>
              <a:ext uri="{FF2B5EF4-FFF2-40B4-BE49-F238E27FC236}">
                <a16:creationId xmlns:a16="http://schemas.microsoft.com/office/drawing/2014/main" id="{2FFB49B6-1CAE-4F2C-A49B-68515F9AF7BE}"/>
              </a:ext>
            </a:extLst>
          </p:cNvPr>
          <p:cNvSpPr/>
          <p:nvPr/>
        </p:nvSpPr>
        <p:spPr>
          <a:xfrm>
            <a:off x="1736725" y="1196975"/>
            <a:ext cx="8751888" cy="5111750"/>
          </a:xfrm>
          <a:prstGeom prst="roundRect">
            <a:avLst>
              <a:gd name="adj" fmla="val 6980"/>
            </a:avLst>
          </a:prstGeom>
          <a:gradFill flip="none" rotWithShape="1">
            <a:gsLst>
              <a:gs pos="0">
                <a:schemeClr val="accent3">
                  <a:lumMod val="75000"/>
                  <a:alpha val="68000"/>
                </a:schemeClr>
              </a:gs>
              <a:gs pos="50000">
                <a:schemeClr val="accent3">
                  <a:lumMod val="60000"/>
                  <a:lumOff val="40000"/>
                </a:schemeClr>
              </a:gs>
              <a:gs pos="100000">
                <a:schemeClr val="bg1">
                  <a:lumMod val="95000"/>
                </a:schemeClr>
              </a:gs>
            </a:gsLst>
            <a:lin ang="16200000" scaled="1"/>
            <a:tileRect/>
          </a:gra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TW" altLang="en-US" dirty="0">
              <a:solidFill>
                <a:prstClr val="white"/>
              </a:solidFill>
            </a:endParaRPr>
          </a:p>
        </p:txBody>
      </p:sp>
      <p:cxnSp>
        <p:nvCxnSpPr>
          <p:cNvPr id="7" name="直線接點 6">
            <a:extLst>
              <a:ext uri="{FF2B5EF4-FFF2-40B4-BE49-F238E27FC236}">
                <a16:creationId xmlns:a16="http://schemas.microsoft.com/office/drawing/2014/main" id="{549CD7B5-1718-4759-9A2F-FD9E831EE223}"/>
              </a:ext>
            </a:extLst>
          </p:cNvPr>
          <p:cNvCxnSpPr/>
          <p:nvPr/>
        </p:nvCxnSpPr>
        <p:spPr>
          <a:xfrm>
            <a:off x="1489076" y="674688"/>
            <a:ext cx="9167813"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118788" name="矩形 40">
            <a:extLst>
              <a:ext uri="{FF2B5EF4-FFF2-40B4-BE49-F238E27FC236}">
                <a16:creationId xmlns:a16="http://schemas.microsoft.com/office/drawing/2014/main" id="{2BAEDFC6-BD6E-4A0C-AE98-0695875B631D}"/>
              </a:ext>
            </a:extLst>
          </p:cNvPr>
          <p:cNvSpPr>
            <a:spLocks noChangeArrowheads="1"/>
          </p:cNvSpPr>
          <p:nvPr/>
        </p:nvSpPr>
        <p:spPr bwMode="auto">
          <a:xfrm>
            <a:off x="1524000" y="0"/>
            <a:ext cx="9144000" cy="444500"/>
          </a:xfrm>
          <a:prstGeom prst="rect">
            <a:avLst/>
          </a:prstGeom>
          <a:solidFill>
            <a:srgbClr val="990000"/>
          </a:solidFill>
          <a:ln>
            <a:noFill/>
          </a:ln>
          <a:extLst>
            <a:ext uri="{91240B29-F687-4F45-9708-019B960494DF}">
              <a14:hiddenLine xmlns:a14="http://schemas.microsoft.com/office/drawing/2010/main" w="0" algn="ctr">
                <a:solidFill>
                  <a:srgbClr val="000000"/>
                </a:solidFill>
                <a:round/>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zh-TW" altLang="en-US">
              <a:solidFill>
                <a:srgbClr val="000000"/>
              </a:solidFill>
            </a:endParaRPr>
          </a:p>
        </p:txBody>
      </p:sp>
      <p:pic>
        <p:nvPicPr>
          <p:cNvPr id="118789" name="Picture 2" descr="D:\學輔科資料\簡報圖案\12.png">
            <a:extLst>
              <a:ext uri="{FF2B5EF4-FFF2-40B4-BE49-F238E27FC236}">
                <a16:creationId xmlns:a16="http://schemas.microsoft.com/office/drawing/2014/main" id="{AF9867F2-BC0F-4409-9E8B-1AD33164AFE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03388" y="-15875"/>
            <a:ext cx="1960562"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4" name="矩形 83">
            <a:extLst>
              <a:ext uri="{FF2B5EF4-FFF2-40B4-BE49-F238E27FC236}">
                <a16:creationId xmlns:a16="http://schemas.microsoft.com/office/drawing/2014/main" id="{EC8A193D-C261-4570-B107-021CB2A6DA12}"/>
              </a:ext>
            </a:extLst>
          </p:cNvPr>
          <p:cNvSpPr/>
          <p:nvPr/>
        </p:nvSpPr>
        <p:spPr>
          <a:xfrm>
            <a:off x="6434139" y="44450"/>
            <a:ext cx="4054475" cy="400050"/>
          </a:xfrm>
          <a:prstGeom prst="rect">
            <a:avLst/>
          </a:prstGeom>
        </p:spPr>
        <p:txBody>
          <a:bodyPr>
            <a:spAutoFit/>
          </a:bodyPr>
          <a:lstStyle/>
          <a:p>
            <a:pPr eaLnBrk="1" hangingPunct="1">
              <a:defRPr/>
            </a:pPr>
            <a:r>
              <a:rPr lang="zh-TW" altLang="en-US" sz="20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志願選填試探作業</a:t>
            </a:r>
            <a:endParaRPr lang="zh-TW" altLang="en-US" sz="2000" dirty="0">
              <a:solidFill>
                <a:prstClr val="white"/>
              </a:solidFill>
              <a:latin typeface="微軟正黑體" panose="020B0604030504040204" pitchFamily="34" charset="-120"/>
              <a:ea typeface="微軟正黑體" panose="020B0604030504040204" pitchFamily="34" charset="-120"/>
            </a:endParaRPr>
          </a:p>
        </p:txBody>
      </p:sp>
      <p:cxnSp>
        <p:nvCxnSpPr>
          <p:cNvPr id="87" name="直線接點 86">
            <a:extLst>
              <a:ext uri="{FF2B5EF4-FFF2-40B4-BE49-F238E27FC236}">
                <a16:creationId xmlns:a16="http://schemas.microsoft.com/office/drawing/2014/main" id="{358CC8FF-313B-492D-A693-8FFEFF240B9F}"/>
              </a:ext>
            </a:extLst>
          </p:cNvPr>
          <p:cNvCxnSpPr/>
          <p:nvPr/>
        </p:nvCxnSpPr>
        <p:spPr>
          <a:xfrm>
            <a:off x="1500188" y="890588"/>
            <a:ext cx="9155113"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118792" name="矩形 6">
            <a:extLst>
              <a:ext uri="{FF2B5EF4-FFF2-40B4-BE49-F238E27FC236}">
                <a16:creationId xmlns:a16="http://schemas.microsoft.com/office/drawing/2014/main" id="{4A0DDC7F-0DB2-4DDA-ADA6-5D5F1CDCD049}"/>
              </a:ext>
            </a:extLst>
          </p:cNvPr>
          <p:cNvSpPr>
            <a:spLocks noChangeArrowheads="1"/>
          </p:cNvSpPr>
          <p:nvPr/>
        </p:nvSpPr>
        <p:spPr bwMode="auto">
          <a:xfrm>
            <a:off x="1524000" y="542925"/>
            <a:ext cx="9144000" cy="647700"/>
          </a:xfrm>
          <a:prstGeom prst="rect">
            <a:avLst/>
          </a:prstGeom>
          <a:solidFill>
            <a:srgbClr val="800080"/>
          </a:solidFill>
          <a:ln>
            <a:noFill/>
          </a:ln>
          <a:extLst>
            <a:ext uri="{91240B29-F687-4F45-9708-019B960494DF}">
              <a14:hiddenLine xmlns:a14="http://schemas.microsoft.com/office/drawing/2010/main" w="25400" algn="ctr">
                <a:solidFill>
                  <a:srgbClr val="000000"/>
                </a:solidFill>
                <a:round/>
                <a:headEnd/>
                <a:tailEnd/>
              </a14:hiddenLine>
            </a:ext>
          </a:extLst>
        </p:spPr>
        <p:txBody>
          <a:bodyPr anchor="ctr"/>
          <a:lstStyle>
            <a:lvl1pPr marL="165100" indent="-16510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just" eaLnBrk="1" hangingPunct="1">
              <a:spcBef>
                <a:spcPct val="0"/>
              </a:spcBef>
              <a:buFontTx/>
              <a:buNone/>
            </a:pPr>
            <a:r>
              <a:rPr lang="zh-TW" altLang="en-US" sz="2800">
                <a:solidFill>
                  <a:srgbClr val="FFFFFF"/>
                </a:solidFill>
                <a:latin typeface="Adobe 繁黑體 Std B"/>
                <a:ea typeface="Adobe 繁黑體 Std B"/>
                <a:cs typeface="Adobe 繁黑體 Std B"/>
              </a:rPr>
              <a:t>  志願選填試探與輔導作業定位</a:t>
            </a:r>
            <a:endParaRPr lang="zh-TW" altLang="zh-TW" sz="2800" b="1">
              <a:solidFill>
                <a:srgbClr val="FFFFFF"/>
              </a:solidFill>
              <a:latin typeface="微軟正黑體" panose="020B0604030504040204" pitchFamily="34" charset="-120"/>
              <a:ea typeface="微軟正黑體" panose="020B0604030504040204" pitchFamily="34" charset="-120"/>
            </a:endParaRPr>
          </a:p>
        </p:txBody>
      </p:sp>
      <p:grpSp>
        <p:nvGrpSpPr>
          <p:cNvPr id="2" name="群組 16">
            <a:extLst>
              <a:ext uri="{FF2B5EF4-FFF2-40B4-BE49-F238E27FC236}">
                <a16:creationId xmlns:a16="http://schemas.microsoft.com/office/drawing/2014/main" id="{4C2A8CFC-1D6F-4465-9DD8-AA2C184C040E}"/>
              </a:ext>
            </a:extLst>
          </p:cNvPr>
          <p:cNvGrpSpPr/>
          <p:nvPr/>
        </p:nvGrpSpPr>
        <p:grpSpPr>
          <a:xfrm>
            <a:off x="1019436" y="1334917"/>
            <a:ext cx="10009112" cy="4824535"/>
            <a:chOff x="386074" y="2038869"/>
            <a:chExt cx="8568952" cy="5200352"/>
          </a:xfrm>
          <a:solidFill>
            <a:schemeClr val="bg1"/>
          </a:solidFill>
          <a:effectLst/>
        </p:grpSpPr>
        <p:graphicFrame>
          <p:nvGraphicFramePr>
            <p:cNvPr id="18" name="資料庫圖表 17">
              <a:extLst>
                <a:ext uri="{FF2B5EF4-FFF2-40B4-BE49-F238E27FC236}">
                  <a16:creationId xmlns:a16="http://schemas.microsoft.com/office/drawing/2014/main" id="{DD3EE429-A592-4FD7-AEA9-C6865DCCA2A9}"/>
                </a:ext>
              </a:extLst>
            </p:cNvPr>
            <p:cNvGraphicFramePr/>
            <p:nvPr/>
          </p:nvGraphicFramePr>
          <p:xfrm>
            <a:off x="386074" y="2038869"/>
            <a:ext cx="8568952" cy="520035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9" name="向右箭號 18">
              <a:extLst>
                <a:ext uri="{FF2B5EF4-FFF2-40B4-BE49-F238E27FC236}">
                  <a16:creationId xmlns:a16="http://schemas.microsoft.com/office/drawing/2014/main" id="{9AF9532E-F7BD-435A-BD5C-ACEE3FFA57E4}"/>
                </a:ext>
              </a:extLst>
            </p:cNvPr>
            <p:cNvSpPr/>
            <p:nvPr/>
          </p:nvSpPr>
          <p:spPr bwMode="auto">
            <a:xfrm>
              <a:off x="3049062" y="2185280"/>
              <a:ext cx="450192" cy="720080"/>
            </a:xfrm>
            <a:prstGeom prst="rightArrow">
              <a:avLst/>
            </a:prstGeom>
            <a:grpFill/>
            <a:ln w="9525" cap="flat" cmpd="sng" algn="ctr">
              <a:noFill/>
              <a:prstDash val="solid"/>
              <a:round/>
              <a:headEnd type="none" w="med" len="med"/>
              <a:tailEnd type="none" w="med" len="med"/>
            </a:ln>
            <a:effectLst>
              <a:prstShdw prst="shdw17" dist="17961" dir="2700000">
                <a:schemeClr val="tx1">
                  <a:gamma/>
                  <a:shade val="60000"/>
                  <a:invGamma/>
                </a:schemeClr>
              </a:prstShdw>
            </a:effectLst>
          </p:spPr>
          <p:txBody>
            <a:bodyPr/>
            <a:lstStyle/>
            <a:p>
              <a:pPr eaLnBrk="1" hangingPunct="1">
                <a:defRPr/>
              </a:pPr>
              <a:endParaRPr lang="zh-TW" altLang="en-US" sz="3200">
                <a:solidFill>
                  <a:srgbClr val="FF0000"/>
                </a:solidFill>
                <a:latin typeface="Adobe 繁黑體 Std B" pitchFamily="34" charset="-120"/>
                <a:ea typeface="Adobe 繁黑體 Std B" pitchFamily="34" charset="-120"/>
              </a:endParaRPr>
            </a:p>
          </p:txBody>
        </p:sp>
        <p:sp>
          <p:nvSpPr>
            <p:cNvPr id="20" name="向右箭號 19">
              <a:extLst>
                <a:ext uri="{FF2B5EF4-FFF2-40B4-BE49-F238E27FC236}">
                  <a16:creationId xmlns:a16="http://schemas.microsoft.com/office/drawing/2014/main" id="{877E28F4-0185-446D-AD48-E9DE8EA4D8BA}"/>
                </a:ext>
              </a:extLst>
            </p:cNvPr>
            <p:cNvSpPr/>
            <p:nvPr/>
          </p:nvSpPr>
          <p:spPr bwMode="auto">
            <a:xfrm>
              <a:off x="5244938" y="2185280"/>
              <a:ext cx="555566" cy="720080"/>
            </a:xfrm>
            <a:prstGeom prst="rightArrow">
              <a:avLst/>
            </a:prstGeom>
            <a:grpFill/>
            <a:ln w="9525" cap="flat" cmpd="sng" algn="ctr">
              <a:noFill/>
              <a:prstDash val="solid"/>
              <a:round/>
              <a:headEnd type="none" w="med" len="med"/>
              <a:tailEnd type="none" w="med" len="med"/>
            </a:ln>
            <a:effectLst>
              <a:prstShdw prst="shdw17" dist="17961" dir="2700000">
                <a:schemeClr val="tx1">
                  <a:gamma/>
                  <a:shade val="60000"/>
                  <a:invGamma/>
                </a:schemeClr>
              </a:prstShdw>
            </a:effectLst>
          </p:spPr>
          <p:txBody>
            <a:bodyPr/>
            <a:lstStyle/>
            <a:p>
              <a:pPr eaLnBrk="1" hangingPunct="1">
                <a:defRPr/>
              </a:pPr>
              <a:endParaRPr lang="zh-TW" altLang="en-US" sz="3200">
                <a:solidFill>
                  <a:srgbClr val="FF0000"/>
                </a:solidFill>
                <a:latin typeface="Adobe 繁黑體 Std B" pitchFamily="34" charset="-120"/>
                <a:ea typeface="Adobe 繁黑體 Std B" pitchFamily="34" charset="-120"/>
              </a:endParaRPr>
            </a:p>
          </p:txBody>
        </p:sp>
      </p:grpSp>
    </p:spTree>
  </p:cSld>
  <p:clrMapOvr>
    <a:masterClrMapping/>
  </p:clrMapOvr>
  <p:transition spd="slow">
    <p:fade/>
  </p:transition>
</p:sld>
</file>

<file path=ppt/slides/slide47.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2"/>
          <a:srcRect/>
          <a:stretch>
            <a:fillRect/>
          </a:stretch>
        </a:blipFill>
        <a:effectLst/>
      </p:bgPr>
    </p:bg>
    <p:spTree>
      <p:nvGrpSpPr>
        <p:cNvPr id="1" name=""/>
        <p:cNvGrpSpPr/>
        <p:nvPr/>
      </p:nvGrpSpPr>
      <p:grpSpPr>
        <a:xfrm>
          <a:off x="0" y="0"/>
          <a:ext cx="0" cy="0"/>
          <a:chOff x="0" y="0"/>
          <a:chExt cx="0" cy="0"/>
        </a:xfrm>
      </p:grpSpPr>
      <p:cxnSp>
        <p:nvCxnSpPr>
          <p:cNvPr id="7" name="直線接點 6">
            <a:extLst>
              <a:ext uri="{FF2B5EF4-FFF2-40B4-BE49-F238E27FC236}">
                <a16:creationId xmlns:a16="http://schemas.microsoft.com/office/drawing/2014/main" id="{EE454ABE-E410-4F03-B31F-E2A2AC944492}"/>
              </a:ext>
            </a:extLst>
          </p:cNvPr>
          <p:cNvCxnSpPr/>
          <p:nvPr/>
        </p:nvCxnSpPr>
        <p:spPr>
          <a:xfrm>
            <a:off x="1489076" y="825500"/>
            <a:ext cx="9167813"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87" name="直線接點 86">
            <a:extLst>
              <a:ext uri="{FF2B5EF4-FFF2-40B4-BE49-F238E27FC236}">
                <a16:creationId xmlns:a16="http://schemas.microsoft.com/office/drawing/2014/main" id="{A91AB495-316D-4CCF-9F44-DDDC0F4C5163}"/>
              </a:ext>
            </a:extLst>
          </p:cNvPr>
          <p:cNvCxnSpPr/>
          <p:nvPr/>
        </p:nvCxnSpPr>
        <p:spPr>
          <a:xfrm>
            <a:off x="1500188" y="1041400"/>
            <a:ext cx="9155113"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89" name="直線接點 88">
            <a:extLst>
              <a:ext uri="{FF2B5EF4-FFF2-40B4-BE49-F238E27FC236}">
                <a16:creationId xmlns:a16="http://schemas.microsoft.com/office/drawing/2014/main" id="{17278CA1-5627-4CAE-80CA-78C7DC30A389}"/>
              </a:ext>
            </a:extLst>
          </p:cNvPr>
          <p:cNvCxnSpPr/>
          <p:nvPr/>
        </p:nvCxnSpPr>
        <p:spPr>
          <a:xfrm>
            <a:off x="1487488" y="1833563"/>
            <a:ext cx="9167813"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25" name="矩形 24">
            <a:extLst>
              <a:ext uri="{FF2B5EF4-FFF2-40B4-BE49-F238E27FC236}">
                <a16:creationId xmlns:a16="http://schemas.microsoft.com/office/drawing/2014/main" id="{2C648584-8090-4EBD-8A68-F3B19DF391C5}"/>
              </a:ext>
            </a:extLst>
          </p:cNvPr>
          <p:cNvSpPr/>
          <p:nvPr/>
        </p:nvSpPr>
        <p:spPr>
          <a:xfrm>
            <a:off x="1501776" y="590551"/>
            <a:ext cx="9166225" cy="576263"/>
          </a:xfrm>
          <a:prstGeom prst="rect">
            <a:avLst/>
          </a:prstGeom>
          <a:solidFill>
            <a:srgbClr val="000066">
              <a:alpha val="6313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1244600" eaLnBrk="1" hangingPunct="1">
              <a:lnSpc>
                <a:spcPct val="90000"/>
              </a:lnSpc>
              <a:defRPr/>
            </a:pPr>
            <a:r>
              <a:rPr lang="en-US" altLang="zh-TW" sz="3200" b="1" dirty="0">
                <a:solidFill>
                  <a:prstClr val="white"/>
                </a:solidFill>
                <a:latin typeface="標楷體" pitchFamily="65" charset="-120"/>
                <a:ea typeface="標楷體" pitchFamily="65" charset="-120"/>
              </a:rPr>
              <a:t>   </a:t>
            </a:r>
            <a:endParaRPr lang="zh-TW" altLang="en-US" sz="3200" b="1" dirty="0">
              <a:solidFill>
                <a:srgbClr val="FFFFFF"/>
              </a:solidFill>
              <a:latin typeface="標楷體" pitchFamily="65" charset="-120"/>
              <a:ea typeface="標楷體" pitchFamily="65" charset="-120"/>
              <a:cs typeface="BiauKai"/>
            </a:endParaRPr>
          </a:p>
        </p:txBody>
      </p:sp>
      <p:sp>
        <p:nvSpPr>
          <p:cNvPr id="119814" name="矩形 25">
            <a:extLst>
              <a:ext uri="{FF2B5EF4-FFF2-40B4-BE49-F238E27FC236}">
                <a16:creationId xmlns:a16="http://schemas.microsoft.com/office/drawing/2014/main" id="{1758AE07-CF7B-49D0-A2EA-2BF40336DF40}"/>
              </a:ext>
            </a:extLst>
          </p:cNvPr>
          <p:cNvSpPr>
            <a:spLocks noChangeArrowheads="1"/>
          </p:cNvSpPr>
          <p:nvPr/>
        </p:nvSpPr>
        <p:spPr bwMode="auto">
          <a:xfrm>
            <a:off x="1717676" y="617539"/>
            <a:ext cx="893762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65100" indent="-16510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zh-TW" altLang="en-US" sz="2800" b="1">
                <a:solidFill>
                  <a:srgbClr val="FFFFFF"/>
                </a:solidFill>
                <a:latin typeface="微軟正黑體" panose="020B0604030504040204" pitchFamily="34" charset="-120"/>
                <a:ea typeface="微軟正黑體" panose="020B0604030504040204" pitchFamily="34" charset="-120"/>
              </a:rPr>
              <a:t>志願選填輔導考量因素</a:t>
            </a:r>
            <a:r>
              <a:rPr lang="en-US" altLang="zh-TW" sz="2800" b="1">
                <a:solidFill>
                  <a:srgbClr val="FFFFFF"/>
                </a:solidFill>
                <a:latin typeface="微軟正黑體" panose="020B0604030504040204" pitchFamily="34" charset="-120"/>
                <a:ea typeface="微軟正黑體" panose="020B0604030504040204" pitchFamily="34" charset="-120"/>
              </a:rPr>
              <a:t>Ⅰ</a:t>
            </a:r>
            <a:r>
              <a:rPr lang="zh-TW" altLang="en-US" sz="2800" b="1">
                <a:solidFill>
                  <a:srgbClr val="FFFFFF"/>
                </a:solidFill>
                <a:latin typeface="微軟正黑體" panose="020B0604030504040204" pitchFamily="34" charset="-120"/>
                <a:ea typeface="微軟正黑體" panose="020B0604030504040204" pitchFamily="34" charset="-120"/>
              </a:rPr>
              <a:t>─</a:t>
            </a:r>
            <a:r>
              <a:rPr lang="zh-TW" altLang="en-US" sz="2800" b="1">
                <a:solidFill>
                  <a:srgbClr val="FFC000"/>
                </a:solidFill>
                <a:latin typeface="微軟正黑體" panose="020B0604030504040204" pitchFamily="34" charset="-120"/>
                <a:ea typeface="微軟正黑體" panose="020B0604030504040204" pitchFamily="34" charset="-120"/>
              </a:rPr>
              <a:t>學生個別差異</a:t>
            </a:r>
            <a:endParaRPr lang="zh-TW" altLang="zh-TW" sz="2800" b="1">
              <a:solidFill>
                <a:srgbClr val="FFC000"/>
              </a:solidFill>
              <a:latin typeface="微軟正黑體" panose="020B0604030504040204" pitchFamily="34" charset="-120"/>
              <a:ea typeface="微軟正黑體" panose="020B0604030504040204" pitchFamily="34" charset="-120"/>
            </a:endParaRPr>
          </a:p>
        </p:txBody>
      </p:sp>
      <p:cxnSp>
        <p:nvCxnSpPr>
          <p:cNvPr id="27" name="直線接點 26">
            <a:extLst>
              <a:ext uri="{FF2B5EF4-FFF2-40B4-BE49-F238E27FC236}">
                <a16:creationId xmlns:a16="http://schemas.microsoft.com/office/drawing/2014/main" id="{338902BA-E68A-4311-9DDB-D0EB9C083085}"/>
              </a:ext>
            </a:extLst>
          </p:cNvPr>
          <p:cNvCxnSpPr>
            <a:cxnSpLocks/>
          </p:cNvCxnSpPr>
          <p:nvPr/>
        </p:nvCxnSpPr>
        <p:spPr>
          <a:xfrm flipV="1">
            <a:off x="1487488" y="1773239"/>
            <a:ext cx="9072563" cy="60325"/>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graphicFrame>
        <p:nvGraphicFramePr>
          <p:cNvPr id="28" name="資料庫圖表 27">
            <a:extLst>
              <a:ext uri="{FF2B5EF4-FFF2-40B4-BE49-F238E27FC236}">
                <a16:creationId xmlns:a16="http://schemas.microsoft.com/office/drawing/2014/main" id="{1CFFD1AD-A715-4D02-B9C1-F4FDF4D38779}"/>
              </a:ext>
            </a:extLst>
          </p:cNvPr>
          <p:cNvGraphicFramePr/>
          <p:nvPr/>
        </p:nvGraphicFramePr>
        <p:xfrm>
          <a:off x="1883467" y="1441568"/>
          <a:ext cx="8280920" cy="459312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19817" name="矩形 35">
            <a:extLst>
              <a:ext uri="{FF2B5EF4-FFF2-40B4-BE49-F238E27FC236}">
                <a16:creationId xmlns:a16="http://schemas.microsoft.com/office/drawing/2014/main" id="{0098BFCF-A8F7-4419-B3F5-86075AADD89A}"/>
              </a:ext>
            </a:extLst>
          </p:cNvPr>
          <p:cNvSpPr>
            <a:spLocks noChangeArrowheads="1"/>
          </p:cNvSpPr>
          <p:nvPr/>
        </p:nvSpPr>
        <p:spPr bwMode="auto">
          <a:xfrm>
            <a:off x="1524000" y="0"/>
            <a:ext cx="9144000" cy="444500"/>
          </a:xfrm>
          <a:prstGeom prst="rect">
            <a:avLst/>
          </a:prstGeom>
          <a:solidFill>
            <a:srgbClr val="990000"/>
          </a:solidFill>
          <a:ln>
            <a:noFill/>
          </a:ln>
          <a:extLst>
            <a:ext uri="{91240B29-F687-4F45-9708-019B960494DF}">
              <a14:hiddenLine xmlns:a14="http://schemas.microsoft.com/office/drawing/2010/main" w="0" algn="ctr">
                <a:solidFill>
                  <a:srgbClr val="000000"/>
                </a:solidFill>
                <a:round/>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zh-TW" altLang="en-US">
              <a:solidFill>
                <a:srgbClr val="000000"/>
              </a:solidFill>
            </a:endParaRPr>
          </a:p>
        </p:txBody>
      </p:sp>
      <p:pic>
        <p:nvPicPr>
          <p:cNvPr id="119818" name="Picture 2" descr="D:\學輔科資料\簡報圖案\12.png">
            <a:extLst>
              <a:ext uri="{FF2B5EF4-FFF2-40B4-BE49-F238E27FC236}">
                <a16:creationId xmlns:a16="http://schemas.microsoft.com/office/drawing/2014/main" id="{19B6910C-1CBF-418E-BC68-563B90E7EAE3}"/>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703388" y="-15875"/>
            <a:ext cx="1960562"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8" name="矩形 37">
            <a:extLst>
              <a:ext uri="{FF2B5EF4-FFF2-40B4-BE49-F238E27FC236}">
                <a16:creationId xmlns:a16="http://schemas.microsoft.com/office/drawing/2014/main" id="{C3A5BD43-0544-4B4B-BE8B-DB43C1D09200}"/>
              </a:ext>
            </a:extLst>
          </p:cNvPr>
          <p:cNvSpPr/>
          <p:nvPr/>
        </p:nvSpPr>
        <p:spPr>
          <a:xfrm>
            <a:off x="6492875" y="44450"/>
            <a:ext cx="4356100" cy="400050"/>
          </a:xfrm>
          <a:prstGeom prst="rect">
            <a:avLst/>
          </a:prstGeom>
        </p:spPr>
        <p:txBody>
          <a:bodyPr>
            <a:spAutoFit/>
          </a:bodyPr>
          <a:lstStyle/>
          <a:p>
            <a:pPr eaLnBrk="1" hangingPunct="1">
              <a:defRPr/>
            </a:pPr>
            <a:r>
              <a:rPr lang="zh-TW" altLang="en-US" sz="20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志願選填試探後輔導策略</a:t>
            </a:r>
            <a:endParaRPr lang="zh-TW" altLang="en-US" sz="2000" dirty="0">
              <a:solidFill>
                <a:prstClr val="white"/>
              </a:solidFill>
              <a:latin typeface="微軟正黑體" panose="020B0604030504040204" pitchFamily="34" charset="-120"/>
              <a:ea typeface="微軟正黑體" panose="020B0604030504040204" pitchFamily="34" charset="-120"/>
            </a:endParaRPr>
          </a:p>
        </p:txBody>
      </p:sp>
    </p:spTree>
  </p:cSld>
  <p:clrMapOvr>
    <a:masterClrMapping/>
  </p:clrMapOvr>
  <p:transition spd="slow">
    <p:fade/>
  </p:transition>
</p:sld>
</file>

<file path=ppt/slides/slide48.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2"/>
          <a:srcRect/>
          <a:stretch>
            <a:fillRect/>
          </a:stretch>
        </a:blipFill>
        <a:effectLst/>
      </p:bgPr>
    </p:bg>
    <p:spTree>
      <p:nvGrpSpPr>
        <p:cNvPr id="1" name=""/>
        <p:cNvGrpSpPr/>
        <p:nvPr/>
      </p:nvGrpSpPr>
      <p:grpSpPr>
        <a:xfrm>
          <a:off x="0" y="0"/>
          <a:ext cx="0" cy="0"/>
          <a:chOff x="0" y="0"/>
          <a:chExt cx="0" cy="0"/>
        </a:xfrm>
      </p:grpSpPr>
      <p:cxnSp>
        <p:nvCxnSpPr>
          <p:cNvPr id="7" name="直線接點 6">
            <a:extLst>
              <a:ext uri="{FF2B5EF4-FFF2-40B4-BE49-F238E27FC236}">
                <a16:creationId xmlns:a16="http://schemas.microsoft.com/office/drawing/2014/main" id="{CE45C0B9-65D4-4FB0-B0C9-956DA656F109}"/>
              </a:ext>
            </a:extLst>
          </p:cNvPr>
          <p:cNvCxnSpPr/>
          <p:nvPr/>
        </p:nvCxnSpPr>
        <p:spPr>
          <a:xfrm>
            <a:off x="1489076" y="825500"/>
            <a:ext cx="9167813"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87" name="直線接點 86">
            <a:extLst>
              <a:ext uri="{FF2B5EF4-FFF2-40B4-BE49-F238E27FC236}">
                <a16:creationId xmlns:a16="http://schemas.microsoft.com/office/drawing/2014/main" id="{A8484F2F-199A-472B-A184-218B38E0FC6A}"/>
              </a:ext>
            </a:extLst>
          </p:cNvPr>
          <p:cNvCxnSpPr/>
          <p:nvPr/>
        </p:nvCxnSpPr>
        <p:spPr>
          <a:xfrm>
            <a:off x="1500188" y="1041400"/>
            <a:ext cx="9155113"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89" name="直線接點 88">
            <a:extLst>
              <a:ext uri="{FF2B5EF4-FFF2-40B4-BE49-F238E27FC236}">
                <a16:creationId xmlns:a16="http://schemas.microsoft.com/office/drawing/2014/main" id="{E05F8C5A-7BBC-439A-A73D-B9B496F74788}"/>
              </a:ext>
            </a:extLst>
          </p:cNvPr>
          <p:cNvCxnSpPr/>
          <p:nvPr/>
        </p:nvCxnSpPr>
        <p:spPr>
          <a:xfrm>
            <a:off x="1487488" y="1833563"/>
            <a:ext cx="9167813"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25" name="矩形 24">
            <a:extLst>
              <a:ext uri="{FF2B5EF4-FFF2-40B4-BE49-F238E27FC236}">
                <a16:creationId xmlns:a16="http://schemas.microsoft.com/office/drawing/2014/main" id="{87F8BAC1-4F48-49B2-9216-21926B6B56BC}"/>
              </a:ext>
            </a:extLst>
          </p:cNvPr>
          <p:cNvSpPr/>
          <p:nvPr/>
        </p:nvSpPr>
        <p:spPr>
          <a:xfrm>
            <a:off x="1501775" y="590551"/>
            <a:ext cx="9144000" cy="576263"/>
          </a:xfrm>
          <a:prstGeom prst="rect">
            <a:avLst/>
          </a:prstGeom>
          <a:solidFill>
            <a:srgbClr val="000066">
              <a:alpha val="6313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1244600" eaLnBrk="1" hangingPunct="1">
              <a:lnSpc>
                <a:spcPct val="90000"/>
              </a:lnSpc>
              <a:defRPr/>
            </a:pPr>
            <a:r>
              <a:rPr lang="en-US" altLang="zh-TW" sz="3200" b="1" dirty="0">
                <a:solidFill>
                  <a:prstClr val="white"/>
                </a:solidFill>
                <a:latin typeface="標楷體" pitchFamily="65" charset="-120"/>
                <a:ea typeface="標楷體" pitchFamily="65" charset="-120"/>
              </a:rPr>
              <a:t>   </a:t>
            </a:r>
            <a:endParaRPr lang="zh-TW" altLang="en-US" sz="3200" b="1" dirty="0">
              <a:solidFill>
                <a:srgbClr val="FFFFFF"/>
              </a:solidFill>
              <a:latin typeface="標楷體" pitchFamily="65" charset="-120"/>
              <a:ea typeface="標楷體" pitchFamily="65" charset="-120"/>
              <a:cs typeface="BiauKai"/>
            </a:endParaRPr>
          </a:p>
        </p:txBody>
      </p:sp>
      <p:sp>
        <p:nvSpPr>
          <p:cNvPr id="120838" name="矩形 25">
            <a:extLst>
              <a:ext uri="{FF2B5EF4-FFF2-40B4-BE49-F238E27FC236}">
                <a16:creationId xmlns:a16="http://schemas.microsoft.com/office/drawing/2014/main" id="{C2E8C7E2-0BB3-4987-BE5C-A39F80E9F4F6}"/>
              </a:ext>
            </a:extLst>
          </p:cNvPr>
          <p:cNvSpPr>
            <a:spLocks noChangeArrowheads="1"/>
          </p:cNvSpPr>
          <p:nvPr/>
        </p:nvSpPr>
        <p:spPr bwMode="auto">
          <a:xfrm>
            <a:off x="1717676" y="617539"/>
            <a:ext cx="893762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65100" indent="-16510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zh-TW" altLang="en-US" sz="2800" b="1">
                <a:solidFill>
                  <a:srgbClr val="FFFFFF"/>
                </a:solidFill>
                <a:latin typeface="微軟正黑體" panose="020B0604030504040204" pitchFamily="34" charset="-120"/>
                <a:ea typeface="微軟正黑體" panose="020B0604030504040204" pitchFamily="34" charset="-120"/>
              </a:rPr>
              <a:t>志願選填輔導考量因素</a:t>
            </a:r>
            <a:r>
              <a:rPr lang="en-US" altLang="zh-TW" sz="2800" b="1">
                <a:solidFill>
                  <a:srgbClr val="FFFFFF"/>
                </a:solidFill>
                <a:latin typeface="微軟正黑體" panose="020B0604030504040204" pitchFamily="34" charset="-120"/>
                <a:ea typeface="微軟正黑體" panose="020B0604030504040204" pitchFamily="34" charset="-120"/>
              </a:rPr>
              <a:t>Ⅱ </a:t>
            </a:r>
            <a:r>
              <a:rPr lang="zh-TW" altLang="en-US" sz="2800" b="1">
                <a:solidFill>
                  <a:srgbClr val="FFFFFF"/>
                </a:solidFill>
                <a:latin typeface="微軟正黑體" panose="020B0604030504040204" pitchFamily="34" charset="-120"/>
                <a:ea typeface="微軟正黑體" panose="020B0604030504040204" pitchFamily="34" charset="-120"/>
              </a:rPr>
              <a:t>─</a:t>
            </a:r>
            <a:r>
              <a:rPr lang="zh-TW" altLang="en-US" sz="2800" b="1">
                <a:solidFill>
                  <a:srgbClr val="FFC000"/>
                </a:solidFill>
                <a:latin typeface="微軟正黑體" panose="020B0604030504040204" pitchFamily="34" charset="-120"/>
                <a:ea typeface="微軟正黑體" panose="020B0604030504040204" pitchFamily="34" charset="-120"/>
              </a:rPr>
              <a:t>弱勢扶助</a:t>
            </a:r>
            <a:endParaRPr lang="zh-TW" altLang="zh-TW" sz="2800" b="1">
              <a:solidFill>
                <a:srgbClr val="FFC000"/>
              </a:solidFill>
              <a:latin typeface="微軟正黑體" panose="020B0604030504040204" pitchFamily="34" charset="-120"/>
              <a:ea typeface="微軟正黑體" panose="020B0604030504040204" pitchFamily="34" charset="-120"/>
            </a:endParaRPr>
          </a:p>
        </p:txBody>
      </p:sp>
      <p:graphicFrame>
        <p:nvGraphicFramePr>
          <p:cNvPr id="4" name="資料庫圖表 3">
            <a:extLst>
              <a:ext uri="{FF2B5EF4-FFF2-40B4-BE49-F238E27FC236}">
                <a16:creationId xmlns:a16="http://schemas.microsoft.com/office/drawing/2014/main" id="{36D450C8-F524-42D0-B4EC-BABA88D3A457}"/>
              </a:ext>
            </a:extLst>
          </p:cNvPr>
          <p:cNvGraphicFramePr/>
          <p:nvPr>
            <p:extLst>
              <p:ext uri="{D42A27DB-BD31-4B8C-83A1-F6EECF244321}">
                <p14:modId xmlns:p14="http://schemas.microsoft.com/office/powerpoint/2010/main" val="3882155891"/>
              </p:ext>
            </p:extLst>
          </p:nvPr>
        </p:nvGraphicFramePr>
        <p:xfrm>
          <a:off x="1487618" y="1203299"/>
          <a:ext cx="9072748" cy="502204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20840" name="矩形 33">
            <a:extLst>
              <a:ext uri="{FF2B5EF4-FFF2-40B4-BE49-F238E27FC236}">
                <a16:creationId xmlns:a16="http://schemas.microsoft.com/office/drawing/2014/main" id="{2C280274-972B-4AED-B6F4-71D1488621DC}"/>
              </a:ext>
            </a:extLst>
          </p:cNvPr>
          <p:cNvSpPr>
            <a:spLocks noChangeArrowheads="1"/>
          </p:cNvSpPr>
          <p:nvPr/>
        </p:nvSpPr>
        <p:spPr bwMode="auto">
          <a:xfrm>
            <a:off x="1524000" y="0"/>
            <a:ext cx="9144000" cy="444500"/>
          </a:xfrm>
          <a:prstGeom prst="rect">
            <a:avLst/>
          </a:prstGeom>
          <a:solidFill>
            <a:srgbClr val="990000"/>
          </a:solidFill>
          <a:ln>
            <a:noFill/>
          </a:ln>
          <a:extLst>
            <a:ext uri="{91240B29-F687-4F45-9708-019B960494DF}">
              <a14:hiddenLine xmlns:a14="http://schemas.microsoft.com/office/drawing/2010/main" w="0" algn="ctr">
                <a:solidFill>
                  <a:srgbClr val="000000"/>
                </a:solidFill>
                <a:round/>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zh-TW" altLang="en-US">
              <a:solidFill>
                <a:srgbClr val="000000"/>
              </a:solidFill>
            </a:endParaRPr>
          </a:p>
        </p:txBody>
      </p:sp>
      <p:pic>
        <p:nvPicPr>
          <p:cNvPr id="120841" name="Picture 2" descr="D:\學輔科資料\簡報圖案\12.png">
            <a:extLst>
              <a:ext uri="{FF2B5EF4-FFF2-40B4-BE49-F238E27FC236}">
                <a16:creationId xmlns:a16="http://schemas.microsoft.com/office/drawing/2014/main" id="{BBB8F050-9129-432F-8D97-901201F6EC57}"/>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703388" y="-15875"/>
            <a:ext cx="1960562"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6" name="矩形 35">
            <a:extLst>
              <a:ext uri="{FF2B5EF4-FFF2-40B4-BE49-F238E27FC236}">
                <a16:creationId xmlns:a16="http://schemas.microsoft.com/office/drawing/2014/main" id="{6EAA2A2A-5614-4E12-87AA-349444DA793D}"/>
              </a:ext>
            </a:extLst>
          </p:cNvPr>
          <p:cNvSpPr/>
          <p:nvPr/>
        </p:nvSpPr>
        <p:spPr>
          <a:xfrm>
            <a:off x="6492875" y="44450"/>
            <a:ext cx="4356100" cy="400050"/>
          </a:xfrm>
          <a:prstGeom prst="rect">
            <a:avLst/>
          </a:prstGeom>
        </p:spPr>
        <p:txBody>
          <a:bodyPr>
            <a:spAutoFit/>
          </a:bodyPr>
          <a:lstStyle/>
          <a:p>
            <a:pPr eaLnBrk="1" hangingPunct="1">
              <a:defRPr/>
            </a:pPr>
            <a:r>
              <a:rPr lang="zh-TW" altLang="en-US" sz="20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志願選填試探後輔導策略</a:t>
            </a:r>
            <a:endParaRPr lang="zh-TW" altLang="en-US" sz="2000" dirty="0">
              <a:solidFill>
                <a:prstClr val="white"/>
              </a:solidFill>
              <a:latin typeface="微軟正黑體" panose="020B0604030504040204" pitchFamily="34" charset="-120"/>
              <a:ea typeface="微軟正黑體" panose="020B0604030504040204" pitchFamily="34" charset="-120"/>
            </a:endParaRPr>
          </a:p>
        </p:txBody>
      </p:sp>
    </p:spTree>
  </p:cSld>
  <p:clrMapOvr>
    <a:masterClrMapping/>
  </p:clrMapOvr>
  <p:transition spd="slow">
    <p:fade/>
  </p:transition>
</p:sld>
</file>

<file path=ppt/slides/slide49.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3"/>
          <a:srcRect/>
          <a:stretch>
            <a:fillRect/>
          </a:stretch>
        </a:blipFill>
        <a:effectLst/>
      </p:bgPr>
    </p:bg>
    <p:spTree>
      <p:nvGrpSpPr>
        <p:cNvPr id="1" name=""/>
        <p:cNvGrpSpPr/>
        <p:nvPr/>
      </p:nvGrpSpPr>
      <p:grpSpPr>
        <a:xfrm>
          <a:off x="0" y="0"/>
          <a:ext cx="0" cy="0"/>
          <a:chOff x="0" y="0"/>
          <a:chExt cx="0" cy="0"/>
        </a:xfrm>
      </p:grpSpPr>
      <p:cxnSp>
        <p:nvCxnSpPr>
          <p:cNvPr id="7" name="直線接點 6">
            <a:extLst>
              <a:ext uri="{FF2B5EF4-FFF2-40B4-BE49-F238E27FC236}">
                <a16:creationId xmlns:a16="http://schemas.microsoft.com/office/drawing/2014/main" id="{96D78E25-F8FF-45A0-B82F-6D46BCB65B14}"/>
              </a:ext>
            </a:extLst>
          </p:cNvPr>
          <p:cNvCxnSpPr/>
          <p:nvPr/>
        </p:nvCxnSpPr>
        <p:spPr>
          <a:xfrm>
            <a:off x="1489076" y="825500"/>
            <a:ext cx="9167813"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87" name="直線接點 86">
            <a:extLst>
              <a:ext uri="{FF2B5EF4-FFF2-40B4-BE49-F238E27FC236}">
                <a16:creationId xmlns:a16="http://schemas.microsoft.com/office/drawing/2014/main" id="{D0E9BF53-E10F-4B3D-B604-5902A98CEF05}"/>
              </a:ext>
            </a:extLst>
          </p:cNvPr>
          <p:cNvCxnSpPr/>
          <p:nvPr/>
        </p:nvCxnSpPr>
        <p:spPr>
          <a:xfrm>
            <a:off x="1500188" y="1041400"/>
            <a:ext cx="9155113"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89" name="直線接點 88">
            <a:extLst>
              <a:ext uri="{FF2B5EF4-FFF2-40B4-BE49-F238E27FC236}">
                <a16:creationId xmlns:a16="http://schemas.microsoft.com/office/drawing/2014/main" id="{41EDB640-F96E-47B5-98AF-3E29A101338B}"/>
              </a:ext>
            </a:extLst>
          </p:cNvPr>
          <p:cNvCxnSpPr/>
          <p:nvPr/>
        </p:nvCxnSpPr>
        <p:spPr>
          <a:xfrm>
            <a:off x="1487488" y="1833563"/>
            <a:ext cx="9167813"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25" name="矩形 24">
            <a:extLst>
              <a:ext uri="{FF2B5EF4-FFF2-40B4-BE49-F238E27FC236}">
                <a16:creationId xmlns:a16="http://schemas.microsoft.com/office/drawing/2014/main" id="{9F6B270C-E2CB-4ADD-8577-08E70C437338}"/>
              </a:ext>
            </a:extLst>
          </p:cNvPr>
          <p:cNvSpPr/>
          <p:nvPr/>
        </p:nvSpPr>
        <p:spPr>
          <a:xfrm>
            <a:off x="1501775" y="590551"/>
            <a:ext cx="9144000" cy="576263"/>
          </a:xfrm>
          <a:prstGeom prst="rect">
            <a:avLst/>
          </a:prstGeom>
          <a:solidFill>
            <a:srgbClr val="000066">
              <a:alpha val="6313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1244600" eaLnBrk="1" hangingPunct="1">
              <a:lnSpc>
                <a:spcPct val="90000"/>
              </a:lnSpc>
              <a:defRPr/>
            </a:pPr>
            <a:r>
              <a:rPr lang="en-US" altLang="zh-TW" sz="3200" b="1" dirty="0">
                <a:solidFill>
                  <a:prstClr val="white"/>
                </a:solidFill>
                <a:latin typeface="標楷體" pitchFamily="65" charset="-120"/>
                <a:ea typeface="標楷體" pitchFamily="65" charset="-120"/>
              </a:rPr>
              <a:t>   </a:t>
            </a:r>
            <a:endParaRPr lang="zh-TW" altLang="en-US" sz="3200" b="1" dirty="0">
              <a:solidFill>
                <a:srgbClr val="FFFFFF"/>
              </a:solidFill>
              <a:latin typeface="標楷體" pitchFamily="65" charset="-120"/>
              <a:ea typeface="標楷體" pitchFamily="65" charset="-120"/>
              <a:cs typeface="BiauKai"/>
            </a:endParaRPr>
          </a:p>
        </p:txBody>
      </p:sp>
      <p:sp>
        <p:nvSpPr>
          <p:cNvPr id="121862" name="矩形 25">
            <a:extLst>
              <a:ext uri="{FF2B5EF4-FFF2-40B4-BE49-F238E27FC236}">
                <a16:creationId xmlns:a16="http://schemas.microsoft.com/office/drawing/2014/main" id="{948A6816-702E-484F-8C95-8AC7C1C066DF}"/>
              </a:ext>
            </a:extLst>
          </p:cNvPr>
          <p:cNvSpPr>
            <a:spLocks noChangeArrowheads="1"/>
          </p:cNvSpPr>
          <p:nvPr/>
        </p:nvSpPr>
        <p:spPr bwMode="auto">
          <a:xfrm>
            <a:off x="1717676" y="617539"/>
            <a:ext cx="893762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65100" indent="-16510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zh-TW" altLang="en-US" sz="2800" b="1">
                <a:solidFill>
                  <a:srgbClr val="FFFFFF"/>
                </a:solidFill>
                <a:latin typeface="微軟正黑體" panose="020B0604030504040204" pitchFamily="34" charset="-120"/>
                <a:ea typeface="微軟正黑體" panose="020B0604030504040204" pitchFamily="34" charset="-120"/>
              </a:rPr>
              <a:t>志願選填輔導考量因素</a:t>
            </a:r>
            <a:r>
              <a:rPr lang="en-US" altLang="zh-TW" sz="2800" b="1">
                <a:solidFill>
                  <a:srgbClr val="FFFFFF"/>
                </a:solidFill>
                <a:latin typeface="微軟正黑體" panose="020B0604030504040204" pitchFamily="34" charset="-120"/>
                <a:ea typeface="微軟正黑體" panose="020B0604030504040204" pitchFamily="34" charset="-120"/>
              </a:rPr>
              <a:t>Ⅲ</a:t>
            </a:r>
            <a:r>
              <a:rPr lang="zh-TW" altLang="en-US" sz="2800" b="1">
                <a:solidFill>
                  <a:srgbClr val="FFFFFF"/>
                </a:solidFill>
                <a:latin typeface="微軟正黑體" panose="020B0604030504040204" pitchFamily="34" charset="-120"/>
                <a:ea typeface="微軟正黑體" panose="020B0604030504040204" pitchFamily="34" charset="-120"/>
              </a:rPr>
              <a:t>─</a:t>
            </a:r>
            <a:r>
              <a:rPr lang="zh-TW" altLang="en-US" sz="2800" b="1">
                <a:solidFill>
                  <a:srgbClr val="FFC000"/>
                </a:solidFill>
                <a:latin typeface="微軟正黑體" panose="020B0604030504040204" pitchFamily="34" charset="-120"/>
                <a:ea typeface="微軟正黑體" panose="020B0604030504040204" pitchFamily="34" charset="-120"/>
              </a:rPr>
              <a:t>高中職校</a:t>
            </a:r>
            <a:endParaRPr lang="zh-TW" altLang="zh-TW" sz="2800" b="1">
              <a:solidFill>
                <a:srgbClr val="FFC000"/>
              </a:solidFill>
              <a:latin typeface="微軟正黑體" panose="020B0604030504040204" pitchFamily="34" charset="-120"/>
              <a:ea typeface="微軟正黑體" panose="020B0604030504040204" pitchFamily="34" charset="-120"/>
            </a:endParaRPr>
          </a:p>
        </p:txBody>
      </p:sp>
      <p:graphicFrame>
        <p:nvGraphicFramePr>
          <p:cNvPr id="4" name="資料庫圖表 3">
            <a:extLst>
              <a:ext uri="{FF2B5EF4-FFF2-40B4-BE49-F238E27FC236}">
                <a16:creationId xmlns:a16="http://schemas.microsoft.com/office/drawing/2014/main" id="{70A8FE71-927F-4BF1-97FF-1B9031BAE208}"/>
              </a:ext>
            </a:extLst>
          </p:cNvPr>
          <p:cNvGraphicFramePr/>
          <p:nvPr/>
        </p:nvGraphicFramePr>
        <p:xfrm>
          <a:off x="1607020" y="1339755"/>
          <a:ext cx="8928862" cy="4673973"/>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121864" name="矩形 33">
            <a:extLst>
              <a:ext uri="{FF2B5EF4-FFF2-40B4-BE49-F238E27FC236}">
                <a16:creationId xmlns:a16="http://schemas.microsoft.com/office/drawing/2014/main" id="{D8A6911A-DFC0-4618-B8F1-094381D4A622}"/>
              </a:ext>
            </a:extLst>
          </p:cNvPr>
          <p:cNvSpPr>
            <a:spLocks noChangeArrowheads="1"/>
          </p:cNvSpPr>
          <p:nvPr/>
        </p:nvSpPr>
        <p:spPr bwMode="auto">
          <a:xfrm>
            <a:off x="1524000" y="0"/>
            <a:ext cx="9144000" cy="444500"/>
          </a:xfrm>
          <a:prstGeom prst="rect">
            <a:avLst/>
          </a:prstGeom>
          <a:solidFill>
            <a:srgbClr val="990000"/>
          </a:solidFill>
          <a:ln>
            <a:noFill/>
          </a:ln>
          <a:extLst>
            <a:ext uri="{91240B29-F687-4F45-9708-019B960494DF}">
              <a14:hiddenLine xmlns:a14="http://schemas.microsoft.com/office/drawing/2010/main" w="0" algn="ctr">
                <a:solidFill>
                  <a:srgbClr val="000000"/>
                </a:solidFill>
                <a:round/>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zh-TW" altLang="en-US">
              <a:solidFill>
                <a:srgbClr val="000000"/>
              </a:solidFill>
            </a:endParaRPr>
          </a:p>
        </p:txBody>
      </p:sp>
      <p:pic>
        <p:nvPicPr>
          <p:cNvPr id="121865" name="Picture 2" descr="D:\學輔科資料\簡報圖案\12.png">
            <a:extLst>
              <a:ext uri="{FF2B5EF4-FFF2-40B4-BE49-F238E27FC236}">
                <a16:creationId xmlns:a16="http://schemas.microsoft.com/office/drawing/2014/main" id="{65E42EEC-A827-4543-B318-2857E462CCD2}"/>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703388" y="-15875"/>
            <a:ext cx="1960562"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6" name="矩形 35">
            <a:extLst>
              <a:ext uri="{FF2B5EF4-FFF2-40B4-BE49-F238E27FC236}">
                <a16:creationId xmlns:a16="http://schemas.microsoft.com/office/drawing/2014/main" id="{B357FBD5-A934-4852-9C21-7137CE3A3083}"/>
              </a:ext>
            </a:extLst>
          </p:cNvPr>
          <p:cNvSpPr/>
          <p:nvPr/>
        </p:nvSpPr>
        <p:spPr>
          <a:xfrm>
            <a:off x="6492875" y="44450"/>
            <a:ext cx="4356100" cy="400050"/>
          </a:xfrm>
          <a:prstGeom prst="rect">
            <a:avLst/>
          </a:prstGeom>
        </p:spPr>
        <p:txBody>
          <a:bodyPr>
            <a:spAutoFit/>
          </a:bodyPr>
          <a:lstStyle/>
          <a:p>
            <a:pPr eaLnBrk="1" hangingPunct="1">
              <a:defRPr/>
            </a:pPr>
            <a:r>
              <a:rPr lang="zh-TW" altLang="en-US" sz="20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志願選填試探後輔導策略</a:t>
            </a:r>
            <a:endParaRPr lang="zh-TW" altLang="en-US" sz="2000" dirty="0">
              <a:solidFill>
                <a:prstClr val="white"/>
              </a:solidFill>
              <a:latin typeface="微軟正黑體" panose="020B0604030504040204" pitchFamily="34" charset="-120"/>
              <a:ea typeface="微軟正黑體" panose="020B0604030504040204" pitchFamily="34" charset="-120"/>
            </a:endParaRPr>
          </a:p>
        </p:txBody>
      </p:sp>
    </p:spTree>
  </p:cSld>
  <p:clrMapOvr>
    <a:masterClrMapping/>
  </p:clrMapOvr>
  <p:transition spd="slow">
    <p:fade/>
  </p:transition>
</p:sld>
</file>

<file path=ppt/slides/slide50.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cxnSp>
        <p:nvCxnSpPr>
          <p:cNvPr id="7" name="直線接點 6">
            <a:extLst>
              <a:ext uri="{FF2B5EF4-FFF2-40B4-BE49-F238E27FC236}">
                <a16:creationId xmlns:a16="http://schemas.microsoft.com/office/drawing/2014/main" id="{68336C51-7DAC-48D0-A5DC-EB10C1FE5A67}"/>
              </a:ext>
            </a:extLst>
          </p:cNvPr>
          <p:cNvCxnSpPr/>
          <p:nvPr/>
        </p:nvCxnSpPr>
        <p:spPr>
          <a:xfrm>
            <a:off x="1489076" y="825500"/>
            <a:ext cx="9167813"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87" name="直線接點 86">
            <a:extLst>
              <a:ext uri="{FF2B5EF4-FFF2-40B4-BE49-F238E27FC236}">
                <a16:creationId xmlns:a16="http://schemas.microsoft.com/office/drawing/2014/main" id="{1B262FB4-933F-42E6-B37F-7997627E71D0}"/>
              </a:ext>
            </a:extLst>
          </p:cNvPr>
          <p:cNvCxnSpPr/>
          <p:nvPr/>
        </p:nvCxnSpPr>
        <p:spPr>
          <a:xfrm>
            <a:off x="1465263" y="1414463"/>
            <a:ext cx="9155113"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89" name="直線接點 88">
            <a:extLst>
              <a:ext uri="{FF2B5EF4-FFF2-40B4-BE49-F238E27FC236}">
                <a16:creationId xmlns:a16="http://schemas.microsoft.com/office/drawing/2014/main" id="{09C5C15F-9913-47C5-9EA0-BDA54BCBB176}"/>
              </a:ext>
            </a:extLst>
          </p:cNvPr>
          <p:cNvCxnSpPr/>
          <p:nvPr/>
        </p:nvCxnSpPr>
        <p:spPr>
          <a:xfrm>
            <a:off x="1452563" y="2206625"/>
            <a:ext cx="9167813"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25" name="矩形 24">
            <a:extLst>
              <a:ext uri="{FF2B5EF4-FFF2-40B4-BE49-F238E27FC236}">
                <a16:creationId xmlns:a16="http://schemas.microsoft.com/office/drawing/2014/main" id="{E5B34F58-2655-4F89-A5D0-9303DC0A4E74}"/>
              </a:ext>
            </a:extLst>
          </p:cNvPr>
          <p:cNvSpPr/>
          <p:nvPr/>
        </p:nvSpPr>
        <p:spPr>
          <a:xfrm>
            <a:off x="1501775" y="590551"/>
            <a:ext cx="9144000" cy="576263"/>
          </a:xfrm>
          <a:prstGeom prst="rect">
            <a:avLst/>
          </a:prstGeom>
          <a:solidFill>
            <a:srgbClr val="000066">
              <a:alpha val="6313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1244600" eaLnBrk="1" hangingPunct="1">
              <a:lnSpc>
                <a:spcPct val="90000"/>
              </a:lnSpc>
              <a:defRPr/>
            </a:pPr>
            <a:r>
              <a:rPr lang="en-US" altLang="zh-TW" sz="3200" b="1" dirty="0">
                <a:solidFill>
                  <a:prstClr val="white"/>
                </a:solidFill>
                <a:latin typeface="標楷體" pitchFamily="65" charset="-120"/>
                <a:ea typeface="標楷體" pitchFamily="65" charset="-120"/>
              </a:rPr>
              <a:t>   </a:t>
            </a:r>
            <a:endParaRPr lang="zh-TW" altLang="en-US" sz="3200" b="1" dirty="0">
              <a:solidFill>
                <a:srgbClr val="FFFFFF"/>
              </a:solidFill>
              <a:latin typeface="標楷體" pitchFamily="65" charset="-120"/>
              <a:ea typeface="標楷體" pitchFamily="65" charset="-120"/>
              <a:cs typeface="BiauKai"/>
            </a:endParaRPr>
          </a:p>
        </p:txBody>
      </p:sp>
      <p:sp>
        <p:nvSpPr>
          <p:cNvPr id="123910" name="矩形 25">
            <a:extLst>
              <a:ext uri="{FF2B5EF4-FFF2-40B4-BE49-F238E27FC236}">
                <a16:creationId xmlns:a16="http://schemas.microsoft.com/office/drawing/2014/main" id="{ADFC46BB-B6F7-466F-89F9-15490DAB50FD}"/>
              </a:ext>
            </a:extLst>
          </p:cNvPr>
          <p:cNvSpPr>
            <a:spLocks noChangeArrowheads="1"/>
          </p:cNvSpPr>
          <p:nvPr/>
        </p:nvSpPr>
        <p:spPr bwMode="auto">
          <a:xfrm>
            <a:off x="1717676" y="617539"/>
            <a:ext cx="893762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65100" indent="-16510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zh-TW" altLang="en-US" sz="2800" b="1">
                <a:solidFill>
                  <a:srgbClr val="FFFFFF"/>
                </a:solidFill>
                <a:latin typeface="微軟正黑體" panose="020B0604030504040204" pitchFamily="34" charset="-120"/>
                <a:ea typeface="微軟正黑體" panose="020B0604030504040204" pitchFamily="34" charset="-120"/>
              </a:rPr>
              <a:t>志願選填輔導考量因素</a:t>
            </a:r>
            <a:r>
              <a:rPr lang="en-US" altLang="zh-TW" sz="2800" b="1">
                <a:solidFill>
                  <a:srgbClr val="FFFFFF"/>
                </a:solidFill>
                <a:latin typeface="微軟正黑體" panose="020B0604030504040204" pitchFamily="34" charset="-120"/>
                <a:ea typeface="微軟正黑體" panose="020B0604030504040204" pitchFamily="34" charset="-120"/>
              </a:rPr>
              <a:t>Ⅳ</a:t>
            </a:r>
            <a:r>
              <a:rPr lang="zh-TW" altLang="en-US" sz="2800" b="1">
                <a:solidFill>
                  <a:srgbClr val="FFFFFF"/>
                </a:solidFill>
                <a:latin typeface="微軟正黑體" panose="020B0604030504040204" pitchFamily="34" charset="-120"/>
                <a:ea typeface="微軟正黑體" panose="020B0604030504040204" pitchFamily="34" charset="-120"/>
              </a:rPr>
              <a:t>─</a:t>
            </a:r>
            <a:r>
              <a:rPr lang="zh-TW" altLang="en-US" sz="2800" b="1">
                <a:solidFill>
                  <a:srgbClr val="FFC000"/>
                </a:solidFill>
                <a:latin typeface="微軟正黑體" panose="020B0604030504040204" pitchFamily="34" charset="-120"/>
                <a:ea typeface="微軟正黑體" panose="020B0604030504040204" pitchFamily="34" charset="-120"/>
              </a:rPr>
              <a:t>生涯進路</a:t>
            </a:r>
            <a:endParaRPr lang="zh-TW" altLang="zh-TW" sz="2800" b="1">
              <a:solidFill>
                <a:srgbClr val="FFC000"/>
              </a:solidFill>
              <a:latin typeface="微軟正黑體" panose="020B0604030504040204" pitchFamily="34" charset="-120"/>
              <a:ea typeface="微軟正黑體" panose="020B0604030504040204" pitchFamily="34" charset="-120"/>
            </a:endParaRPr>
          </a:p>
        </p:txBody>
      </p:sp>
      <p:graphicFrame>
        <p:nvGraphicFramePr>
          <p:cNvPr id="4" name="資料庫圖表 3">
            <a:extLst>
              <a:ext uri="{FF2B5EF4-FFF2-40B4-BE49-F238E27FC236}">
                <a16:creationId xmlns:a16="http://schemas.microsoft.com/office/drawing/2014/main" id="{D05E21DC-0904-4BE4-9D4E-4BC038876835}"/>
              </a:ext>
            </a:extLst>
          </p:cNvPr>
          <p:cNvGraphicFramePr/>
          <p:nvPr/>
        </p:nvGraphicFramePr>
        <p:xfrm>
          <a:off x="1668554" y="1541115"/>
          <a:ext cx="8928862" cy="467397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23912" name="矩形 33">
            <a:extLst>
              <a:ext uri="{FF2B5EF4-FFF2-40B4-BE49-F238E27FC236}">
                <a16:creationId xmlns:a16="http://schemas.microsoft.com/office/drawing/2014/main" id="{06337AAA-BD10-481A-9B88-A5CACA4A0AF9}"/>
              </a:ext>
            </a:extLst>
          </p:cNvPr>
          <p:cNvSpPr>
            <a:spLocks noChangeArrowheads="1"/>
          </p:cNvSpPr>
          <p:nvPr/>
        </p:nvSpPr>
        <p:spPr bwMode="auto">
          <a:xfrm>
            <a:off x="1524000" y="0"/>
            <a:ext cx="9144000" cy="444500"/>
          </a:xfrm>
          <a:prstGeom prst="rect">
            <a:avLst/>
          </a:prstGeom>
          <a:solidFill>
            <a:srgbClr val="990000"/>
          </a:solidFill>
          <a:ln>
            <a:noFill/>
          </a:ln>
          <a:extLst>
            <a:ext uri="{91240B29-F687-4F45-9708-019B960494DF}">
              <a14:hiddenLine xmlns:a14="http://schemas.microsoft.com/office/drawing/2010/main" w="0" algn="ctr">
                <a:solidFill>
                  <a:srgbClr val="000000"/>
                </a:solidFill>
                <a:round/>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zh-TW" altLang="en-US">
              <a:solidFill>
                <a:srgbClr val="000000"/>
              </a:solidFill>
            </a:endParaRPr>
          </a:p>
        </p:txBody>
      </p:sp>
      <p:pic>
        <p:nvPicPr>
          <p:cNvPr id="123913" name="Picture 2" descr="D:\學輔科資料\簡報圖案\12.png">
            <a:extLst>
              <a:ext uri="{FF2B5EF4-FFF2-40B4-BE49-F238E27FC236}">
                <a16:creationId xmlns:a16="http://schemas.microsoft.com/office/drawing/2014/main" id="{52FC66CD-FDBC-4CBD-B2D0-D33FE6ACBDCE}"/>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703388" y="-15875"/>
            <a:ext cx="1960562"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6" name="矩形 35">
            <a:extLst>
              <a:ext uri="{FF2B5EF4-FFF2-40B4-BE49-F238E27FC236}">
                <a16:creationId xmlns:a16="http://schemas.microsoft.com/office/drawing/2014/main" id="{31BDB497-5758-4AFF-B58E-D3A098EE6EC6}"/>
              </a:ext>
            </a:extLst>
          </p:cNvPr>
          <p:cNvSpPr/>
          <p:nvPr/>
        </p:nvSpPr>
        <p:spPr>
          <a:xfrm>
            <a:off x="6492875" y="44450"/>
            <a:ext cx="4356100" cy="400050"/>
          </a:xfrm>
          <a:prstGeom prst="rect">
            <a:avLst/>
          </a:prstGeom>
        </p:spPr>
        <p:txBody>
          <a:bodyPr>
            <a:spAutoFit/>
          </a:bodyPr>
          <a:lstStyle/>
          <a:p>
            <a:pPr eaLnBrk="1" hangingPunct="1">
              <a:defRPr/>
            </a:pPr>
            <a:r>
              <a:rPr lang="zh-TW" altLang="en-US" sz="20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志願選填試探後輔導策略</a:t>
            </a:r>
            <a:endParaRPr lang="zh-TW" altLang="en-US" sz="2000" dirty="0">
              <a:solidFill>
                <a:prstClr val="white"/>
              </a:solidFill>
              <a:latin typeface="微軟正黑體" panose="020B0604030504040204" pitchFamily="34" charset="-120"/>
              <a:ea typeface="微軟正黑體" panose="020B0604030504040204" pitchFamily="34" charset="-120"/>
            </a:endParaRPr>
          </a:p>
        </p:txBody>
      </p:sp>
    </p:spTree>
  </p:cSld>
  <p:clrMapOvr>
    <a:masterClrMapping/>
  </p:clrMapOvr>
  <p:transition spd="slow">
    <p:fade/>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4930" name="群組 15">
            <a:extLst>
              <a:ext uri="{FF2B5EF4-FFF2-40B4-BE49-F238E27FC236}">
                <a16:creationId xmlns:a16="http://schemas.microsoft.com/office/drawing/2014/main" id="{AA991B9C-720F-43C9-B528-C2D1245013E2}"/>
              </a:ext>
            </a:extLst>
          </p:cNvPr>
          <p:cNvGrpSpPr>
            <a:grpSpLocks/>
          </p:cNvGrpSpPr>
          <p:nvPr/>
        </p:nvGrpSpPr>
        <p:grpSpPr bwMode="auto">
          <a:xfrm>
            <a:off x="2063751" y="1030288"/>
            <a:ext cx="8315325" cy="5135562"/>
            <a:chOff x="330534" y="-224367"/>
            <a:chExt cx="10281024" cy="5134154"/>
          </a:xfrm>
        </p:grpSpPr>
        <p:sp>
          <p:nvSpPr>
            <p:cNvPr id="17" name="圓角矩形 13">
              <a:extLst>
                <a:ext uri="{FF2B5EF4-FFF2-40B4-BE49-F238E27FC236}">
                  <a16:creationId xmlns:a16="http://schemas.microsoft.com/office/drawing/2014/main" id="{5AD33D12-5853-4F18-A36A-C4F05C3BC1EE}"/>
                </a:ext>
              </a:extLst>
            </p:cNvPr>
            <p:cNvSpPr/>
            <p:nvPr/>
          </p:nvSpPr>
          <p:spPr>
            <a:xfrm>
              <a:off x="330534" y="3673446"/>
              <a:ext cx="2581723" cy="1224136"/>
            </a:xfrm>
            <a:prstGeom prst="roundRect">
              <a:avLst/>
            </a:prstGeom>
            <a:solidFill>
              <a:srgbClr val="008000"/>
            </a:solidFill>
            <a:ln>
              <a:noFill/>
            </a:ln>
            <a:effectLst>
              <a:outerShdw blurRad="40000" dist="23000" dir="5400000" rotWithShape="0">
                <a:srgbClr val="008000"/>
              </a:outerShdw>
            </a:effectLst>
            <a:scene3d>
              <a:camera prst="orthographicFront">
                <a:rot lat="0" lon="0" rev="0"/>
              </a:camera>
              <a:lightRig rig="threePt" dir="t">
                <a:rot lat="0" lon="0" rev="1200000"/>
              </a:lightRig>
            </a:scene3d>
            <a:sp3d/>
          </p:spPr>
          <p:style>
            <a:lnRef idx="0">
              <a:schemeClr val="accent6"/>
            </a:lnRef>
            <a:fillRef idx="3">
              <a:schemeClr val="accent6"/>
            </a:fillRef>
            <a:effectRef idx="3">
              <a:schemeClr val="accent6"/>
            </a:effectRef>
            <a:fontRef idx="minor">
              <a:schemeClr val="lt1"/>
            </a:fontRef>
          </p:style>
          <p:txBody>
            <a:bodyPr anchor="ctr"/>
            <a:lstStyle/>
            <a:p>
              <a:pPr algn="ctr" defTabSz="914378" eaLnBrk="1" hangingPunct="1">
                <a:defRPr/>
              </a:pPr>
              <a:r>
                <a:rPr lang="zh-TW" altLang="en-US" sz="2400" b="1" dirty="0">
                  <a:solidFill>
                    <a:srgbClr val="FFFFFF"/>
                  </a:solidFill>
                  <a:latin typeface="Adobe 黑体 Std R" panose="020B0400000000000000" pitchFamily="34" charset="-128"/>
                  <a:ea typeface="Adobe 黑体 Std R" panose="020B0400000000000000" pitchFamily="34" charset="-128"/>
                  <a:cs typeface="Apple LiGothic Medium"/>
                </a:rPr>
                <a:t>多元學習</a:t>
              </a:r>
              <a:endParaRPr lang="en-US" altLang="zh-TW" sz="2400" b="1" dirty="0">
                <a:solidFill>
                  <a:srgbClr val="FFFFFF"/>
                </a:solidFill>
                <a:latin typeface="Adobe 黑体 Std R" panose="020B0400000000000000" pitchFamily="34" charset="-128"/>
                <a:ea typeface="Adobe 黑体 Std R" panose="020B0400000000000000" pitchFamily="34" charset="-128"/>
                <a:cs typeface="Apple LiGothic Medium"/>
              </a:endParaRPr>
            </a:p>
            <a:p>
              <a:pPr algn="ctr" defTabSz="914378" eaLnBrk="1" hangingPunct="1">
                <a:defRPr/>
              </a:pPr>
              <a:r>
                <a:rPr lang="zh-TW" altLang="en-US" sz="2400" b="1" dirty="0">
                  <a:solidFill>
                    <a:srgbClr val="FFFFFF"/>
                  </a:solidFill>
                  <a:latin typeface="Adobe 黑体 Std R" panose="020B0400000000000000" pitchFamily="34" charset="-128"/>
                  <a:ea typeface="Adobe 黑体 Std R" panose="020B0400000000000000" pitchFamily="34" charset="-128"/>
                  <a:cs typeface="Apple LiGothic Medium"/>
                </a:rPr>
                <a:t>特殊表現</a:t>
              </a:r>
            </a:p>
          </p:txBody>
        </p:sp>
        <p:sp>
          <p:nvSpPr>
            <p:cNvPr id="18" name="雲朵形圖說文字 12">
              <a:extLst>
                <a:ext uri="{FF2B5EF4-FFF2-40B4-BE49-F238E27FC236}">
                  <a16:creationId xmlns:a16="http://schemas.microsoft.com/office/drawing/2014/main" id="{086B2567-2A70-49BA-9D13-0462C8B4CA75}"/>
                </a:ext>
              </a:extLst>
            </p:cNvPr>
            <p:cNvSpPr/>
            <p:nvPr/>
          </p:nvSpPr>
          <p:spPr>
            <a:xfrm>
              <a:off x="344274" y="51782"/>
              <a:ext cx="2594791" cy="3248721"/>
            </a:xfrm>
            <a:prstGeom prst="cloudCallout">
              <a:avLst/>
            </a:prstGeom>
            <a:solidFill>
              <a:srgbClr val="008000"/>
            </a:solidFill>
            <a:ln>
              <a:noFill/>
            </a:ln>
          </p:spPr>
          <p:style>
            <a:lnRef idx="1">
              <a:schemeClr val="accent3"/>
            </a:lnRef>
            <a:fillRef idx="3">
              <a:schemeClr val="accent3"/>
            </a:fillRef>
            <a:effectRef idx="2">
              <a:schemeClr val="accent3"/>
            </a:effectRef>
            <a:fontRef idx="minor">
              <a:schemeClr val="lt1"/>
            </a:fontRef>
          </p:style>
          <p:txBody>
            <a:bodyPr anchor="ctr"/>
            <a:lstStyle/>
            <a:p>
              <a:pPr algn="ctr" defTabSz="914378" eaLnBrk="1" hangingPunct="1">
                <a:defRPr/>
              </a:pPr>
              <a:r>
                <a:rPr lang="zh-TW" altLang="en-US" sz="2400" dirty="0">
                  <a:solidFill>
                    <a:srgbClr val="FFFFFF"/>
                  </a:solidFill>
                  <a:latin typeface="Adobe 黑体 Std R" panose="020B0400000000000000" pitchFamily="34" charset="-128"/>
                  <a:ea typeface="Adobe 黑体 Std R" panose="020B0400000000000000" pitchFamily="34" charset="-128"/>
                  <a:cs typeface="Apple LiGothic Medium"/>
                </a:rPr>
                <a:t>特殊選才的孩子應具備哪些特質？</a:t>
              </a:r>
              <a:endParaRPr lang="en-US" altLang="zh-TW" sz="2400" dirty="0">
                <a:solidFill>
                  <a:srgbClr val="FFFFFF"/>
                </a:solidFill>
                <a:latin typeface="Adobe 黑体 Std R" panose="020B0400000000000000" pitchFamily="34" charset="-128"/>
                <a:ea typeface="Adobe 黑体 Std R" panose="020B0400000000000000" pitchFamily="34" charset="-128"/>
                <a:cs typeface="Apple LiGothic Medium"/>
              </a:endParaRPr>
            </a:p>
            <a:p>
              <a:pPr algn="ctr" defTabSz="914378" eaLnBrk="1" hangingPunct="1">
                <a:defRPr/>
              </a:pPr>
              <a:r>
                <a:rPr lang="en-US" altLang="zh-TW" sz="2400" b="1" dirty="0">
                  <a:solidFill>
                    <a:srgbClr val="FFFFFF"/>
                  </a:solidFill>
                  <a:latin typeface="Adobe 黑体 Std R" panose="020B0400000000000000" pitchFamily="34" charset="-128"/>
                  <a:ea typeface="Adobe 黑体 Std R" panose="020B0400000000000000" pitchFamily="34" charset="-128"/>
                </a:rPr>
                <a:t> </a:t>
              </a:r>
              <a:r>
                <a:rPr lang="zh-TW" altLang="en-US" sz="2400" b="1" dirty="0">
                  <a:solidFill>
                    <a:srgbClr val="FFFFFF"/>
                  </a:solidFill>
                  <a:latin typeface="Adobe 黑体 Std R" panose="020B0400000000000000" pitchFamily="34" charset="-128"/>
                  <a:ea typeface="Adobe 黑体 Std R" panose="020B0400000000000000" pitchFamily="34" charset="-128"/>
                </a:rPr>
                <a:t>約</a:t>
              </a:r>
              <a:r>
                <a:rPr lang="en-US" altLang="zh-TW" sz="2400" b="1" dirty="0">
                  <a:solidFill>
                    <a:srgbClr val="FFFFFF"/>
                  </a:solidFill>
                  <a:latin typeface="Adobe 黑体 Std R" panose="020B0400000000000000" pitchFamily="34" charset="-128"/>
                  <a:ea typeface="Adobe 黑体 Std R" panose="020B0400000000000000" pitchFamily="34" charset="-128"/>
                </a:rPr>
                <a:t>1% </a:t>
              </a:r>
              <a:endParaRPr lang="zh-TW" altLang="en-US" sz="2400" b="1" dirty="0">
                <a:solidFill>
                  <a:srgbClr val="FFFFFF"/>
                </a:solidFill>
                <a:latin typeface="Adobe 黑体 Std R" panose="020B0400000000000000" pitchFamily="34" charset="-128"/>
                <a:ea typeface="Adobe 黑体 Std R" panose="020B0400000000000000" pitchFamily="34" charset="-128"/>
              </a:endParaRPr>
            </a:p>
          </p:txBody>
        </p:sp>
        <p:sp>
          <p:nvSpPr>
            <p:cNvPr id="19" name="雲朵形圖說文字 18">
              <a:extLst>
                <a:ext uri="{FF2B5EF4-FFF2-40B4-BE49-F238E27FC236}">
                  <a16:creationId xmlns:a16="http://schemas.microsoft.com/office/drawing/2014/main" id="{01550F7D-6AF5-4A46-A893-63F66F8A6003}"/>
                </a:ext>
              </a:extLst>
            </p:cNvPr>
            <p:cNvSpPr/>
            <p:nvPr/>
          </p:nvSpPr>
          <p:spPr>
            <a:xfrm>
              <a:off x="2707457" y="-51377"/>
              <a:ext cx="2520205" cy="3017011"/>
            </a:xfrm>
            <a:prstGeom prst="cloudCallout">
              <a:avLst/>
            </a:prstGeom>
            <a:solidFill>
              <a:srgbClr val="FF3300"/>
            </a:solidFill>
            <a:ln>
              <a:noFill/>
            </a:ln>
          </p:spPr>
          <p:style>
            <a:lnRef idx="1">
              <a:schemeClr val="accent5"/>
            </a:lnRef>
            <a:fillRef idx="3">
              <a:schemeClr val="accent5"/>
            </a:fillRef>
            <a:effectRef idx="2">
              <a:schemeClr val="accent5"/>
            </a:effectRef>
            <a:fontRef idx="minor">
              <a:schemeClr val="lt1"/>
            </a:fontRef>
          </p:style>
          <p:txBody>
            <a:bodyPr anchor="ctr"/>
            <a:lstStyle/>
            <a:p>
              <a:pPr algn="ctr" defTabSz="914378" eaLnBrk="1" hangingPunct="1">
                <a:defRPr/>
              </a:pPr>
              <a:r>
                <a:rPr lang="zh-TW" altLang="en-US" sz="2400" dirty="0">
                  <a:solidFill>
                    <a:srgbClr val="FFFFFF"/>
                  </a:solidFill>
                  <a:latin typeface="Adobe 黑体 Std R" panose="020B0400000000000000" pitchFamily="34" charset="-128"/>
                  <a:ea typeface="Adobe 黑体 Std R" panose="020B0400000000000000" pitchFamily="34" charset="-128"/>
                  <a:cs typeface="Apple LiGothic Medium"/>
                </a:rPr>
                <a:t>哪一種小孩適合繁星管道？</a:t>
              </a:r>
              <a:endParaRPr lang="en-US" altLang="zh-TW" sz="2400" dirty="0">
                <a:solidFill>
                  <a:srgbClr val="FFFFFF"/>
                </a:solidFill>
                <a:latin typeface="Adobe 黑体 Std R" panose="020B0400000000000000" pitchFamily="34" charset="-128"/>
                <a:ea typeface="Adobe 黑体 Std R" panose="020B0400000000000000" pitchFamily="34" charset="-128"/>
                <a:cs typeface="Apple LiGothic Medium"/>
              </a:endParaRPr>
            </a:p>
            <a:p>
              <a:pPr algn="ctr" defTabSz="914378" eaLnBrk="1" hangingPunct="1">
                <a:defRPr/>
              </a:pPr>
              <a:r>
                <a:rPr lang="zh-TW" altLang="en-US" sz="2400" b="1" dirty="0">
                  <a:solidFill>
                    <a:srgbClr val="FFFFFF"/>
                  </a:solidFill>
                  <a:latin typeface="Adobe 黑体 Std R" panose="020B0400000000000000" pitchFamily="34" charset="-128"/>
                  <a:ea typeface="Adobe 黑体 Std R" panose="020B0400000000000000" pitchFamily="34" charset="-128"/>
                </a:rPr>
                <a:t>約</a:t>
              </a:r>
              <a:r>
                <a:rPr lang="en-US" altLang="zh-TW" sz="2400" dirty="0">
                  <a:solidFill>
                    <a:srgbClr val="FFFFFF"/>
                  </a:solidFill>
                  <a:latin typeface="Adobe 黑体 Std R" panose="020B0400000000000000" pitchFamily="34" charset="-128"/>
                  <a:ea typeface="Adobe 黑体 Std R" panose="020B0400000000000000" pitchFamily="34" charset="-128"/>
                </a:rPr>
                <a:t>17%</a:t>
              </a:r>
              <a:endParaRPr lang="zh-TW" altLang="en-US" sz="2400" dirty="0">
                <a:solidFill>
                  <a:srgbClr val="FFFFFF"/>
                </a:solidFill>
                <a:latin typeface="Adobe 黑体 Std R" panose="020B0400000000000000" pitchFamily="34" charset="-128"/>
                <a:ea typeface="Adobe 黑体 Std R" panose="020B0400000000000000" pitchFamily="34" charset="-128"/>
              </a:endParaRPr>
            </a:p>
          </p:txBody>
        </p:sp>
        <p:sp>
          <p:nvSpPr>
            <p:cNvPr id="20" name="圓角矩形 19">
              <a:extLst>
                <a:ext uri="{FF2B5EF4-FFF2-40B4-BE49-F238E27FC236}">
                  <a16:creationId xmlns:a16="http://schemas.microsoft.com/office/drawing/2014/main" id="{1F7DFE96-572B-4249-B906-6557AB4C6D92}"/>
                </a:ext>
              </a:extLst>
            </p:cNvPr>
            <p:cNvSpPr/>
            <p:nvPr/>
          </p:nvSpPr>
          <p:spPr>
            <a:xfrm>
              <a:off x="2530807" y="3454449"/>
              <a:ext cx="2520205" cy="1223626"/>
            </a:xfrm>
            <a:prstGeom prst="roundRect">
              <a:avLst/>
            </a:prstGeom>
            <a:solidFill>
              <a:srgbClr val="FF3300"/>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defTabSz="914378" eaLnBrk="1" hangingPunct="1">
                <a:defRPr/>
              </a:pPr>
              <a:r>
                <a:rPr lang="zh-TW" altLang="en-US" sz="2400" b="1" dirty="0">
                  <a:solidFill>
                    <a:srgbClr val="FFFFFF"/>
                  </a:solidFill>
                  <a:latin typeface="Adobe 黑体 Std R" panose="020B0400000000000000" pitchFamily="34" charset="-128"/>
                  <a:ea typeface="Adobe 黑体 Std R" panose="020B0400000000000000" pitchFamily="34" charset="-128"/>
                  <a:cs typeface="Apple LiGothic Medium"/>
                </a:rPr>
                <a:t>按部就班</a:t>
              </a:r>
              <a:endParaRPr lang="en-US" altLang="zh-TW" sz="2400" b="1" dirty="0">
                <a:solidFill>
                  <a:srgbClr val="FFFFFF"/>
                </a:solidFill>
                <a:latin typeface="Adobe 黑体 Std R" panose="020B0400000000000000" pitchFamily="34" charset="-128"/>
                <a:ea typeface="Adobe 黑体 Std R" panose="020B0400000000000000" pitchFamily="34" charset="-128"/>
                <a:cs typeface="Apple LiGothic Medium"/>
              </a:endParaRPr>
            </a:p>
            <a:p>
              <a:pPr algn="ctr" defTabSz="914378" eaLnBrk="1" hangingPunct="1">
                <a:defRPr/>
              </a:pPr>
              <a:r>
                <a:rPr lang="zh-TW" altLang="en-US" sz="2400" b="1" dirty="0">
                  <a:solidFill>
                    <a:srgbClr val="FFFFFF"/>
                  </a:solidFill>
                  <a:latin typeface="Adobe 黑体 Std R" panose="020B0400000000000000" pitchFamily="34" charset="-128"/>
                  <a:ea typeface="Adobe 黑体 Std R" panose="020B0400000000000000" pitchFamily="34" charset="-128"/>
                  <a:cs typeface="Apple LiGothic Medium"/>
                </a:rPr>
                <a:t>目標明確</a:t>
              </a:r>
            </a:p>
          </p:txBody>
        </p:sp>
        <p:sp>
          <p:nvSpPr>
            <p:cNvPr id="21" name="雲朵形圖說文字 20">
              <a:extLst>
                <a:ext uri="{FF2B5EF4-FFF2-40B4-BE49-F238E27FC236}">
                  <a16:creationId xmlns:a16="http://schemas.microsoft.com/office/drawing/2014/main" id="{907D14D2-414B-4949-A440-7D37581459DE}"/>
                </a:ext>
              </a:extLst>
            </p:cNvPr>
            <p:cNvSpPr/>
            <p:nvPr/>
          </p:nvSpPr>
          <p:spPr>
            <a:xfrm>
              <a:off x="5019628" y="-224367"/>
              <a:ext cx="2880320" cy="3280195"/>
            </a:xfrm>
            <a:prstGeom prst="cloudCallout">
              <a:avLst/>
            </a:prstGeom>
            <a:solidFill>
              <a:srgbClr val="0000FF"/>
            </a:solidFill>
            <a:ln>
              <a:noFill/>
            </a:ln>
          </p:spPr>
          <p:style>
            <a:lnRef idx="0">
              <a:schemeClr val="accent4"/>
            </a:lnRef>
            <a:fillRef idx="3">
              <a:schemeClr val="accent4"/>
            </a:fillRef>
            <a:effectRef idx="3">
              <a:schemeClr val="accent4"/>
            </a:effectRef>
            <a:fontRef idx="minor">
              <a:schemeClr val="lt1"/>
            </a:fontRef>
          </p:style>
          <p:txBody>
            <a:bodyPr anchor="ctr"/>
            <a:lstStyle/>
            <a:p>
              <a:pPr algn="ctr" defTabSz="914378" eaLnBrk="1" hangingPunct="1">
                <a:defRPr/>
              </a:pPr>
              <a:r>
                <a:rPr lang="zh-TW" altLang="en-US" sz="2400" dirty="0">
                  <a:solidFill>
                    <a:srgbClr val="FFFFFF"/>
                  </a:solidFill>
                  <a:latin typeface="Adobe 黑体 Std R" panose="020B0400000000000000" pitchFamily="34" charset="-128"/>
                  <a:ea typeface="Adobe 黑体 Std R" panose="020B0400000000000000" pitchFamily="34" charset="-128"/>
                  <a:cs typeface="Apple LiGothic Medium"/>
                </a:rPr>
                <a:t>適合申請</a:t>
              </a:r>
              <a:r>
                <a:rPr lang="en-US" altLang="zh-TW" sz="2400" dirty="0">
                  <a:solidFill>
                    <a:srgbClr val="FFFFFF"/>
                  </a:solidFill>
                  <a:latin typeface="Adobe 黑体 Std R" panose="020B0400000000000000" pitchFamily="34" charset="-128"/>
                  <a:ea typeface="Adobe 黑体 Std R" panose="020B0400000000000000" pitchFamily="34" charset="-128"/>
                  <a:cs typeface="Apple LiGothic Medium"/>
                </a:rPr>
                <a:t>(</a:t>
              </a:r>
              <a:r>
                <a:rPr lang="zh-TW" altLang="en-US" sz="2400" dirty="0">
                  <a:solidFill>
                    <a:srgbClr val="FFFFFF"/>
                  </a:solidFill>
                  <a:latin typeface="Adobe 黑体 Std R" panose="020B0400000000000000" pitchFamily="34" charset="-128"/>
                  <a:ea typeface="Adobe 黑体 Std R" panose="020B0400000000000000" pitchFamily="34" charset="-128"/>
                  <a:cs typeface="Apple LiGothic Medium"/>
                </a:rPr>
                <a:t>甄選</a:t>
              </a:r>
              <a:r>
                <a:rPr lang="en-US" altLang="zh-TW" sz="2400" dirty="0">
                  <a:solidFill>
                    <a:srgbClr val="FFFFFF"/>
                  </a:solidFill>
                  <a:latin typeface="Adobe 黑体 Std R" panose="020B0400000000000000" pitchFamily="34" charset="-128"/>
                  <a:ea typeface="Adobe 黑体 Std R" panose="020B0400000000000000" pitchFamily="34" charset="-128"/>
                  <a:cs typeface="Apple LiGothic Medium"/>
                </a:rPr>
                <a:t>)</a:t>
              </a:r>
              <a:r>
                <a:rPr lang="zh-TW" altLang="en-US" sz="2400" dirty="0">
                  <a:solidFill>
                    <a:srgbClr val="FFFFFF"/>
                  </a:solidFill>
                  <a:latin typeface="Adobe 黑体 Std R" panose="020B0400000000000000" pitchFamily="34" charset="-128"/>
                  <a:ea typeface="Adobe 黑体 Std R" panose="020B0400000000000000" pitchFamily="34" charset="-128"/>
                  <a:cs typeface="Apple LiGothic Medium"/>
                </a:rPr>
                <a:t>入學的是哪種類型的孩子？</a:t>
              </a:r>
              <a:endParaRPr lang="en-US" altLang="zh-TW" sz="2400" dirty="0">
                <a:solidFill>
                  <a:srgbClr val="FFFFFF"/>
                </a:solidFill>
                <a:latin typeface="Adobe 黑体 Std R" panose="020B0400000000000000" pitchFamily="34" charset="-128"/>
                <a:ea typeface="Adobe 黑体 Std R" panose="020B0400000000000000" pitchFamily="34" charset="-128"/>
                <a:cs typeface="Apple LiGothic Medium"/>
              </a:endParaRPr>
            </a:p>
            <a:p>
              <a:pPr algn="ctr" defTabSz="914378" eaLnBrk="1" hangingPunct="1">
                <a:defRPr/>
              </a:pPr>
              <a:r>
                <a:rPr lang="zh-TW" altLang="en-US" sz="2400" b="1" dirty="0">
                  <a:solidFill>
                    <a:srgbClr val="FFFFFF"/>
                  </a:solidFill>
                  <a:latin typeface="Adobe 黑体 Std R" panose="020B0400000000000000" pitchFamily="34" charset="-128"/>
                  <a:ea typeface="Adobe 黑体 Std R" panose="020B0400000000000000" pitchFamily="34" charset="-128"/>
                </a:rPr>
                <a:t>約</a:t>
              </a:r>
              <a:r>
                <a:rPr lang="en-US" altLang="zh-TW" sz="2400" dirty="0">
                  <a:solidFill>
                    <a:srgbClr val="FFFFFF"/>
                  </a:solidFill>
                  <a:latin typeface="Adobe 黑体 Std R" panose="020B0400000000000000" pitchFamily="34" charset="-128"/>
                  <a:ea typeface="Adobe 黑体 Std R" panose="020B0400000000000000" pitchFamily="34" charset="-128"/>
                  <a:cs typeface="Apple LiGothic Medium"/>
                </a:rPr>
                <a:t>58%</a:t>
              </a:r>
              <a:endParaRPr lang="zh-TW" altLang="en-US" sz="2400" dirty="0">
                <a:solidFill>
                  <a:srgbClr val="FFFFFF"/>
                </a:solidFill>
                <a:latin typeface="Adobe 黑体 Std R" panose="020B0400000000000000" pitchFamily="34" charset="-128"/>
                <a:ea typeface="Adobe 黑体 Std R" panose="020B0400000000000000" pitchFamily="34" charset="-128"/>
                <a:cs typeface="Apple LiGothic Medium"/>
              </a:endParaRPr>
            </a:p>
          </p:txBody>
        </p:sp>
        <p:sp>
          <p:nvSpPr>
            <p:cNvPr id="22" name="圓角矩形 21">
              <a:extLst>
                <a:ext uri="{FF2B5EF4-FFF2-40B4-BE49-F238E27FC236}">
                  <a16:creationId xmlns:a16="http://schemas.microsoft.com/office/drawing/2014/main" id="{6F5F213B-8610-43DF-AAF9-546AC3BD91C2}"/>
                </a:ext>
              </a:extLst>
            </p:cNvPr>
            <p:cNvSpPr/>
            <p:nvPr/>
          </p:nvSpPr>
          <p:spPr>
            <a:xfrm>
              <a:off x="4870437" y="3686161"/>
              <a:ext cx="2520205" cy="1223626"/>
            </a:xfrm>
            <a:prstGeom prst="roundRect">
              <a:avLst/>
            </a:prstGeom>
            <a:solidFill>
              <a:srgbClr val="0505FF"/>
            </a:solidFill>
            <a:ln>
              <a:noFill/>
            </a:ln>
          </p:spPr>
          <p:style>
            <a:lnRef idx="1">
              <a:schemeClr val="accent2"/>
            </a:lnRef>
            <a:fillRef idx="3">
              <a:schemeClr val="accent2"/>
            </a:fillRef>
            <a:effectRef idx="2">
              <a:schemeClr val="accent2"/>
            </a:effectRef>
            <a:fontRef idx="minor">
              <a:schemeClr val="lt1"/>
            </a:fontRef>
          </p:style>
          <p:txBody>
            <a:bodyPr anchor="ctr"/>
            <a:lstStyle/>
            <a:p>
              <a:pPr algn="ctr" defTabSz="914378" eaLnBrk="1" hangingPunct="1">
                <a:defRPr/>
              </a:pPr>
              <a:r>
                <a:rPr lang="zh-TW" altLang="en-US" sz="2400" b="1" dirty="0">
                  <a:solidFill>
                    <a:srgbClr val="FFFFFF"/>
                  </a:solidFill>
                  <a:latin typeface="Adobe 黑体 Std R" panose="020B0400000000000000" pitchFamily="34" charset="-128"/>
                  <a:ea typeface="Adobe 黑体 Std R" panose="020B0400000000000000" pitchFamily="34" charset="-128"/>
                  <a:cs typeface="Apple LiGothic Medium"/>
                </a:rPr>
                <a:t>體驗嘗試</a:t>
              </a:r>
              <a:endParaRPr lang="en-US" altLang="zh-TW" sz="2400" b="1" dirty="0">
                <a:solidFill>
                  <a:srgbClr val="FFFFFF"/>
                </a:solidFill>
                <a:latin typeface="Adobe 黑体 Std R" panose="020B0400000000000000" pitchFamily="34" charset="-128"/>
                <a:ea typeface="Adobe 黑体 Std R" panose="020B0400000000000000" pitchFamily="34" charset="-128"/>
                <a:cs typeface="Apple LiGothic Medium"/>
              </a:endParaRPr>
            </a:p>
            <a:p>
              <a:pPr algn="ctr" defTabSz="914378" eaLnBrk="1" hangingPunct="1">
                <a:defRPr/>
              </a:pPr>
              <a:r>
                <a:rPr lang="zh-TW" altLang="en-US" sz="2400" b="1" dirty="0">
                  <a:solidFill>
                    <a:srgbClr val="FFFFFF"/>
                  </a:solidFill>
                  <a:latin typeface="Adobe 黑体 Std R" panose="020B0400000000000000" pitchFamily="34" charset="-128"/>
                  <a:ea typeface="Adobe 黑体 Std R" panose="020B0400000000000000" pitchFamily="34" charset="-128"/>
                  <a:cs typeface="Apple LiGothic Medium"/>
                </a:rPr>
                <a:t>資料完備</a:t>
              </a:r>
            </a:p>
          </p:txBody>
        </p:sp>
        <p:sp>
          <p:nvSpPr>
            <p:cNvPr id="23" name="雲朵形圖說文字 22">
              <a:extLst>
                <a:ext uri="{FF2B5EF4-FFF2-40B4-BE49-F238E27FC236}">
                  <a16:creationId xmlns:a16="http://schemas.microsoft.com/office/drawing/2014/main" id="{B42A807F-2D38-4EAA-BB70-9D0D9CAA433A}"/>
                </a:ext>
              </a:extLst>
            </p:cNvPr>
            <p:cNvSpPr/>
            <p:nvPr/>
          </p:nvSpPr>
          <p:spPr>
            <a:xfrm>
              <a:off x="7767495" y="123200"/>
              <a:ext cx="2844063" cy="3024945"/>
            </a:xfrm>
            <a:prstGeom prst="cloudCallout">
              <a:avLst/>
            </a:prstGeom>
            <a:solidFill>
              <a:srgbClr val="8000FF"/>
            </a:solidFill>
            <a:ln>
              <a:noFill/>
            </a:ln>
          </p:spPr>
          <p:style>
            <a:lnRef idx="1">
              <a:schemeClr val="accent3"/>
            </a:lnRef>
            <a:fillRef idx="3">
              <a:schemeClr val="accent3"/>
            </a:fillRef>
            <a:effectRef idx="2">
              <a:schemeClr val="accent3"/>
            </a:effectRef>
            <a:fontRef idx="minor">
              <a:schemeClr val="lt1"/>
            </a:fontRef>
          </p:style>
          <p:txBody>
            <a:bodyPr anchor="ctr"/>
            <a:lstStyle/>
            <a:p>
              <a:pPr algn="ctr" defTabSz="914378" eaLnBrk="1" hangingPunct="1">
                <a:defRPr/>
              </a:pPr>
              <a:r>
                <a:rPr lang="zh-TW" altLang="en-US" sz="2400" dirty="0">
                  <a:solidFill>
                    <a:srgbClr val="FFFFFF"/>
                  </a:solidFill>
                  <a:latin typeface="Adobe 黑体 Std R" panose="020B0400000000000000" pitchFamily="34" charset="-128"/>
                  <a:ea typeface="Adobe 黑体 Std R" panose="020B0400000000000000" pitchFamily="34" charset="-128"/>
                  <a:cs typeface="Apple LiGothic Medium"/>
                </a:rPr>
                <a:t>分發入學的孩子應具備哪些特質？</a:t>
              </a:r>
              <a:endParaRPr lang="en-US" altLang="zh-TW" sz="2400" dirty="0">
                <a:solidFill>
                  <a:srgbClr val="FFFFFF"/>
                </a:solidFill>
                <a:latin typeface="Adobe 黑体 Std R" panose="020B0400000000000000" pitchFamily="34" charset="-128"/>
                <a:ea typeface="Adobe 黑体 Std R" panose="020B0400000000000000" pitchFamily="34" charset="-128"/>
                <a:cs typeface="Apple LiGothic Medium"/>
              </a:endParaRPr>
            </a:p>
            <a:p>
              <a:pPr algn="ctr" defTabSz="914378" eaLnBrk="1" hangingPunct="1">
                <a:defRPr/>
              </a:pPr>
              <a:r>
                <a:rPr lang="zh-TW" altLang="en-US" sz="2400" b="1" dirty="0">
                  <a:solidFill>
                    <a:srgbClr val="FFFFFF"/>
                  </a:solidFill>
                  <a:latin typeface="Adobe 黑体 Std R" panose="020B0400000000000000" pitchFamily="34" charset="-128"/>
                  <a:ea typeface="Adobe 黑体 Std R" panose="020B0400000000000000" pitchFamily="34" charset="-128"/>
                </a:rPr>
                <a:t>約</a:t>
              </a:r>
              <a:r>
                <a:rPr lang="en-US" altLang="zh-TW" sz="2400" dirty="0">
                  <a:solidFill>
                    <a:srgbClr val="FFFFFF"/>
                  </a:solidFill>
                  <a:latin typeface="Adobe 黑体 Std R" panose="020B0400000000000000" pitchFamily="34" charset="-128"/>
                  <a:ea typeface="Adobe 黑体 Std R" panose="020B0400000000000000" pitchFamily="34" charset="-128"/>
                  <a:cs typeface="Apple LiGothic Medium"/>
                </a:rPr>
                <a:t>24%</a:t>
              </a:r>
              <a:endParaRPr lang="zh-TW" altLang="en-US" sz="2400" dirty="0">
                <a:solidFill>
                  <a:srgbClr val="FFFFFF"/>
                </a:solidFill>
                <a:latin typeface="Adobe 黑体 Std R" panose="020B0400000000000000" pitchFamily="34" charset="-128"/>
                <a:ea typeface="Adobe 黑体 Std R" panose="020B0400000000000000" pitchFamily="34" charset="-128"/>
                <a:cs typeface="Apple LiGothic Medium"/>
              </a:endParaRPr>
            </a:p>
          </p:txBody>
        </p:sp>
        <p:sp>
          <p:nvSpPr>
            <p:cNvPr id="24" name="圓角矩形 23">
              <a:extLst>
                <a:ext uri="{FF2B5EF4-FFF2-40B4-BE49-F238E27FC236}">
                  <a16:creationId xmlns:a16="http://schemas.microsoft.com/office/drawing/2014/main" id="{7D2056D2-58E2-4094-9DDC-7AA6D1D60DA7}"/>
                </a:ext>
              </a:extLst>
            </p:cNvPr>
            <p:cNvSpPr/>
            <p:nvPr/>
          </p:nvSpPr>
          <p:spPr>
            <a:xfrm>
              <a:off x="7551725" y="3453942"/>
              <a:ext cx="2520280" cy="1224136"/>
            </a:xfrm>
            <a:prstGeom prst="roundRect">
              <a:avLst/>
            </a:prstGeom>
            <a:solidFill>
              <a:srgbClr val="8000FF"/>
            </a:solidFill>
            <a:ln>
              <a:noFill/>
            </a:ln>
            <a:scene3d>
              <a:camera prst="orthographicFront">
                <a:rot lat="0" lon="0" rev="0"/>
              </a:camera>
              <a:lightRig rig="threePt" dir="t">
                <a:rot lat="0" lon="0" rev="1200000"/>
              </a:lightRig>
            </a:scene3d>
            <a:sp3d/>
          </p:spPr>
          <p:style>
            <a:lnRef idx="0">
              <a:schemeClr val="accent6"/>
            </a:lnRef>
            <a:fillRef idx="3">
              <a:schemeClr val="accent6"/>
            </a:fillRef>
            <a:effectRef idx="3">
              <a:schemeClr val="accent6"/>
            </a:effectRef>
            <a:fontRef idx="minor">
              <a:schemeClr val="lt1"/>
            </a:fontRef>
          </p:style>
          <p:txBody>
            <a:bodyPr anchor="ctr"/>
            <a:lstStyle/>
            <a:p>
              <a:pPr algn="ctr" defTabSz="914378" eaLnBrk="1" hangingPunct="1">
                <a:defRPr/>
              </a:pPr>
              <a:r>
                <a:rPr lang="zh-TW" altLang="en-US" sz="2400" b="1" dirty="0">
                  <a:solidFill>
                    <a:srgbClr val="FFFFFF"/>
                  </a:solidFill>
                  <a:latin typeface="Adobe 黑体 Std R" panose="020B0400000000000000" pitchFamily="34" charset="-128"/>
                  <a:ea typeface="Adobe 黑体 Std R" panose="020B0400000000000000" pitchFamily="34" charset="-128"/>
                  <a:cs typeface="Apple LiGothic Medium"/>
                </a:rPr>
                <a:t>堅持到底</a:t>
              </a:r>
              <a:endParaRPr lang="en-US" altLang="zh-TW" sz="2400" b="1" dirty="0">
                <a:solidFill>
                  <a:srgbClr val="FFFFFF"/>
                </a:solidFill>
                <a:latin typeface="Adobe 黑体 Std R" panose="020B0400000000000000" pitchFamily="34" charset="-128"/>
                <a:ea typeface="Adobe 黑体 Std R" panose="020B0400000000000000" pitchFamily="34" charset="-128"/>
                <a:cs typeface="Apple LiGothic Medium"/>
              </a:endParaRPr>
            </a:p>
            <a:p>
              <a:pPr algn="ctr" defTabSz="914378" eaLnBrk="1" hangingPunct="1">
                <a:defRPr/>
              </a:pPr>
              <a:r>
                <a:rPr lang="zh-TW" altLang="en-US" sz="2400" b="1" dirty="0">
                  <a:solidFill>
                    <a:srgbClr val="FFFFFF"/>
                  </a:solidFill>
                  <a:latin typeface="Adobe 黑体 Std R" panose="020B0400000000000000" pitchFamily="34" charset="-128"/>
                  <a:ea typeface="Adobe 黑体 Std R" panose="020B0400000000000000" pitchFamily="34" charset="-128"/>
                  <a:cs typeface="Apple LiGothic Medium"/>
                </a:rPr>
                <a:t>保持彈性</a:t>
              </a:r>
            </a:p>
          </p:txBody>
        </p:sp>
      </p:grpSp>
      <p:sp>
        <p:nvSpPr>
          <p:cNvPr id="124931" name="矩形 10">
            <a:extLst>
              <a:ext uri="{FF2B5EF4-FFF2-40B4-BE49-F238E27FC236}">
                <a16:creationId xmlns:a16="http://schemas.microsoft.com/office/drawing/2014/main" id="{A7037E45-AB99-4621-A8F4-45EFE38DF429}"/>
              </a:ext>
            </a:extLst>
          </p:cNvPr>
          <p:cNvSpPr>
            <a:spLocks noChangeArrowheads="1"/>
          </p:cNvSpPr>
          <p:nvPr/>
        </p:nvSpPr>
        <p:spPr bwMode="auto">
          <a:xfrm>
            <a:off x="1524000" y="0"/>
            <a:ext cx="9144000" cy="444500"/>
          </a:xfrm>
          <a:prstGeom prst="rect">
            <a:avLst/>
          </a:prstGeom>
          <a:solidFill>
            <a:srgbClr val="990000"/>
          </a:solidFill>
          <a:ln>
            <a:noFill/>
          </a:ln>
          <a:extLst>
            <a:ext uri="{91240B29-F687-4F45-9708-019B960494DF}">
              <a14:hiddenLine xmlns:a14="http://schemas.microsoft.com/office/drawing/2010/main" w="0" algn="ctr">
                <a:solidFill>
                  <a:srgbClr val="000000"/>
                </a:solidFill>
                <a:round/>
                <a:headEnd/>
                <a:tailEnd/>
              </a14:hiddenLine>
            </a:ext>
          </a:extLst>
        </p:spPr>
        <p:txBody>
          <a:bodyPr/>
          <a:lstStyle>
            <a:lvl1pPr>
              <a:spcBef>
                <a:spcPct val="20000"/>
              </a:spcBef>
              <a:buChar char="•"/>
              <a:defRPr sz="3200">
                <a:solidFill>
                  <a:schemeClr val="bg1"/>
                </a:solidFill>
                <a:latin typeface="Arial" panose="020B0604020202020204" pitchFamily="34" charset="0"/>
              </a:defRPr>
            </a:lvl1pPr>
            <a:lvl2pPr marL="742950" indent="-285750">
              <a:spcBef>
                <a:spcPct val="20000"/>
              </a:spcBef>
              <a:buChar char="–"/>
              <a:defRPr sz="2800">
                <a:solidFill>
                  <a:schemeClr val="bg1"/>
                </a:solidFill>
                <a:latin typeface="Arial" panose="020B0604020202020204" pitchFamily="34" charset="0"/>
              </a:defRPr>
            </a:lvl2pPr>
            <a:lvl3pPr marL="1143000" indent="-228600">
              <a:spcBef>
                <a:spcPct val="20000"/>
              </a:spcBef>
              <a:buChar char="•"/>
              <a:defRPr sz="2400">
                <a:solidFill>
                  <a:schemeClr val="bg1"/>
                </a:solidFill>
                <a:latin typeface="Arial" panose="020B0604020202020204" pitchFamily="34" charset="0"/>
              </a:defRPr>
            </a:lvl3pPr>
            <a:lvl4pPr marL="1600200" indent="-228600">
              <a:spcBef>
                <a:spcPct val="20000"/>
              </a:spcBef>
              <a:buChar char="–"/>
              <a:defRPr sz="2000">
                <a:solidFill>
                  <a:schemeClr val="bg1"/>
                </a:solidFill>
                <a:latin typeface="Arial" panose="020B0604020202020204" pitchFamily="34" charset="0"/>
              </a:defRPr>
            </a:lvl4pPr>
            <a:lvl5pPr marL="2057400" indent="-228600">
              <a:spcBef>
                <a:spcPct val="20000"/>
              </a:spcBef>
              <a:buChar char="»"/>
              <a:defRPr sz="2000">
                <a:solidFill>
                  <a:schemeClr val="bg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bg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bg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bg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bg1"/>
                </a:solidFill>
                <a:latin typeface="Arial" panose="020B0604020202020204" pitchFamily="34" charset="0"/>
              </a:defRPr>
            </a:lvl9pPr>
          </a:lstStyle>
          <a:p>
            <a:pPr eaLnBrk="1" hangingPunct="1">
              <a:spcBef>
                <a:spcPct val="0"/>
              </a:spcBef>
              <a:buFontTx/>
              <a:buNone/>
            </a:pPr>
            <a:endParaRPr lang="zh-TW" altLang="en-US">
              <a:solidFill>
                <a:srgbClr val="000000"/>
              </a:solidFill>
              <a:latin typeface="Calibri" panose="020F0502020204030204" pitchFamily="34" charset="0"/>
            </a:endParaRPr>
          </a:p>
        </p:txBody>
      </p:sp>
      <p:pic>
        <p:nvPicPr>
          <p:cNvPr id="124932" name="Picture 2" descr="D:\學輔科資料\簡報圖案\12.png">
            <a:extLst>
              <a:ext uri="{FF2B5EF4-FFF2-40B4-BE49-F238E27FC236}">
                <a16:creationId xmlns:a16="http://schemas.microsoft.com/office/drawing/2014/main" id="{3E249D13-344D-48DF-9B95-6C819F7CA36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03388" y="-15875"/>
            <a:ext cx="1960562"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矩形 12">
            <a:extLst>
              <a:ext uri="{FF2B5EF4-FFF2-40B4-BE49-F238E27FC236}">
                <a16:creationId xmlns:a16="http://schemas.microsoft.com/office/drawing/2014/main" id="{C63C8E1E-8537-4B84-87CA-7D8846B34AEF}"/>
              </a:ext>
            </a:extLst>
          </p:cNvPr>
          <p:cNvSpPr/>
          <p:nvPr/>
        </p:nvSpPr>
        <p:spPr>
          <a:xfrm>
            <a:off x="6348413" y="44450"/>
            <a:ext cx="4356100" cy="400050"/>
          </a:xfrm>
          <a:prstGeom prst="rect">
            <a:avLst/>
          </a:prstGeom>
        </p:spPr>
        <p:txBody>
          <a:bodyPr>
            <a:spAutoFit/>
          </a:bodyPr>
          <a:lstStyle/>
          <a:p>
            <a:pPr eaLnBrk="1" hangingPunct="1">
              <a:defRPr/>
            </a:pPr>
            <a:r>
              <a:rPr lang="zh-TW" altLang="en-US" sz="20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志願選填試探後輔導策略與特色作法</a:t>
            </a:r>
            <a:endParaRPr lang="zh-TW" altLang="en-US" sz="2000" dirty="0">
              <a:solidFill>
                <a:prstClr val="white"/>
              </a:solidFill>
              <a:latin typeface="微軟正黑體" panose="020B0604030504040204" pitchFamily="34" charset="-120"/>
              <a:ea typeface="微軟正黑體" panose="020B0604030504040204" pitchFamily="34" charset="-120"/>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標題 2">
            <a:extLst>
              <a:ext uri="{FF2B5EF4-FFF2-40B4-BE49-F238E27FC236}">
                <a16:creationId xmlns:a16="http://schemas.microsoft.com/office/drawing/2014/main" id="{B0A7CBD5-86A6-4F65-898A-CBAF4D5CEFE0}"/>
              </a:ext>
            </a:extLst>
          </p:cNvPr>
          <p:cNvSpPr>
            <a:spLocks noGrp="1"/>
          </p:cNvSpPr>
          <p:nvPr>
            <p:ph type="title"/>
          </p:nvPr>
        </p:nvSpPr>
        <p:spPr>
          <a:xfrm>
            <a:off x="609600" y="10560"/>
            <a:ext cx="10972800" cy="1143000"/>
          </a:xfrm>
        </p:spPr>
        <p:txBody>
          <a:bodyPr/>
          <a:lstStyle/>
          <a:p>
            <a:pPr>
              <a:defRPr/>
            </a:pPr>
            <a:r>
              <a:rPr lang="zh-TW" altLang="en-US" dirty="0">
                <a:latin typeface="標楷體" panose="03000509000000000000" pitchFamily="65" charset="-120"/>
                <a:ea typeface="標楷體" panose="03000509000000000000" pitchFamily="65" charset="-120"/>
              </a:rPr>
              <a:t>尊重孩子想法，親子討論</a:t>
            </a:r>
          </a:p>
        </p:txBody>
      </p:sp>
      <p:sp>
        <p:nvSpPr>
          <p:cNvPr id="126979" name="內容版面配置區 3">
            <a:extLst>
              <a:ext uri="{FF2B5EF4-FFF2-40B4-BE49-F238E27FC236}">
                <a16:creationId xmlns:a16="http://schemas.microsoft.com/office/drawing/2014/main" id="{703DBA0F-DC6D-4D3B-A436-FFD1A1E0723B}"/>
              </a:ext>
            </a:extLst>
          </p:cNvPr>
          <p:cNvSpPr>
            <a:spLocks noGrp="1"/>
          </p:cNvSpPr>
          <p:nvPr>
            <p:ph idx="1"/>
          </p:nvPr>
        </p:nvSpPr>
        <p:spPr>
          <a:xfrm>
            <a:off x="1343472" y="1431926"/>
            <a:ext cx="9985176" cy="4924425"/>
          </a:xfrm>
        </p:spPr>
        <p:txBody>
          <a:bodyPr/>
          <a:lstStyle/>
          <a:p>
            <a:pPr>
              <a:buFontTx/>
              <a:buBlip>
                <a:blip r:embed="rId2"/>
              </a:buBlip>
            </a:pPr>
            <a:r>
              <a:rPr lang="zh-TW" altLang="en-US" sz="2800" dirty="0">
                <a:latin typeface="標楷體" panose="03000509000000000000" pitchFamily="65" charset="-120"/>
                <a:ea typeface="標楷體" panose="03000509000000000000" pitchFamily="65" charset="-120"/>
              </a:rPr>
              <a:t>前國科會主委朱敬一</a:t>
            </a:r>
            <a:endParaRPr lang="en-US" altLang="zh-TW" sz="2800" dirty="0">
              <a:latin typeface="標楷體" panose="03000509000000000000" pitchFamily="65" charset="-120"/>
              <a:ea typeface="標楷體" panose="03000509000000000000" pitchFamily="65" charset="-120"/>
            </a:endParaRPr>
          </a:p>
          <a:p>
            <a:pPr>
              <a:buFontTx/>
              <a:buNone/>
            </a:pPr>
            <a:r>
              <a:rPr lang="zh-TW" altLang="en-US" sz="2800" dirty="0">
                <a:latin typeface="標楷體" panose="03000509000000000000" pitchFamily="65" charset="-120"/>
                <a:ea typeface="標楷體" panose="03000509000000000000" pitchFamily="65" charset="-120"/>
              </a:rPr>
              <a:t>      家長觀念需要改變、要懂得尊重小孩興趣，他的女兒是在取得博士學歷後，改行當麵包師傅。</a:t>
            </a:r>
            <a:endParaRPr lang="en-US" altLang="zh-TW" sz="2800" dirty="0">
              <a:latin typeface="標楷體" panose="03000509000000000000" pitchFamily="65" charset="-120"/>
              <a:ea typeface="標楷體" panose="03000509000000000000" pitchFamily="65" charset="-120"/>
            </a:endParaRPr>
          </a:p>
          <a:p>
            <a:pPr>
              <a:buFontTx/>
              <a:buBlip>
                <a:blip r:embed="rId2"/>
              </a:buBlip>
            </a:pPr>
            <a:r>
              <a:rPr lang="zh-TW" altLang="en-US" sz="2800" dirty="0">
                <a:latin typeface="標楷體" panose="03000509000000000000" pitchFamily="65" charset="-120"/>
                <a:ea typeface="標楷體" panose="03000509000000000000" pitchFamily="65" charset="-120"/>
              </a:rPr>
              <a:t>前經建會主委尹啟銘</a:t>
            </a:r>
            <a:endParaRPr lang="en-US" altLang="zh-TW" sz="2800" dirty="0">
              <a:latin typeface="標楷體" panose="03000509000000000000" pitchFamily="65" charset="-120"/>
              <a:ea typeface="標楷體" panose="03000509000000000000" pitchFamily="65" charset="-120"/>
            </a:endParaRPr>
          </a:p>
          <a:p>
            <a:pPr>
              <a:buFontTx/>
              <a:buNone/>
            </a:pPr>
            <a:r>
              <a:rPr lang="zh-TW" altLang="en-US" sz="2800" dirty="0">
                <a:latin typeface="標楷體" panose="03000509000000000000" pitchFamily="65" charset="-120"/>
                <a:ea typeface="標楷體" panose="03000509000000000000" pitchFamily="65" charset="-120"/>
              </a:rPr>
              <a:t>     女兒念完博士後，告訴他「我對你的責任已經盡到」，就往日本改學音樂。</a:t>
            </a:r>
          </a:p>
          <a:p>
            <a:pPr>
              <a:buFontTx/>
              <a:buBlip>
                <a:blip r:embed="rId2"/>
              </a:buBlip>
            </a:pPr>
            <a:r>
              <a:rPr lang="zh-TW" altLang="en-US" sz="2800" dirty="0">
                <a:latin typeface="標楷體" panose="03000509000000000000" pitchFamily="65" charset="-120"/>
                <a:ea typeface="標楷體" panose="03000509000000000000" pitchFamily="65" charset="-120"/>
              </a:rPr>
              <a:t>政大博士宋耿郎賣雞排</a:t>
            </a:r>
            <a:endParaRPr lang="en-US" altLang="zh-TW" sz="2800" dirty="0">
              <a:latin typeface="標楷體" panose="03000509000000000000" pitchFamily="65" charset="-120"/>
              <a:ea typeface="標楷體" panose="03000509000000000000" pitchFamily="65" charset="-120"/>
            </a:endParaRPr>
          </a:p>
          <a:p>
            <a:pPr>
              <a:buFontTx/>
              <a:buNone/>
            </a:pPr>
            <a:r>
              <a:rPr lang="zh-TW" altLang="en-US" sz="2800" dirty="0">
                <a:latin typeface="標楷體" panose="03000509000000000000" pitchFamily="65" charset="-120"/>
                <a:ea typeface="標楷體" panose="03000509000000000000" pitchFamily="65" charset="-120"/>
              </a:rPr>
              <a:t>    以自己當活教材，告訴孩子弄清楚自己想做什麼，用心去做，「炸雞排裹粉、剪開雞肉、和人互動，都要學習，都帶給我快樂和成就感。」</a:t>
            </a:r>
          </a:p>
          <a:p>
            <a:endParaRPr lang="zh-TW" altLang="en-US" dirty="0">
              <a:latin typeface="標楷體" panose="03000509000000000000" pitchFamily="65" charset="-120"/>
              <a:ea typeface="標楷體" panose="03000509000000000000" pitchFamily="65" charset="-120"/>
            </a:endParaRPr>
          </a:p>
        </p:txBody>
      </p:sp>
      <p:sp>
        <p:nvSpPr>
          <p:cNvPr id="126980" name="投影片編號版面配置區 1">
            <a:extLst>
              <a:ext uri="{FF2B5EF4-FFF2-40B4-BE49-F238E27FC236}">
                <a16:creationId xmlns:a16="http://schemas.microsoft.com/office/drawing/2014/main" id="{66DF79FB-665F-4A22-AC81-0EA633EF7679}"/>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spcBef>
                <a:spcPct val="0"/>
              </a:spcBef>
              <a:buFontTx/>
              <a:buNone/>
            </a:pPr>
            <a:fld id="{A6B78D40-1023-4FC2-B979-4694B6CB1821}" type="slidenum">
              <a:rPr lang="en-US" altLang="zh-TW" sz="1200">
                <a:solidFill>
                  <a:srgbClr val="0C3226"/>
                </a:solidFill>
              </a:rPr>
              <a:pPr>
                <a:spcBef>
                  <a:spcPct val="0"/>
                </a:spcBef>
                <a:buFontTx/>
                <a:buNone/>
              </a:pPr>
              <a:t>52</a:t>
            </a:fld>
            <a:endParaRPr lang="en-US" altLang="zh-TW" sz="1200">
              <a:solidFill>
                <a:srgbClr val="0C3226"/>
              </a:solidFill>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投影片編號版面配置區 3">
            <a:extLst>
              <a:ext uri="{FF2B5EF4-FFF2-40B4-BE49-F238E27FC236}">
                <a16:creationId xmlns:a16="http://schemas.microsoft.com/office/drawing/2014/main" id="{F2C70D4C-A244-45FA-856E-DBC2DA5CEEF9}"/>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Blip>
                <a:blip r:embed="rId2"/>
              </a:buBlip>
              <a:defRPr sz="3200">
                <a:solidFill>
                  <a:srgbClr val="104031"/>
                </a:solidFill>
                <a:latin typeface="Verdana" panose="020B0604030504040204" pitchFamily="34" charset="0"/>
              </a:defRPr>
            </a:lvl1pPr>
            <a:lvl2pPr marL="742950" indent="-285750">
              <a:spcBef>
                <a:spcPct val="20000"/>
              </a:spcBef>
              <a:buBlip>
                <a:blip r:embed="rId3"/>
              </a:buBlip>
              <a:defRPr sz="2800">
                <a:solidFill>
                  <a:srgbClr val="104031"/>
                </a:solidFill>
                <a:latin typeface="Verdana" panose="020B0604030504040204" pitchFamily="34" charset="0"/>
              </a:defRPr>
            </a:lvl2pPr>
            <a:lvl3pPr marL="1143000" indent="-228600">
              <a:spcBef>
                <a:spcPct val="20000"/>
              </a:spcBef>
              <a:buBlip>
                <a:blip r:embed="rId2"/>
              </a:buBlip>
              <a:defRPr sz="2400">
                <a:solidFill>
                  <a:srgbClr val="104031"/>
                </a:solidFill>
                <a:latin typeface="Verdana" panose="020B0604030504040204" pitchFamily="34" charset="0"/>
              </a:defRPr>
            </a:lvl3pPr>
            <a:lvl4pPr marL="1600200" indent="-228600">
              <a:spcBef>
                <a:spcPct val="20000"/>
              </a:spcBef>
              <a:buBlip>
                <a:blip r:embed="rId3"/>
              </a:buBlip>
              <a:defRPr sz="2000">
                <a:solidFill>
                  <a:srgbClr val="104031"/>
                </a:solidFill>
                <a:latin typeface="Verdana" panose="020B0604030504040204" pitchFamily="34" charset="0"/>
              </a:defRPr>
            </a:lvl4pPr>
            <a:lvl5pPr marL="2057400" indent="-228600">
              <a:spcBef>
                <a:spcPct val="20000"/>
              </a:spcBef>
              <a:buBlip>
                <a:blip r:embed="rId2"/>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9pPr>
          </a:lstStyle>
          <a:p>
            <a:pPr>
              <a:spcBef>
                <a:spcPct val="0"/>
              </a:spcBef>
              <a:buFontTx/>
              <a:buNone/>
            </a:pPr>
            <a:fld id="{5C020D0F-126E-49BA-A51F-C64464E17BD3}" type="slidenum">
              <a:rPr lang="en-US" altLang="zh-TW" sz="1200">
                <a:solidFill>
                  <a:srgbClr val="0C3226"/>
                </a:solidFill>
              </a:rPr>
              <a:pPr>
                <a:spcBef>
                  <a:spcPct val="0"/>
                </a:spcBef>
                <a:buFontTx/>
                <a:buNone/>
              </a:pPr>
              <a:t>53</a:t>
            </a:fld>
            <a:endParaRPr lang="en-US" altLang="zh-TW" sz="1200">
              <a:solidFill>
                <a:srgbClr val="0C3226"/>
              </a:solidFill>
            </a:endParaRPr>
          </a:p>
        </p:txBody>
      </p:sp>
      <p:sp>
        <p:nvSpPr>
          <p:cNvPr id="128003" name="內容版面配置區 3">
            <a:extLst>
              <a:ext uri="{FF2B5EF4-FFF2-40B4-BE49-F238E27FC236}">
                <a16:creationId xmlns:a16="http://schemas.microsoft.com/office/drawing/2014/main" id="{B5CA390B-8404-40B3-ADC8-33FD59E03020}"/>
              </a:ext>
            </a:extLst>
          </p:cNvPr>
          <p:cNvSpPr>
            <a:spLocks noGrp="1"/>
          </p:cNvSpPr>
          <p:nvPr>
            <p:ph idx="1"/>
          </p:nvPr>
        </p:nvSpPr>
        <p:spPr>
          <a:xfrm>
            <a:off x="1271464" y="1536701"/>
            <a:ext cx="10008790" cy="5184775"/>
          </a:xfrm>
        </p:spPr>
        <p:txBody>
          <a:bodyPr/>
          <a:lstStyle/>
          <a:p>
            <a:pPr>
              <a:buFontTx/>
              <a:buBlip>
                <a:blip r:embed="rId4"/>
              </a:buBlip>
            </a:pPr>
            <a:r>
              <a:rPr lang="en-US" altLang="zh-TW" sz="2800" dirty="0">
                <a:latin typeface="標楷體" panose="03000509000000000000" pitchFamily="65" charset="-120"/>
                <a:ea typeface="標楷體" panose="03000509000000000000" pitchFamily="65" charset="-120"/>
              </a:rPr>
              <a:t>A</a:t>
            </a:r>
            <a:r>
              <a:rPr lang="zh-TW" altLang="en-US" sz="2800" dirty="0">
                <a:latin typeface="標楷體" panose="03000509000000000000" pitchFamily="65" charset="-120"/>
                <a:ea typeface="標楷體" panose="03000509000000000000" pitchFamily="65" charset="-120"/>
              </a:rPr>
              <a:t>校優秀女同學，從小按照家長安排各種學習</a:t>
            </a:r>
            <a:endParaRPr lang="en-US" altLang="zh-TW" sz="2800" dirty="0">
              <a:latin typeface="標楷體" panose="03000509000000000000" pitchFamily="65" charset="-120"/>
              <a:ea typeface="標楷體" panose="03000509000000000000" pitchFamily="65" charset="-120"/>
            </a:endParaRPr>
          </a:p>
          <a:p>
            <a:pPr>
              <a:buFontTx/>
              <a:buNone/>
            </a:pPr>
            <a:r>
              <a:rPr lang="zh-TW" altLang="en-US" sz="2400" dirty="0">
                <a:latin typeface="標楷體" panose="03000509000000000000" pitchFamily="65" charset="-120"/>
                <a:ea typeface="標楷體" panose="03000509000000000000" pitchFamily="65" charset="-120"/>
              </a:rPr>
              <a:t>      親子並未討論性向、興趣，升學高中職時，學生對於志願選擇無想法，完全由家長安排、規畫。</a:t>
            </a:r>
            <a:endParaRPr lang="en-US" altLang="zh-TW" sz="2400" dirty="0">
              <a:latin typeface="標楷體" panose="03000509000000000000" pitchFamily="65" charset="-120"/>
              <a:ea typeface="標楷體" panose="03000509000000000000" pitchFamily="65" charset="-120"/>
            </a:endParaRPr>
          </a:p>
          <a:p>
            <a:pPr>
              <a:buFontTx/>
              <a:buNone/>
            </a:pPr>
            <a:r>
              <a:rPr lang="en-US" altLang="zh-TW" sz="2400" dirty="0">
                <a:latin typeface="標楷體" panose="03000509000000000000" pitchFamily="65" charset="-120"/>
                <a:ea typeface="標楷體" panose="03000509000000000000" pitchFamily="65" charset="-120"/>
              </a:rPr>
              <a:t>		</a:t>
            </a:r>
            <a:r>
              <a:rPr lang="zh-TW" altLang="en-US" sz="2400" dirty="0">
                <a:latin typeface="標楷體" panose="03000509000000000000" pitchFamily="65" charset="-120"/>
                <a:ea typeface="標楷體" panose="03000509000000000000" pitchFamily="65" charset="-120"/>
              </a:rPr>
              <a:t>錄取傳統名校特招考試班，雖成績表現不差，但無法應付壓力，得身心症，高一上學期未結束即辦理休學，家長後悔未與學生深談。</a:t>
            </a:r>
            <a:endParaRPr lang="en-US" altLang="zh-TW" sz="2400" dirty="0">
              <a:latin typeface="標楷體" panose="03000509000000000000" pitchFamily="65" charset="-120"/>
              <a:ea typeface="標楷體" panose="03000509000000000000" pitchFamily="65" charset="-120"/>
            </a:endParaRPr>
          </a:p>
          <a:p>
            <a:pPr>
              <a:buFontTx/>
              <a:buBlip>
                <a:blip r:embed="rId4"/>
              </a:buBlip>
            </a:pPr>
            <a:r>
              <a:rPr lang="en-US" altLang="zh-TW" sz="2800" dirty="0">
                <a:latin typeface="標楷體" panose="03000509000000000000" pitchFamily="65" charset="-120"/>
                <a:ea typeface="標楷體" panose="03000509000000000000" pitchFamily="65" charset="-120"/>
              </a:rPr>
              <a:t>B</a:t>
            </a:r>
            <a:r>
              <a:rPr lang="zh-TW" altLang="en-US" sz="2800" dirty="0">
                <a:latin typeface="標楷體" panose="03000509000000000000" pitchFamily="65" charset="-120"/>
                <a:ea typeface="標楷體" panose="03000509000000000000" pitchFamily="65" charset="-120"/>
              </a:rPr>
              <a:t>校優秀男同學，家長堅持選擇高中普通科</a:t>
            </a:r>
            <a:endParaRPr lang="en-US" altLang="zh-TW" sz="2800" dirty="0">
              <a:latin typeface="標楷體" panose="03000509000000000000" pitchFamily="65" charset="-120"/>
              <a:ea typeface="標楷體" panose="03000509000000000000" pitchFamily="65" charset="-120"/>
            </a:endParaRPr>
          </a:p>
          <a:p>
            <a:pPr>
              <a:buFontTx/>
              <a:buNone/>
            </a:pPr>
            <a:r>
              <a:rPr lang="zh-TW" altLang="en-US" sz="2800" dirty="0">
                <a:latin typeface="標楷體" panose="03000509000000000000" pitchFamily="65" charset="-120"/>
                <a:ea typeface="標楷體" panose="03000509000000000000" pitchFamily="65" charset="-120"/>
              </a:rPr>
              <a:t>     </a:t>
            </a:r>
            <a:r>
              <a:rPr lang="zh-TW" altLang="en-US" sz="2400" dirty="0">
                <a:latin typeface="標楷體" panose="03000509000000000000" pitchFamily="65" charset="-120"/>
                <a:ea typeface="標楷體" panose="03000509000000000000" pitchFamily="65" charset="-120"/>
              </a:rPr>
              <a:t>學生性向與興趣明顯朝向群科，會考成績優秀鐵定可上公立高中普通科，家長堅持要學生選擇普通科。</a:t>
            </a:r>
            <a:endParaRPr lang="en-US" altLang="zh-TW" sz="2400" dirty="0">
              <a:latin typeface="標楷體" panose="03000509000000000000" pitchFamily="65" charset="-120"/>
              <a:ea typeface="標楷體" panose="03000509000000000000" pitchFamily="65" charset="-120"/>
            </a:endParaRPr>
          </a:p>
          <a:p>
            <a:pPr>
              <a:buFontTx/>
              <a:buNone/>
            </a:pPr>
            <a:r>
              <a:rPr lang="en-US" altLang="zh-TW" sz="2400" dirty="0">
                <a:latin typeface="標楷體" panose="03000509000000000000" pitchFamily="65" charset="-120"/>
                <a:ea typeface="標楷體" panose="03000509000000000000" pitchFamily="65" charset="-120"/>
              </a:rPr>
              <a:t>		</a:t>
            </a:r>
            <a:r>
              <a:rPr lang="zh-TW" altLang="en-US" sz="2400" dirty="0">
                <a:latin typeface="標楷體" panose="03000509000000000000" pitchFamily="65" charset="-120"/>
                <a:ea typeface="標楷體" panose="03000509000000000000" pitchFamily="65" charset="-120"/>
              </a:rPr>
              <a:t>錄取後公立高中普通科，學生無就學興趣，成績低落，高一上學期未結束即尋找轉學至職校機會，若無法轉學就要辦理休學，家長後悔未尊重學生想法。</a:t>
            </a:r>
            <a:endParaRPr lang="zh-TW" altLang="en-US" sz="2800" dirty="0">
              <a:latin typeface="標楷體" panose="03000509000000000000" pitchFamily="65" charset="-120"/>
              <a:ea typeface="標楷體" panose="03000509000000000000" pitchFamily="65" charset="-120"/>
            </a:endParaRPr>
          </a:p>
        </p:txBody>
      </p:sp>
      <p:sp>
        <p:nvSpPr>
          <p:cNvPr id="181254" name="Text Box 6">
            <a:extLst>
              <a:ext uri="{FF2B5EF4-FFF2-40B4-BE49-F238E27FC236}">
                <a16:creationId xmlns:a16="http://schemas.microsoft.com/office/drawing/2014/main" id="{A36B866C-E534-46A5-A526-1160114B856D}"/>
              </a:ext>
            </a:extLst>
          </p:cNvPr>
          <p:cNvSpPr txBox="1">
            <a:spLocks noChangeArrowheads="1"/>
          </p:cNvSpPr>
          <p:nvPr/>
        </p:nvSpPr>
        <p:spPr bwMode="auto">
          <a:xfrm>
            <a:off x="4043362" y="188640"/>
            <a:ext cx="4105275" cy="769441"/>
          </a:xfrm>
          <a:prstGeom prst="rect">
            <a:avLst/>
          </a:prstGeom>
          <a:noFill/>
          <a:ln>
            <a:noFill/>
          </a:ln>
          <a:effectLst>
            <a:prstShdw prst="shdw17" dist="17961" dir="2700000">
              <a:schemeClr val="accent1">
                <a:gamma/>
                <a:shade val="60000"/>
                <a:invGamma/>
                <a:alpha val="50000"/>
              </a:schemeClr>
            </a:prstShdw>
          </a:effectLst>
        </p:spPr>
        <p:txBody>
          <a:bodyPr>
            <a:spAutoFit/>
          </a:bodyP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ctr" eaLnBrk="1" hangingPunct="1">
              <a:spcBef>
                <a:spcPct val="50000"/>
              </a:spcBef>
              <a:defRPr/>
            </a:pPr>
            <a:r>
              <a:rPr lang="zh-TW" altLang="en-US" sz="4400" dirty="0">
                <a:ea typeface="標楷體" panose="03000509000000000000" pitchFamily="65" charset="-120"/>
              </a:rPr>
              <a:t>案例分享</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投影片編號版面配置區 3">
            <a:extLst>
              <a:ext uri="{FF2B5EF4-FFF2-40B4-BE49-F238E27FC236}">
                <a16:creationId xmlns:a16="http://schemas.microsoft.com/office/drawing/2014/main" id="{2A1EA8E4-B310-48B8-AB7A-9C41D9A821E8}"/>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Blip>
                <a:blip r:embed="rId2"/>
              </a:buBlip>
              <a:defRPr sz="3200">
                <a:solidFill>
                  <a:srgbClr val="104031"/>
                </a:solidFill>
                <a:latin typeface="Verdana" panose="020B0604030504040204" pitchFamily="34" charset="0"/>
              </a:defRPr>
            </a:lvl1pPr>
            <a:lvl2pPr marL="742950" indent="-285750">
              <a:spcBef>
                <a:spcPct val="20000"/>
              </a:spcBef>
              <a:buBlip>
                <a:blip r:embed="rId3"/>
              </a:buBlip>
              <a:defRPr sz="2800">
                <a:solidFill>
                  <a:srgbClr val="104031"/>
                </a:solidFill>
                <a:latin typeface="Verdana" panose="020B0604030504040204" pitchFamily="34" charset="0"/>
              </a:defRPr>
            </a:lvl2pPr>
            <a:lvl3pPr marL="1143000" indent="-228600">
              <a:spcBef>
                <a:spcPct val="20000"/>
              </a:spcBef>
              <a:buBlip>
                <a:blip r:embed="rId2"/>
              </a:buBlip>
              <a:defRPr sz="2400">
                <a:solidFill>
                  <a:srgbClr val="104031"/>
                </a:solidFill>
                <a:latin typeface="Verdana" panose="020B0604030504040204" pitchFamily="34" charset="0"/>
              </a:defRPr>
            </a:lvl3pPr>
            <a:lvl4pPr marL="1600200" indent="-228600">
              <a:spcBef>
                <a:spcPct val="20000"/>
              </a:spcBef>
              <a:buBlip>
                <a:blip r:embed="rId3"/>
              </a:buBlip>
              <a:defRPr sz="2000">
                <a:solidFill>
                  <a:srgbClr val="104031"/>
                </a:solidFill>
                <a:latin typeface="Verdana" panose="020B0604030504040204" pitchFamily="34" charset="0"/>
              </a:defRPr>
            </a:lvl4pPr>
            <a:lvl5pPr marL="2057400" indent="-228600">
              <a:spcBef>
                <a:spcPct val="20000"/>
              </a:spcBef>
              <a:buBlip>
                <a:blip r:embed="rId2"/>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9pPr>
          </a:lstStyle>
          <a:p>
            <a:pPr>
              <a:spcBef>
                <a:spcPct val="0"/>
              </a:spcBef>
              <a:buFontTx/>
              <a:buNone/>
            </a:pPr>
            <a:fld id="{5CE33B6F-C122-4052-B5C5-45D03CABFA09}" type="slidenum">
              <a:rPr lang="en-US" altLang="zh-TW" sz="1200">
                <a:solidFill>
                  <a:srgbClr val="0C3226"/>
                </a:solidFill>
              </a:rPr>
              <a:pPr>
                <a:spcBef>
                  <a:spcPct val="0"/>
                </a:spcBef>
                <a:buFontTx/>
                <a:buNone/>
              </a:pPr>
              <a:t>54</a:t>
            </a:fld>
            <a:endParaRPr lang="en-US" altLang="zh-TW" sz="1200">
              <a:solidFill>
                <a:srgbClr val="0C3226"/>
              </a:solidFill>
            </a:endParaRPr>
          </a:p>
        </p:txBody>
      </p:sp>
      <p:sp>
        <p:nvSpPr>
          <p:cNvPr id="129027" name="內容版面配置區 3">
            <a:extLst>
              <a:ext uri="{FF2B5EF4-FFF2-40B4-BE49-F238E27FC236}">
                <a16:creationId xmlns:a16="http://schemas.microsoft.com/office/drawing/2014/main" id="{FAD510B2-0145-4C82-BC45-D2C9902FBC10}"/>
              </a:ext>
            </a:extLst>
          </p:cNvPr>
          <p:cNvSpPr>
            <a:spLocks noGrp="1"/>
          </p:cNvSpPr>
          <p:nvPr>
            <p:ph idx="1"/>
          </p:nvPr>
        </p:nvSpPr>
        <p:spPr>
          <a:xfrm>
            <a:off x="1127448" y="1673225"/>
            <a:ext cx="10450947" cy="5184775"/>
          </a:xfrm>
        </p:spPr>
        <p:txBody>
          <a:bodyPr/>
          <a:lstStyle/>
          <a:p>
            <a:pPr>
              <a:buFontTx/>
              <a:buBlip>
                <a:blip r:embed="rId4"/>
              </a:buBlip>
            </a:pPr>
            <a:r>
              <a:rPr lang="en-US" altLang="zh-TW" sz="2800" dirty="0">
                <a:latin typeface="標楷體" panose="03000509000000000000" pitchFamily="65" charset="-120"/>
                <a:ea typeface="標楷體" panose="03000509000000000000" pitchFamily="65" charset="-120"/>
              </a:rPr>
              <a:t>C</a:t>
            </a:r>
            <a:r>
              <a:rPr lang="zh-TW" altLang="en-US" sz="2800" dirty="0">
                <a:latin typeface="標楷體" panose="03000509000000000000" pitchFamily="65" charset="-120"/>
                <a:ea typeface="標楷體" panose="03000509000000000000" pitchFamily="65" charset="-120"/>
              </a:rPr>
              <a:t>校優秀男同學，雙親均為教師</a:t>
            </a:r>
            <a:endParaRPr lang="en-US" altLang="zh-TW" sz="2800" dirty="0">
              <a:latin typeface="標楷體" panose="03000509000000000000" pitchFamily="65" charset="-120"/>
              <a:ea typeface="標楷體" panose="03000509000000000000" pitchFamily="65" charset="-120"/>
            </a:endParaRPr>
          </a:p>
          <a:p>
            <a:pPr>
              <a:buFontTx/>
              <a:buNone/>
            </a:pPr>
            <a:r>
              <a:rPr lang="en-US" altLang="zh-TW" sz="2400" dirty="0">
                <a:latin typeface="標楷體" panose="03000509000000000000" pitchFamily="65" charset="-120"/>
                <a:ea typeface="標楷體" panose="03000509000000000000" pitchFamily="65" charset="-120"/>
              </a:rPr>
              <a:t>		</a:t>
            </a:r>
            <a:r>
              <a:rPr lang="zh-TW" altLang="en-US" sz="2400" dirty="0">
                <a:latin typeface="標楷體" panose="03000509000000000000" pitchFamily="65" charset="-120"/>
                <a:ea typeface="標楷體" panose="03000509000000000000" pitchFamily="65" charset="-120"/>
              </a:rPr>
              <a:t>學生性向與興趣均為普通科，學生成績優秀鐵定可上公立高中普通科，但家長研究認為技職繁星對學生升學有利，堅持安排選讀群科。</a:t>
            </a:r>
            <a:endParaRPr lang="en-US" altLang="zh-TW" sz="2400" dirty="0">
              <a:latin typeface="標楷體" panose="03000509000000000000" pitchFamily="65" charset="-120"/>
              <a:ea typeface="標楷體" panose="03000509000000000000" pitchFamily="65" charset="-120"/>
            </a:endParaRPr>
          </a:p>
          <a:p>
            <a:pPr>
              <a:buFontTx/>
              <a:buNone/>
            </a:pPr>
            <a:r>
              <a:rPr lang="en-US" altLang="zh-TW" sz="2400" dirty="0">
                <a:latin typeface="標楷體" panose="03000509000000000000" pitchFamily="65" charset="-120"/>
                <a:ea typeface="標楷體" panose="03000509000000000000" pitchFamily="65" charset="-120"/>
              </a:rPr>
              <a:t>		</a:t>
            </a:r>
            <a:r>
              <a:rPr lang="zh-TW" altLang="en-US" sz="2400" dirty="0">
                <a:latin typeface="標楷體" panose="03000509000000000000" pitchFamily="65" charset="-120"/>
                <a:ea typeface="標楷體" panose="03000509000000000000" pitchFamily="65" charset="-120"/>
              </a:rPr>
              <a:t>錄取後，學生無就學興趣，高一上學期未結束即鬧家庭革命，家長後悔未尊重學生想法，目前尋找轉學機會。</a:t>
            </a:r>
            <a:endParaRPr lang="zh-TW" altLang="en-US" sz="2800" dirty="0">
              <a:latin typeface="標楷體" panose="03000509000000000000" pitchFamily="65" charset="-120"/>
              <a:ea typeface="標楷體" panose="03000509000000000000" pitchFamily="65" charset="-120"/>
            </a:endParaRPr>
          </a:p>
          <a:p>
            <a:pPr>
              <a:buFontTx/>
              <a:buBlip>
                <a:blip r:embed="rId4"/>
              </a:buBlip>
            </a:pPr>
            <a:r>
              <a:rPr lang="en-US" altLang="zh-TW" sz="2800" dirty="0">
                <a:latin typeface="標楷體" panose="03000509000000000000" pitchFamily="65" charset="-120"/>
                <a:ea typeface="標楷體" panose="03000509000000000000" pitchFamily="65" charset="-120"/>
              </a:rPr>
              <a:t>D</a:t>
            </a:r>
            <a:r>
              <a:rPr lang="zh-TW" altLang="en-US" sz="2800" dirty="0">
                <a:latin typeface="標楷體" panose="03000509000000000000" pitchFamily="65" charset="-120"/>
                <a:ea typeface="標楷體" panose="03000509000000000000" pitchFamily="65" charset="-120"/>
              </a:rPr>
              <a:t>校優秀女同學，選讀五專後欲轉回高中職受困</a:t>
            </a:r>
            <a:endParaRPr lang="en-US" altLang="zh-TW" sz="2800" dirty="0">
              <a:latin typeface="標楷體" panose="03000509000000000000" pitchFamily="65" charset="-120"/>
              <a:ea typeface="標楷體" panose="03000509000000000000" pitchFamily="65" charset="-120"/>
            </a:endParaRPr>
          </a:p>
          <a:p>
            <a:pPr>
              <a:buFontTx/>
              <a:buNone/>
            </a:pPr>
            <a:r>
              <a:rPr lang="zh-TW" altLang="en-US" sz="2800" dirty="0">
                <a:latin typeface="標楷體" panose="03000509000000000000" pitchFamily="65" charset="-120"/>
                <a:ea typeface="標楷體" panose="03000509000000000000" pitchFamily="65" charset="-120"/>
              </a:rPr>
              <a:t>     </a:t>
            </a:r>
            <a:r>
              <a:rPr lang="zh-TW" altLang="en-US" sz="2400" dirty="0">
                <a:latin typeface="標楷體" panose="03000509000000000000" pitchFamily="65" charset="-120"/>
                <a:ea typeface="標楷體" panose="03000509000000000000" pitchFamily="65" charset="-120"/>
              </a:rPr>
              <a:t>學生性向與興趣朝向五專類科，家長也尊重，但未弄清高中職、五專之升學差異。</a:t>
            </a:r>
            <a:endParaRPr lang="en-US" altLang="zh-TW" sz="2400" dirty="0">
              <a:latin typeface="標楷體" panose="03000509000000000000" pitchFamily="65" charset="-120"/>
              <a:ea typeface="標楷體" panose="03000509000000000000" pitchFamily="65" charset="-120"/>
            </a:endParaRPr>
          </a:p>
          <a:p>
            <a:pPr>
              <a:buFontTx/>
              <a:buNone/>
            </a:pPr>
            <a:r>
              <a:rPr lang="en-US" altLang="zh-TW" sz="2400" dirty="0">
                <a:latin typeface="標楷體" panose="03000509000000000000" pitchFamily="65" charset="-120"/>
                <a:ea typeface="標楷體" panose="03000509000000000000" pitchFamily="65" charset="-120"/>
              </a:rPr>
              <a:t>		</a:t>
            </a:r>
            <a:r>
              <a:rPr lang="zh-TW" altLang="en-US" sz="2400" dirty="0">
                <a:latin typeface="標楷體" panose="03000509000000000000" pitchFamily="65" charset="-120"/>
                <a:ea typeface="標楷體" panose="03000509000000000000" pitchFamily="65" charset="-120"/>
              </a:rPr>
              <a:t>錄取五專後，發現畢業後插大或升大專院校之選擇較少，故欲轉回高中高職體系，但學分間無法相互採認。</a:t>
            </a:r>
            <a:endParaRPr lang="zh-TW" altLang="en-US" sz="2800" dirty="0">
              <a:latin typeface="標楷體" panose="03000509000000000000" pitchFamily="65" charset="-120"/>
              <a:ea typeface="標楷體" panose="03000509000000000000" pitchFamily="65" charset="-120"/>
            </a:endParaRPr>
          </a:p>
        </p:txBody>
      </p:sp>
      <p:sp>
        <p:nvSpPr>
          <p:cNvPr id="181254" name="Text Box 6">
            <a:extLst>
              <a:ext uri="{FF2B5EF4-FFF2-40B4-BE49-F238E27FC236}">
                <a16:creationId xmlns:a16="http://schemas.microsoft.com/office/drawing/2014/main" id="{09F78F23-9523-4A63-A287-15D251BB6BFE}"/>
              </a:ext>
            </a:extLst>
          </p:cNvPr>
          <p:cNvSpPr txBox="1">
            <a:spLocks noChangeArrowheads="1"/>
          </p:cNvSpPr>
          <p:nvPr/>
        </p:nvSpPr>
        <p:spPr bwMode="auto">
          <a:xfrm>
            <a:off x="4151784" y="260648"/>
            <a:ext cx="4105275" cy="769441"/>
          </a:xfrm>
          <a:prstGeom prst="rect">
            <a:avLst/>
          </a:prstGeom>
          <a:noFill/>
          <a:ln>
            <a:noFill/>
          </a:ln>
          <a:effectLst>
            <a:prstShdw prst="shdw17" dist="17961" dir="2700000">
              <a:schemeClr val="accent1">
                <a:gamma/>
                <a:shade val="60000"/>
                <a:invGamma/>
                <a:alpha val="50000"/>
              </a:schemeClr>
            </a:prstShdw>
          </a:effectLst>
        </p:spPr>
        <p:txBody>
          <a:bodyPr>
            <a:spAutoFit/>
          </a:bodyP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ctr" eaLnBrk="1" hangingPunct="1">
              <a:spcBef>
                <a:spcPct val="50000"/>
              </a:spcBef>
              <a:defRPr/>
            </a:pPr>
            <a:r>
              <a:rPr lang="zh-TW" altLang="en-US" sz="4400" dirty="0">
                <a:ea typeface="標楷體" panose="03000509000000000000" pitchFamily="65" charset="-120"/>
              </a:rPr>
              <a:t>案例分享</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2"/>
          <a:srcRect/>
          <a:stretch>
            <a:fillRect/>
          </a:stretch>
        </a:blipFill>
        <a:effectLst/>
      </p:bgPr>
    </p:bg>
    <p:spTree>
      <p:nvGrpSpPr>
        <p:cNvPr id="1" name=""/>
        <p:cNvGrpSpPr/>
        <p:nvPr/>
      </p:nvGrpSpPr>
      <p:grpSpPr>
        <a:xfrm>
          <a:off x="0" y="0"/>
          <a:ext cx="0" cy="0"/>
          <a:chOff x="0" y="0"/>
          <a:chExt cx="0" cy="0"/>
        </a:xfrm>
      </p:grpSpPr>
      <p:pic>
        <p:nvPicPr>
          <p:cNvPr id="25" name="圖片 1">
            <a:extLst>
              <a:ext uri="{FF2B5EF4-FFF2-40B4-BE49-F238E27FC236}">
                <a16:creationId xmlns:a16="http://schemas.microsoft.com/office/drawing/2014/main" id="{9EF655B1-E37D-43E1-9807-0B4DCBAB5281}"/>
              </a:ext>
            </a:extLst>
          </p:cNvPr>
          <p:cNvPicPr>
            <a:picLocks noChangeAspect="1"/>
          </p:cNvPicPr>
          <p:nvPr/>
        </p:nvPicPr>
        <p:blipFill rotWithShape="1">
          <a:blip r:embed="rId3" cstate="print"/>
          <a:srcRect t="28559"/>
          <a:stretch/>
        </p:blipFill>
        <p:spPr bwMode="auto">
          <a:xfrm>
            <a:off x="881026" y="714360"/>
            <a:ext cx="10715700" cy="6500859"/>
          </a:xfrm>
          <a:prstGeom prst="rect">
            <a:avLst/>
          </a:prstGeom>
          <a:ln>
            <a:noFill/>
          </a:ln>
          <a:effectLst>
            <a:softEdge rad="317500"/>
          </a:effectLst>
        </p:spPr>
      </p:pic>
      <p:cxnSp>
        <p:nvCxnSpPr>
          <p:cNvPr id="7" name="直線接點 6">
            <a:extLst>
              <a:ext uri="{FF2B5EF4-FFF2-40B4-BE49-F238E27FC236}">
                <a16:creationId xmlns:a16="http://schemas.microsoft.com/office/drawing/2014/main" id="{64932583-71B3-4B98-9BB7-BB48CA564222}"/>
              </a:ext>
            </a:extLst>
          </p:cNvPr>
          <p:cNvCxnSpPr/>
          <p:nvPr/>
        </p:nvCxnSpPr>
        <p:spPr>
          <a:xfrm>
            <a:off x="1489076" y="825500"/>
            <a:ext cx="9167813"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130052" name="矩形 40">
            <a:extLst>
              <a:ext uri="{FF2B5EF4-FFF2-40B4-BE49-F238E27FC236}">
                <a16:creationId xmlns:a16="http://schemas.microsoft.com/office/drawing/2014/main" id="{C42A1233-DDE5-42EC-ACE6-3B8D4747981C}"/>
              </a:ext>
            </a:extLst>
          </p:cNvPr>
          <p:cNvSpPr>
            <a:spLocks noChangeArrowheads="1"/>
          </p:cNvSpPr>
          <p:nvPr/>
        </p:nvSpPr>
        <p:spPr bwMode="auto">
          <a:xfrm>
            <a:off x="1487488" y="0"/>
            <a:ext cx="9169401" cy="444500"/>
          </a:xfrm>
          <a:prstGeom prst="rect">
            <a:avLst/>
          </a:prstGeom>
          <a:solidFill>
            <a:srgbClr val="990000"/>
          </a:solidFill>
          <a:ln>
            <a:noFill/>
          </a:ln>
          <a:extLst>
            <a:ext uri="{91240B29-F687-4F45-9708-019B960494DF}">
              <a14:hiddenLine xmlns:a14="http://schemas.microsoft.com/office/drawing/2010/main" w="0" algn="ctr">
                <a:solidFill>
                  <a:srgbClr val="000000"/>
                </a:solidFill>
                <a:round/>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zh-TW" altLang="en-US">
              <a:solidFill>
                <a:srgbClr val="000000"/>
              </a:solidFill>
            </a:endParaRPr>
          </a:p>
        </p:txBody>
      </p:sp>
      <p:pic>
        <p:nvPicPr>
          <p:cNvPr id="130053" name="Picture 2" descr="D:\學輔科資料\簡報圖案\12.png">
            <a:extLst>
              <a:ext uri="{FF2B5EF4-FFF2-40B4-BE49-F238E27FC236}">
                <a16:creationId xmlns:a16="http://schemas.microsoft.com/office/drawing/2014/main" id="{9E9BB999-F82A-4A86-970B-3883B57448F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03388" y="-15875"/>
            <a:ext cx="1960562"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4" name="矩形 83">
            <a:extLst>
              <a:ext uri="{FF2B5EF4-FFF2-40B4-BE49-F238E27FC236}">
                <a16:creationId xmlns:a16="http://schemas.microsoft.com/office/drawing/2014/main" id="{BC118A12-DCA4-4F6D-A9D4-C2F14C4E1218}"/>
              </a:ext>
            </a:extLst>
          </p:cNvPr>
          <p:cNvSpPr/>
          <p:nvPr/>
        </p:nvSpPr>
        <p:spPr>
          <a:xfrm>
            <a:off x="6348413" y="44450"/>
            <a:ext cx="4356100" cy="400050"/>
          </a:xfrm>
          <a:prstGeom prst="rect">
            <a:avLst/>
          </a:prstGeom>
        </p:spPr>
        <p:txBody>
          <a:bodyPr>
            <a:spAutoFit/>
          </a:bodyPr>
          <a:lstStyle/>
          <a:p>
            <a:pPr eaLnBrk="1" hangingPunct="1">
              <a:defRPr/>
            </a:pPr>
            <a:r>
              <a:rPr lang="zh-TW" altLang="en-US" sz="20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志願選填試探後輔導策略與特色作法</a:t>
            </a:r>
            <a:endParaRPr lang="zh-TW" altLang="en-US" sz="2000" dirty="0">
              <a:solidFill>
                <a:prstClr val="white"/>
              </a:solidFill>
              <a:latin typeface="微軟正黑體" panose="020B0604030504040204" pitchFamily="34" charset="-120"/>
              <a:ea typeface="微軟正黑體" panose="020B0604030504040204" pitchFamily="34" charset="-120"/>
            </a:endParaRPr>
          </a:p>
        </p:txBody>
      </p:sp>
      <p:sp>
        <p:nvSpPr>
          <p:cNvPr id="85" name="矩形 84">
            <a:extLst>
              <a:ext uri="{FF2B5EF4-FFF2-40B4-BE49-F238E27FC236}">
                <a16:creationId xmlns:a16="http://schemas.microsoft.com/office/drawing/2014/main" id="{B7990B7A-F6E5-49B5-A41F-E42AF4FA473C}"/>
              </a:ext>
            </a:extLst>
          </p:cNvPr>
          <p:cNvSpPr/>
          <p:nvPr/>
        </p:nvSpPr>
        <p:spPr>
          <a:xfrm>
            <a:off x="1500188" y="741364"/>
            <a:ext cx="9167813" cy="1368425"/>
          </a:xfrm>
          <a:prstGeom prst="rect">
            <a:avLst/>
          </a:prstGeom>
          <a:solidFill>
            <a:srgbClr val="000066">
              <a:alpha val="6313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TW" altLang="en-US">
              <a:solidFill>
                <a:prstClr val="white"/>
              </a:solidFill>
            </a:endParaRPr>
          </a:p>
        </p:txBody>
      </p:sp>
      <p:sp>
        <p:nvSpPr>
          <p:cNvPr id="86" name="內容版面配置區 2">
            <a:extLst>
              <a:ext uri="{FF2B5EF4-FFF2-40B4-BE49-F238E27FC236}">
                <a16:creationId xmlns:a16="http://schemas.microsoft.com/office/drawing/2014/main" id="{EA76A4AB-2871-4AA6-846D-2B9FAEF39E87}"/>
              </a:ext>
            </a:extLst>
          </p:cNvPr>
          <p:cNvSpPr>
            <a:spLocks noGrp="1"/>
          </p:cNvSpPr>
          <p:nvPr>
            <p:ph idx="1"/>
          </p:nvPr>
        </p:nvSpPr>
        <p:spPr>
          <a:xfrm>
            <a:off x="1847850" y="1095376"/>
            <a:ext cx="8351838" cy="809625"/>
          </a:xfrm>
        </p:spPr>
        <p:txBody>
          <a:bodyPr>
            <a:noAutofit/>
          </a:bodyPr>
          <a:lstStyle/>
          <a:p>
            <a:pPr marL="0" indent="0" algn="ctr" eaLnBrk="1" hangingPunct="1">
              <a:lnSpc>
                <a:spcPct val="110000"/>
              </a:lnSpc>
              <a:spcBef>
                <a:spcPts val="600"/>
              </a:spcBef>
              <a:buNone/>
              <a:defRPr/>
            </a:pPr>
            <a:r>
              <a:rPr lang="zh-TW" altLang="en-US" sz="3600" b="1" dirty="0">
                <a:solidFill>
                  <a:srgbClr val="FFFF99"/>
                </a:solidFill>
                <a:latin typeface="Adobe 繁黑體 Std B" pitchFamily="34" charset="-120"/>
                <a:ea typeface="Adobe 繁黑體 Std B" pitchFamily="34" charset="-120"/>
              </a:rPr>
              <a:t>志願選填輔導案例討論</a:t>
            </a:r>
            <a:endParaRPr lang="zh-TW" altLang="en-US" sz="3600" b="1" dirty="0">
              <a:solidFill>
                <a:srgbClr val="FFFF99"/>
              </a:solidFill>
              <a:effectLst>
                <a:outerShdw blurRad="38100" dist="38100" dir="2700000" algn="tl">
                  <a:srgbClr val="000000">
                    <a:alpha val="43137"/>
                  </a:srgbClr>
                </a:outerShdw>
              </a:effectLst>
              <a:latin typeface="Adobe 繁黑體 Std B" pitchFamily="34" charset="-120"/>
              <a:ea typeface="Adobe 繁黑體 Std B" pitchFamily="34" charset="-120"/>
            </a:endParaRPr>
          </a:p>
        </p:txBody>
      </p:sp>
      <p:cxnSp>
        <p:nvCxnSpPr>
          <p:cNvPr id="87" name="直線接點 86">
            <a:extLst>
              <a:ext uri="{FF2B5EF4-FFF2-40B4-BE49-F238E27FC236}">
                <a16:creationId xmlns:a16="http://schemas.microsoft.com/office/drawing/2014/main" id="{46A39BFC-95DB-4C3A-9D2C-DEE4A39615B0}"/>
              </a:ext>
            </a:extLst>
          </p:cNvPr>
          <p:cNvCxnSpPr/>
          <p:nvPr/>
        </p:nvCxnSpPr>
        <p:spPr>
          <a:xfrm>
            <a:off x="1500188" y="1041400"/>
            <a:ext cx="9155113"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89" name="直線接點 88">
            <a:extLst>
              <a:ext uri="{FF2B5EF4-FFF2-40B4-BE49-F238E27FC236}">
                <a16:creationId xmlns:a16="http://schemas.microsoft.com/office/drawing/2014/main" id="{7A2715B2-5562-46B2-B58F-16E9CDD34243}"/>
              </a:ext>
            </a:extLst>
          </p:cNvPr>
          <p:cNvCxnSpPr/>
          <p:nvPr/>
        </p:nvCxnSpPr>
        <p:spPr>
          <a:xfrm>
            <a:off x="1487488" y="1833563"/>
            <a:ext cx="9167813"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26" name="矩形 25">
            <a:extLst>
              <a:ext uri="{FF2B5EF4-FFF2-40B4-BE49-F238E27FC236}">
                <a16:creationId xmlns:a16="http://schemas.microsoft.com/office/drawing/2014/main" id="{D3E41843-D9F0-4E97-AB6D-76823AF2C4FB}"/>
              </a:ext>
            </a:extLst>
          </p:cNvPr>
          <p:cNvSpPr/>
          <p:nvPr/>
        </p:nvSpPr>
        <p:spPr>
          <a:xfrm>
            <a:off x="3572416" y="5720380"/>
            <a:ext cx="5032147" cy="923330"/>
          </a:xfrm>
          <a:prstGeom prst="rect">
            <a:avLst/>
          </a:prstGeom>
          <a:effectLst>
            <a:glow rad="228600">
              <a:schemeClr val="accent6">
                <a:satMod val="175000"/>
                <a:alpha val="40000"/>
              </a:schemeClr>
            </a:glow>
          </a:effectLst>
          <a:scene3d>
            <a:camera prst="orthographicFront"/>
            <a:lightRig rig="threePt" dir="t"/>
          </a:scene3d>
          <a:sp3d>
            <a:bevelT/>
          </a:sp3d>
        </p:spPr>
        <p:txBody>
          <a:bodyPr wrap="none">
            <a:spAutoFit/>
          </a:bodyPr>
          <a:lstStyle/>
          <a:p>
            <a:pPr eaLnBrk="1" hangingPunct="1">
              <a:defRPr/>
            </a:pPr>
            <a:r>
              <a:rPr lang="zh-TW" altLang="en-US" sz="5400" b="1" dirty="0">
                <a:solidFill>
                  <a:prstClr val="white"/>
                </a:solidFill>
                <a:effectLst>
                  <a:outerShdw blurRad="38100" dist="38100" dir="2700000" algn="tl">
                    <a:srgbClr val="000000">
                      <a:alpha val="43137"/>
                    </a:srgbClr>
                  </a:outerShdw>
                </a:effectLst>
                <a:latin typeface="Adobe 繁黑體 Std B" pitchFamily="34" charset="-120"/>
                <a:ea typeface="Adobe 繁黑體 Std B" pitchFamily="34" charset="-120"/>
              </a:rPr>
              <a:t>成就每一個孩子</a:t>
            </a:r>
          </a:p>
        </p:txBody>
      </p:sp>
    </p:spTree>
  </p:cSld>
  <p:clrMapOvr>
    <a:masterClrMapping/>
  </p:clrMapOvr>
  <p:transition spd="slow">
    <p:fade/>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文字方塊 5">
            <a:extLst>
              <a:ext uri="{FF2B5EF4-FFF2-40B4-BE49-F238E27FC236}">
                <a16:creationId xmlns:a16="http://schemas.microsoft.com/office/drawing/2014/main" id="{4407575B-4374-4EAD-8034-E3F0F7158806}"/>
              </a:ext>
            </a:extLst>
          </p:cNvPr>
          <p:cNvSpPr txBox="1">
            <a:spLocks noChangeArrowheads="1"/>
          </p:cNvSpPr>
          <p:nvPr/>
        </p:nvSpPr>
        <p:spPr bwMode="auto">
          <a:xfrm>
            <a:off x="3935414" y="188913"/>
            <a:ext cx="5113337"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Blip>
                <a:blip r:embed="rId2"/>
              </a:buBlip>
              <a:defRPr sz="3200">
                <a:solidFill>
                  <a:srgbClr val="104031"/>
                </a:solidFill>
                <a:latin typeface="Verdana" panose="020B0604030504040204" pitchFamily="34" charset="0"/>
              </a:defRPr>
            </a:lvl1pPr>
            <a:lvl2pPr marL="742950" indent="-285750">
              <a:spcBef>
                <a:spcPct val="20000"/>
              </a:spcBef>
              <a:buBlip>
                <a:blip r:embed="rId3"/>
              </a:buBlip>
              <a:defRPr sz="2800">
                <a:solidFill>
                  <a:srgbClr val="104031"/>
                </a:solidFill>
                <a:latin typeface="Verdana" panose="020B0604030504040204" pitchFamily="34" charset="0"/>
              </a:defRPr>
            </a:lvl2pPr>
            <a:lvl3pPr marL="1143000" indent="-228600">
              <a:spcBef>
                <a:spcPct val="20000"/>
              </a:spcBef>
              <a:buBlip>
                <a:blip r:embed="rId2"/>
              </a:buBlip>
              <a:defRPr sz="2400">
                <a:solidFill>
                  <a:srgbClr val="104031"/>
                </a:solidFill>
                <a:latin typeface="Verdana" panose="020B0604030504040204" pitchFamily="34" charset="0"/>
              </a:defRPr>
            </a:lvl3pPr>
            <a:lvl4pPr marL="1600200" indent="-228600">
              <a:spcBef>
                <a:spcPct val="20000"/>
              </a:spcBef>
              <a:buBlip>
                <a:blip r:embed="rId3"/>
              </a:buBlip>
              <a:defRPr sz="2000">
                <a:solidFill>
                  <a:srgbClr val="104031"/>
                </a:solidFill>
                <a:latin typeface="Verdana" panose="020B0604030504040204" pitchFamily="34" charset="0"/>
              </a:defRPr>
            </a:lvl4pPr>
            <a:lvl5pPr marL="2057400" indent="-228600">
              <a:spcBef>
                <a:spcPct val="20000"/>
              </a:spcBef>
              <a:buBlip>
                <a:blip r:embed="rId2"/>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9pPr>
          </a:lstStyle>
          <a:p>
            <a:pPr algn="ctr" eaLnBrk="1" hangingPunct="1">
              <a:spcBef>
                <a:spcPct val="0"/>
              </a:spcBef>
              <a:buFontTx/>
              <a:buNone/>
            </a:pPr>
            <a:r>
              <a:rPr lang="zh-TW" altLang="en-US" sz="4400" b="1" dirty="0">
                <a:solidFill>
                  <a:srgbClr val="0000CC"/>
                </a:solidFill>
                <a:latin typeface="Arial" panose="020B0604020202020204" pitchFamily="34" charset="0"/>
                <a:ea typeface="標楷體" panose="03000509000000000000" pitchFamily="65" charset="-120"/>
              </a:rPr>
              <a:t>試模擬的用意</a:t>
            </a:r>
          </a:p>
        </p:txBody>
      </p:sp>
      <p:sp>
        <p:nvSpPr>
          <p:cNvPr id="227331" name="Text Box 3">
            <a:extLst>
              <a:ext uri="{FF2B5EF4-FFF2-40B4-BE49-F238E27FC236}">
                <a16:creationId xmlns:a16="http://schemas.microsoft.com/office/drawing/2014/main" id="{4CC75474-1701-46AC-BF61-3C75EC2D2A32}"/>
              </a:ext>
            </a:extLst>
          </p:cNvPr>
          <p:cNvSpPr txBox="1">
            <a:spLocks noChangeArrowheads="1"/>
          </p:cNvSpPr>
          <p:nvPr/>
        </p:nvSpPr>
        <p:spPr bwMode="auto">
          <a:xfrm>
            <a:off x="839416" y="1700212"/>
            <a:ext cx="10369152" cy="4031873"/>
          </a:xfrm>
          <a:prstGeom prst="rect">
            <a:avLst/>
          </a:prstGeom>
          <a:noFill/>
          <a:ln>
            <a:noFill/>
          </a:ln>
          <a:effectLst>
            <a:prstShdw prst="shdw17" dist="17961" dir="2700000">
              <a:schemeClr val="accent1">
                <a:gamma/>
                <a:shade val="60000"/>
                <a:invGamma/>
                <a:alpha val="50000"/>
              </a:schemeClr>
            </a:prstShdw>
          </a:effectLst>
        </p:spPr>
        <p:txBody>
          <a:bodyPr wrap="square">
            <a:spAutoFit/>
          </a:bodyPr>
          <a:lstStyle>
            <a:lvl1pPr marL="342900" indent="-342900">
              <a:defRPr kumimoji="1">
                <a:solidFill>
                  <a:schemeClr val="tx1"/>
                </a:solidFill>
                <a:latin typeface="Arial" panose="020B0604020202020204" pitchFamily="34" charset="0"/>
                <a:ea typeface="新細明體" panose="02020500000000000000" pitchFamily="18" charset="-120"/>
              </a:defRPr>
            </a:lvl1pPr>
            <a:lvl2pPr marL="800100" indent="-342900">
              <a:defRPr kumimoji="1">
                <a:solidFill>
                  <a:schemeClr val="tx1"/>
                </a:solidFill>
                <a:latin typeface="Arial" panose="020B0604020202020204" pitchFamily="34" charset="0"/>
                <a:ea typeface="新細明體" panose="02020500000000000000" pitchFamily="18" charset="-120"/>
              </a:defRPr>
            </a:lvl2pPr>
            <a:lvl3pPr marL="1257300" indent="-342900">
              <a:defRPr kumimoji="1">
                <a:solidFill>
                  <a:schemeClr val="tx1"/>
                </a:solidFill>
                <a:latin typeface="Arial" panose="020B0604020202020204" pitchFamily="34" charset="0"/>
                <a:ea typeface="新細明體" panose="02020500000000000000" pitchFamily="18" charset="-120"/>
              </a:defRPr>
            </a:lvl3pPr>
            <a:lvl4pPr marL="1714500" indent="-342900">
              <a:defRPr kumimoji="1">
                <a:solidFill>
                  <a:schemeClr val="tx1"/>
                </a:solidFill>
                <a:latin typeface="Arial" panose="020B0604020202020204" pitchFamily="34" charset="0"/>
                <a:ea typeface="新細明體" panose="02020500000000000000" pitchFamily="18" charset="-120"/>
              </a:defRPr>
            </a:lvl4pPr>
            <a:lvl5pPr marL="2171700" indent="-342900">
              <a:defRPr kumimoji="1">
                <a:solidFill>
                  <a:schemeClr val="tx1"/>
                </a:solidFill>
                <a:latin typeface="Arial" panose="020B0604020202020204" pitchFamily="34" charset="0"/>
                <a:ea typeface="新細明體" panose="02020500000000000000" pitchFamily="18" charset="-120"/>
              </a:defRPr>
            </a:lvl5pPr>
            <a:lvl6pPr marL="2628900" indent="-3429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3086100" indent="-3429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543300" indent="-3429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4000500" indent="-3429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spcBef>
                <a:spcPct val="50000"/>
              </a:spcBef>
              <a:buFontTx/>
              <a:buAutoNum type="arabicPeriod"/>
              <a:defRPr/>
            </a:pPr>
            <a:r>
              <a:rPr lang="zh-TW" altLang="en-US" sz="3200" dirty="0">
                <a:latin typeface="標楷體" panose="03000509000000000000" pitchFamily="65" charset="-120"/>
                <a:ea typeface="標楷體" panose="03000509000000000000" pitchFamily="65" charset="-120"/>
              </a:rPr>
              <a:t>教育局掌握負責今年的學校其分發流程是否無誤及分發系統是否正常。</a:t>
            </a:r>
          </a:p>
          <a:p>
            <a:pPr>
              <a:spcBef>
                <a:spcPct val="50000"/>
              </a:spcBef>
              <a:buFontTx/>
              <a:buAutoNum type="arabicPeriod"/>
              <a:defRPr/>
            </a:pPr>
            <a:r>
              <a:rPr lang="zh-TW" altLang="en-US" sz="3200" dirty="0">
                <a:latin typeface="標楷體" panose="03000509000000000000" pitchFamily="65" charset="-120"/>
                <a:ea typeface="標楷體" panose="03000509000000000000" pitchFamily="65" charset="-120"/>
              </a:rPr>
              <a:t>讓學校師生瞭解</a:t>
            </a:r>
            <a:r>
              <a:rPr lang="zh-TW" altLang="en-US" sz="3200" dirty="0"/>
              <a:t>，</a:t>
            </a:r>
            <a:r>
              <a:rPr lang="zh-TW" altLang="en-US" sz="3200" dirty="0">
                <a:latin typeface="標楷體" panose="03000509000000000000" pitchFamily="65" charset="-120"/>
                <a:ea typeface="標楷體" panose="03000509000000000000" pitchFamily="65" charset="-120"/>
              </a:rPr>
              <a:t>正式分發前親師生試跑流程</a:t>
            </a:r>
            <a:r>
              <a:rPr lang="zh-TW" altLang="en-US" sz="3200" dirty="0"/>
              <a:t>，</a:t>
            </a:r>
            <a:r>
              <a:rPr lang="zh-TW" altLang="en-US" sz="3200" dirty="0">
                <a:latin typeface="標楷體" panose="03000509000000000000" pitchFamily="65" charset="-120"/>
                <a:ea typeface="標楷體" panose="03000509000000000000" pitchFamily="65" charset="-120"/>
              </a:rPr>
              <a:t>瞭解個別序位的意義及學生掌握自己目前</a:t>
            </a:r>
            <a:r>
              <a:rPr lang="en-US" altLang="zh-TW" sz="3200" dirty="0">
                <a:latin typeface="標楷體" panose="03000509000000000000" pitchFamily="65" charset="-120"/>
                <a:ea typeface="標楷體" panose="03000509000000000000" pitchFamily="65" charset="-120"/>
              </a:rPr>
              <a:t>67</a:t>
            </a:r>
            <a:r>
              <a:rPr lang="zh-TW" altLang="en-US" sz="3200" dirty="0">
                <a:latin typeface="標楷體" panose="03000509000000000000" pitchFamily="65" charset="-120"/>
                <a:ea typeface="標楷體" panose="03000509000000000000" pitchFamily="65" charset="-120"/>
              </a:rPr>
              <a:t>分取得的狀況。</a:t>
            </a:r>
          </a:p>
          <a:p>
            <a:pPr>
              <a:spcBef>
                <a:spcPct val="50000"/>
              </a:spcBef>
              <a:buFontTx/>
              <a:buAutoNum type="arabicPeriod"/>
              <a:defRPr/>
            </a:pPr>
            <a:r>
              <a:rPr lang="zh-TW" altLang="en-US" sz="3200" dirty="0">
                <a:latin typeface="標楷體" panose="03000509000000000000" pitchFamily="65" charset="-120"/>
                <a:ea typeface="標楷體" panose="03000509000000000000" pitchFamily="65" charset="-120"/>
              </a:rPr>
              <a:t>學校可依此召開適性升學輔導會議，讓導師和輔導老師共同討論</a:t>
            </a:r>
            <a:r>
              <a:rPr lang="zh-TW" altLang="en-US" sz="3200" dirty="0"/>
              <a:t>，</a:t>
            </a:r>
            <a:r>
              <a:rPr lang="zh-TW" altLang="en-US" sz="3200" dirty="0">
                <a:latin typeface="標楷體" panose="03000509000000000000" pitchFamily="65" charset="-120"/>
                <a:ea typeface="標楷體" panose="03000509000000000000" pitchFamily="65" charset="-120"/>
              </a:rPr>
              <a:t>擬定修正後續方向並將分析結果張貼生涯輔導手冊，讓家長知悉一同努力。</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資料庫圖表 3">
            <a:extLst>
              <a:ext uri="{FF2B5EF4-FFF2-40B4-BE49-F238E27FC236}">
                <a16:creationId xmlns:a16="http://schemas.microsoft.com/office/drawing/2014/main" id="{128EE04E-0F47-493E-9211-C8F74BB2A078}"/>
              </a:ext>
            </a:extLst>
          </p:cNvPr>
          <p:cNvGraphicFramePr/>
          <p:nvPr/>
        </p:nvGraphicFramePr>
        <p:xfrm>
          <a:off x="1703512" y="188640"/>
          <a:ext cx="8568952" cy="194421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8" name="內容版面配置區 7">
            <a:extLst>
              <a:ext uri="{FF2B5EF4-FFF2-40B4-BE49-F238E27FC236}">
                <a16:creationId xmlns:a16="http://schemas.microsoft.com/office/drawing/2014/main" id="{9D6A734F-C403-481B-9CCB-9CFD216AD66A}"/>
              </a:ext>
            </a:extLst>
          </p:cNvPr>
          <p:cNvGraphicFramePr>
            <a:graphicFrameLocks noGrp="1"/>
          </p:cNvGraphicFramePr>
          <p:nvPr>
            <p:ph idx="4294967295"/>
          </p:nvPr>
        </p:nvGraphicFramePr>
        <p:xfrm>
          <a:off x="1954585" y="1913087"/>
          <a:ext cx="8229600" cy="4741986"/>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cSld>
  <p:clrMapOvr>
    <a:masterClrMapping/>
  </p:clrMapOvr>
  <p:transition spd="slow">
    <p:fade/>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資料庫圖表 7">
            <a:extLst>
              <a:ext uri="{FF2B5EF4-FFF2-40B4-BE49-F238E27FC236}">
                <a16:creationId xmlns:a16="http://schemas.microsoft.com/office/drawing/2014/main" id="{A76B7EA6-105D-4B57-8E34-EAE234064A29}"/>
              </a:ext>
            </a:extLst>
          </p:cNvPr>
          <p:cNvGraphicFramePr/>
          <p:nvPr/>
        </p:nvGraphicFramePr>
        <p:xfrm>
          <a:off x="1981200" y="274638"/>
          <a:ext cx="8229600" cy="185821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9" name="內容版面配置區 8">
            <a:extLst>
              <a:ext uri="{FF2B5EF4-FFF2-40B4-BE49-F238E27FC236}">
                <a16:creationId xmlns:a16="http://schemas.microsoft.com/office/drawing/2014/main" id="{A1A9AD8D-4A84-4DA3-ABD1-6470E0F9B7E5}"/>
              </a:ext>
            </a:extLst>
          </p:cNvPr>
          <p:cNvGraphicFramePr>
            <a:graphicFrameLocks noGrp="1"/>
          </p:cNvGraphicFramePr>
          <p:nvPr>
            <p:ph idx="4294967295"/>
          </p:nvPr>
        </p:nvGraphicFramePr>
        <p:xfrm>
          <a:off x="2207568" y="2276875"/>
          <a:ext cx="8640960" cy="4243849"/>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cSld>
  <p:clrMapOvr>
    <a:masterClrMapping/>
  </p:clrMapOvr>
  <p:transition spd="slow">
    <p:fade/>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4146" name="資料庫圖表 3">
            <a:extLst>
              <a:ext uri="{FF2B5EF4-FFF2-40B4-BE49-F238E27FC236}">
                <a16:creationId xmlns:a16="http://schemas.microsoft.com/office/drawing/2014/main" id="{FA186891-A9AE-414F-86F8-C039385DD6ED}"/>
              </a:ext>
            </a:extLst>
          </p:cNvPr>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68476" y="-42863"/>
            <a:ext cx="8277225" cy="2182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4147" name="Picture 4" descr="https://encrypted-tbn0.gstatic.com/images?q=tbn:ANd9GcQDHj3bG4gZPKyeImmReVOBn-Hlg7v-oh-HiVfMpzsNJRoRLXU7">
            <a:extLst>
              <a:ext uri="{FF2B5EF4-FFF2-40B4-BE49-F238E27FC236}">
                <a16:creationId xmlns:a16="http://schemas.microsoft.com/office/drawing/2014/main" id="{0ADAD2BD-B981-4AC6-8CE5-051F882EF4A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63751" y="4365626"/>
            <a:ext cx="2390775" cy="1914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4148" name="內容版面配置區 4">
            <a:extLst>
              <a:ext uri="{FF2B5EF4-FFF2-40B4-BE49-F238E27FC236}">
                <a16:creationId xmlns:a16="http://schemas.microsoft.com/office/drawing/2014/main" id="{7A1B6DE1-857B-41DB-90C4-71BA3C833267}"/>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63751" y="1556792"/>
            <a:ext cx="8577263" cy="5035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fade/>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文字方塊 5">
            <a:extLst>
              <a:ext uri="{FF2B5EF4-FFF2-40B4-BE49-F238E27FC236}">
                <a16:creationId xmlns:a16="http://schemas.microsoft.com/office/drawing/2014/main" id="{8D0C9392-FF11-41CF-A195-926014057205}"/>
              </a:ext>
            </a:extLst>
          </p:cNvPr>
          <p:cNvSpPr txBox="1">
            <a:spLocks noChangeArrowheads="1"/>
          </p:cNvSpPr>
          <p:nvPr/>
        </p:nvSpPr>
        <p:spPr bwMode="auto">
          <a:xfrm>
            <a:off x="3000376" y="260350"/>
            <a:ext cx="6048375"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Blip>
                <a:blip r:embed="rId2"/>
              </a:buBlip>
              <a:defRPr sz="3200">
                <a:solidFill>
                  <a:srgbClr val="104031"/>
                </a:solidFill>
                <a:latin typeface="Verdana" panose="020B0604030504040204" pitchFamily="34" charset="0"/>
              </a:defRPr>
            </a:lvl1pPr>
            <a:lvl2pPr marL="742950" indent="-285750">
              <a:spcBef>
                <a:spcPct val="20000"/>
              </a:spcBef>
              <a:buBlip>
                <a:blip r:embed="rId3"/>
              </a:buBlip>
              <a:defRPr sz="2800">
                <a:solidFill>
                  <a:srgbClr val="104031"/>
                </a:solidFill>
                <a:latin typeface="Verdana" panose="020B0604030504040204" pitchFamily="34" charset="0"/>
              </a:defRPr>
            </a:lvl2pPr>
            <a:lvl3pPr marL="1143000" indent="-228600">
              <a:spcBef>
                <a:spcPct val="20000"/>
              </a:spcBef>
              <a:buBlip>
                <a:blip r:embed="rId2"/>
              </a:buBlip>
              <a:defRPr sz="2400">
                <a:solidFill>
                  <a:srgbClr val="104031"/>
                </a:solidFill>
                <a:latin typeface="Verdana" panose="020B0604030504040204" pitchFamily="34" charset="0"/>
              </a:defRPr>
            </a:lvl3pPr>
            <a:lvl4pPr marL="1600200" indent="-228600">
              <a:spcBef>
                <a:spcPct val="20000"/>
              </a:spcBef>
              <a:buBlip>
                <a:blip r:embed="rId3"/>
              </a:buBlip>
              <a:defRPr sz="2000">
                <a:solidFill>
                  <a:srgbClr val="104031"/>
                </a:solidFill>
                <a:latin typeface="Verdana" panose="020B0604030504040204" pitchFamily="34" charset="0"/>
              </a:defRPr>
            </a:lvl4pPr>
            <a:lvl5pPr marL="2057400" indent="-228600">
              <a:spcBef>
                <a:spcPct val="20000"/>
              </a:spcBef>
              <a:buBlip>
                <a:blip r:embed="rId2"/>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9pPr>
          </a:lstStyle>
          <a:p>
            <a:pPr algn="ctr" eaLnBrk="1" hangingPunct="1">
              <a:spcBef>
                <a:spcPct val="0"/>
              </a:spcBef>
              <a:buFontTx/>
              <a:buNone/>
            </a:pPr>
            <a:r>
              <a:rPr lang="zh-TW" altLang="en-US" sz="3600" b="1" dirty="0">
                <a:solidFill>
                  <a:srgbClr val="0000CC"/>
                </a:solidFill>
                <a:latin typeface="Arial" panose="020B0604020202020204" pitchFamily="34" charset="0"/>
                <a:ea typeface="標楷體" panose="03000509000000000000" pitchFamily="65" charset="-120"/>
              </a:rPr>
              <a:t>落榜生的分析</a:t>
            </a:r>
            <a:r>
              <a:rPr lang="en-US" altLang="zh-TW" sz="3600" b="1" dirty="0">
                <a:solidFill>
                  <a:srgbClr val="0000CC"/>
                </a:solidFill>
                <a:latin typeface="Arial" panose="020B0604020202020204" pitchFamily="34" charset="0"/>
                <a:ea typeface="標楷體" panose="03000509000000000000" pitchFamily="65" charset="-120"/>
              </a:rPr>
              <a:t>-</a:t>
            </a:r>
            <a:r>
              <a:rPr lang="zh-TW" altLang="en-US" sz="3600" b="1" dirty="0">
                <a:solidFill>
                  <a:srgbClr val="0000CC"/>
                </a:solidFill>
                <a:latin typeface="Arial" panose="020B0604020202020204" pitchFamily="34" charset="0"/>
                <a:ea typeface="標楷體" panose="03000509000000000000" pitchFamily="65" charset="-120"/>
              </a:rPr>
              <a:t>以同德為例</a:t>
            </a:r>
          </a:p>
        </p:txBody>
      </p:sp>
      <p:sp>
        <p:nvSpPr>
          <p:cNvPr id="239619" name="Text Box 3">
            <a:extLst>
              <a:ext uri="{FF2B5EF4-FFF2-40B4-BE49-F238E27FC236}">
                <a16:creationId xmlns:a16="http://schemas.microsoft.com/office/drawing/2014/main" id="{40FF6290-F0FE-4C11-B624-5517FF9F67BB}"/>
              </a:ext>
            </a:extLst>
          </p:cNvPr>
          <p:cNvSpPr txBox="1">
            <a:spLocks noChangeArrowheads="1"/>
          </p:cNvSpPr>
          <p:nvPr/>
        </p:nvSpPr>
        <p:spPr bwMode="auto">
          <a:xfrm>
            <a:off x="695400" y="2060848"/>
            <a:ext cx="11017223" cy="4031873"/>
          </a:xfrm>
          <a:prstGeom prst="rect">
            <a:avLst/>
          </a:prstGeom>
          <a:noFill/>
          <a:ln>
            <a:noFill/>
          </a:ln>
          <a:effectLst>
            <a:prstShdw prst="shdw17" dist="17961" dir="2700000">
              <a:schemeClr val="accent1">
                <a:gamma/>
                <a:shade val="60000"/>
                <a:invGamma/>
                <a:alpha val="50000"/>
              </a:schemeClr>
            </a:prstShdw>
          </a:effectLst>
        </p:spPr>
        <p:txBody>
          <a:bodyPr wrap="square">
            <a:spAutoFit/>
          </a:bodyPr>
          <a:lstStyle>
            <a:lvl1pPr marL="342900" indent="-342900">
              <a:defRPr kumimoji="1">
                <a:solidFill>
                  <a:schemeClr val="tx1"/>
                </a:solidFill>
                <a:latin typeface="Arial" panose="020B0604020202020204" pitchFamily="34" charset="0"/>
                <a:ea typeface="新細明體" panose="02020500000000000000" pitchFamily="18" charset="-120"/>
              </a:defRPr>
            </a:lvl1pPr>
            <a:lvl2pPr marL="800100" indent="-342900">
              <a:defRPr kumimoji="1">
                <a:solidFill>
                  <a:schemeClr val="tx1"/>
                </a:solidFill>
                <a:latin typeface="Arial" panose="020B0604020202020204" pitchFamily="34" charset="0"/>
                <a:ea typeface="新細明體" panose="02020500000000000000" pitchFamily="18" charset="-120"/>
              </a:defRPr>
            </a:lvl2pPr>
            <a:lvl3pPr marL="1257300" indent="-342900">
              <a:defRPr kumimoji="1">
                <a:solidFill>
                  <a:schemeClr val="tx1"/>
                </a:solidFill>
                <a:latin typeface="Arial" panose="020B0604020202020204" pitchFamily="34" charset="0"/>
                <a:ea typeface="新細明體" panose="02020500000000000000" pitchFamily="18" charset="-120"/>
              </a:defRPr>
            </a:lvl3pPr>
            <a:lvl4pPr marL="1714500" indent="-342900">
              <a:defRPr kumimoji="1">
                <a:solidFill>
                  <a:schemeClr val="tx1"/>
                </a:solidFill>
                <a:latin typeface="Arial" panose="020B0604020202020204" pitchFamily="34" charset="0"/>
                <a:ea typeface="新細明體" panose="02020500000000000000" pitchFamily="18" charset="-120"/>
              </a:defRPr>
            </a:lvl4pPr>
            <a:lvl5pPr marL="2171700" indent="-342900">
              <a:defRPr kumimoji="1">
                <a:solidFill>
                  <a:schemeClr val="tx1"/>
                </a:solidFill>
                <a:latin typeface="Arial" panose="020B0604020202020204" pitchFamily="34" charset="0"/>
                <a:ea typeface="新細明體" panose="02020500000000000000" pitchFamily="18" charset="-120"/>
              </a:defRPr>
            </a:lvl5pPr>
            <a:lvl6pPr marL="2628900" indent="-3429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3086100" indent="-3429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543300" indent="-3429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4000500" indent="-3429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just">
              <a:spcBef>
                <a:spcPct val="50000"/>
              </a:spcBef>
              <a:buFontTx/>
              <a:buAutoNum type="arabicPeriod"/>
              <a:defRPr/>
            </a:pPr>
            <a:r>
              <a:rPr lang="en-US" altLang="zh-TW" sz="3200" dirty="0">
                <a:latin typeface="標楷體" panose="03000509000000000000" pitchFamily="65" charset="-120"/>
                <a:ea typeface="標楷體" panose="03000509000000000000" pitchFamily="65" charset="-120"/>
              </a:rPr>
              <a:t>25</a:t>
            </a:r>
            <a:r>
              <a:rPr lang="zh-TW" altLang="en-US" sz="3200" dirty="0">
                <a:latin typeface="標楷體" panose="03000509000000000000" pitchFamily="65" charset="-120"/>
                <a:ea typeface="標楷體" panose="03000509000000000000" pitchFamily="65" charset="-120"/>
              </a:rPr>
              <a:t>位學生落榜，其中身障生</a:t>
            </a:r>
            <a:r>
              <a:rPr lang="en-US" altLang="zh-TW" sz="3200" dirty="0">
                <a:latin typeface="標楷體" panose="03000509000000000000" pitchFamily="65" charset="-120"/>
                <a:ea typeface="標楷體" panose="03000509000000000000" pitchFamily="65" charset="-120"/>
              </a:rPr>
              <a:t>6</a:t>
            </a:r>
            <a:r>
              <a:rPr lang="zh-TW" altLang="en-US" sz="3200" dirty="0">
                <a:latin typeface="標楷體" panose="03000509000000000000" pitchFamily="65" charset="-120"/>
                <a:ea typeface="標楷體" panose="03000509000000000000" pitchFamily="65" charset="-120"/>
              </a:rPr>
              <a:t>位，一般生</a:t>
            </a:r>
            <a:r>
              <a:rPr lang="en-US" altLang="zh-TW" sz="3200" dirty="0">
                <a:latin typeface="標楷體" panose="03000509000000000000" pitchFamily="65" charset="-120"/>
                <a:ea typeface="標楷體" panose="03000509000000000000" pitchFamily="65" charset="-120"/>
              </a:rPr>
              <a:t>19</a:t>
            </a:r>
            <a:r>
              <a:rPr lang="zh-TW" altLang="en-US" sz="3200" dirty="0">
                <a:latin typeface="標楷體" panose="03000509000000000000" pitchFamily="65" charset="-120"/>
                <a:ea typeface="標楷體" panose="03000509000000000000" pitchFamily="65" charset="-120"/>
              </a:rPr>
              <a:t>位，平均志願數是</a:t>
            </a:r>
            <a:r>
              <a:rPr lang="en-US" altLang="zh-TW" sz="3200" dirty="0">
                <a:latin typeface="標楷體" panose="03000509000000000000" pitchFamily="65" charset="-120"/>
                <a:ea typeface="標楷體" panose="03000509000000000000" pitchFamily="65" charset="-120"/>
              </a:rPr>
              <a:t>21</a:t>
            </a:r>
            <a:r>
              <a:rPr lang="zh-TW" altLang="en-US" sz="3200" dirty="0">
                <a:latin typeface="標楷體" panose="03000509000000000000" pitchFamily="65" charset="-120"/>
                <a:ea typeface="標楷體" panose="03000509000000000000" pitchFamily="65" charset="-120"/>
              </a:rPr>
              <a:t>個。</a:t>
            </a:r>
          </a:p>
          <a:p>
            <a:pPr algn="just">
              <a:spcBef>
                <a:spcPct val="50000"/>
              </a:spcBef>
              <a:buFontTx/>
              <a:buAutoNum type="arabicPeriod"/>
              <a:defRPr/>
            </a:pPr>
            <a:r>
              <a:rPr lang="zh-TW" altLang="en-US" sz="3200" dirty="0">
                <a:latin typeface="標楷體" panose="03000509000000000000" pitchFamily="65" charset="-120"/>
                <a:ea typeface="標楷體" panose="03000509000000000000" pitchFamily="65" charset="-120"/>
              </a:rPr>
              <a:t>超額比序</a:t>
            </a:r>
            <a:r>
              <a:rPr lang="en-US" altLang="zh-TW" sz="3200" dirty="0">
                <a:latin typeface="標楷體" panose="03000509000000000000" pitchFamily="65" charset="-120"/>
                <a:ea typeface="標楷體" panose="03000509000000000000" pitchFamily="65" charset="-120"/>
              </a:rPr>
              <a:t>67</a:t>
            </a:r>
            <a:r>
              <a:rPr lang="zh-TW" altLang="en-US" sz="3200" dirty="0">
                <a:latin typeface="標楷體" panose="03000509000000000000" pitchFamily="65" charset="-120"/>
                <a:ea typeface="標楷體" panose="03000509000000000000" pitchFamily="65" charset="-120"/>
              </a:rPr>
              <a:t>分中，有</a:t>
            </a:r>
            <a:r>
              <a:rPr lang="en-US" altLang="zh-TW" sz="3200" dirty="0">
                <a:latin typeface="標楷體" panose="03000509000000000000" pitchFamily="65" charset="-120"/>
                <a:ea typeface="標楷體" panose="03000509000000000000" pitchFamily="65" charset="-120"/>
              </a:rPr>
              <a:t>13</a:t>
            </a:r>
            <a:r>
              <a:rPr lang="zh-TW" altLang="en-US" sz="3200" dirty="0">
                <a:latin typeface="標楷體" panose="03000509000000000000" pitchFamily="65" charset="-120"/>
                <a:ea typeface="標楷體" panose="03000509000000000000" pitchFamily="65" charset="-120"/>
              </a:rPr>
              <a:t>位學生沒有拿到滿分，其中</a:t>
            </a:r>
            <a:r>
              <a:rPr lang="en-US" altLang="zh-TW" sz="3200" dirty="0">
                <a:latin typeface="標楷體" panose="03000509000000000000" pitchFamily="65" charset="-120"/>
                <a:ea typeface="標楷體" panose="03000509000000000000" pitchFamily="65" charset="-120"/>
              </a:rPr>
              <a:t>4</a:t>
            </a:r>
            <a:r>
              <a:rPr lang="zh-TW" altLang="en-US" sz="3200" dirty="0">
                <a:latin typeface="標楷體" panose="03000509000000000000" pitchFamily="65" charset="-120"/>
                <a:ea typeface="標楷體" panose="03000509000000000000" pitchFamily="65" charset="-120"/>
              </a:rPr>
              <a:t>人次是服務表現、</a:t>
            </a:r>
            <a:r>
              <a:rPr lang="en-US" altLang="zh-TW" sz="3200" dirty="0">
                <a:latin typeface="標楷體" panose="03000509000000000000" pitchFamily="65" charset="-120"/>
                <a:ea typeface="標楷體" panose="03000509000000000000" pitchFamily="65" charset="-120"/>
              </a:rPr>
              <a:t>11</a:t>
            </a:r>
            <a:r>
              <a:rPr lang="zh-TW" altLang="en-US" sz="3200" dirty="0">
                <a:latin typeface="標楷體" panose="03000509000000000000" pitchFamily="65" charset="-120"/>
                <a:ea typeface="標楷體" panose="03000509000000000000" pitchFamily="65" charset="-120"/>
              </a:rPr>
              <a:t>人次是品德表現，</a:t>
            </a:r>
            <a:r>
              <a:rPr lang="en-US" altLang="zh-TW" sz="3200" dirty="0">
                <a:latin typeface="標楷體" panose="03000509000000000000" pitchFamily="65" charset="-120"/>
                <a:ea typeface="標楷體" panose="03000509000000000000" pitchFamily="65" charset="-120"/>
              </a:rPr>
              <a:t>1</a:t>
            </a:r>
            <a:r>
              <a:rPr lang="zh-TW" altLang="en-US" sz="3200" dirty="0">
                <a:latin typeface="標楷體" panose="03000509000000000000" pitchFamily="65" charset="-120"/>
                <a:ea typeface="標楷體" panose="03000509000000000000" pitchFamily="65" charset="-120"/>
              </a:rPr>
              <a:t>人次是</a:t>
            </a:r>
            <a:r>
              <a:rPr lang="zh-TW" altLang="en-US" sz="3200" dirty="0">
                <a:ea typeface="標楷體" panose="03000509000000000000" pitchFamily="65" charset="-120"/>
              </a:rPr>
              <a:t>畢業資格，</a:t>
            </a:r>
            <a:r>
              <a:rPr lang="en-US" altLang="zh-TW" sz="3200" dirty="0">
                <a:ea typeface="標楷體" panose="03000509000000000000" pitchFamily="65" charset="-120"/>
              </a:rPr>
              <a:t>1</a:t>
            </a:r>
            <a:r>
              <a:rPr lang="zh-TW" altLang="en-US" sz="3200" dirty="0">
                <a:latin typeface="標楷體" panose="03000509000000000000" pitchFamily="65" charset="-120"/>
                <a:ea typeface="標楷體" panose="03000509000000000000" pitchFamily="65" charset="-120"/>
              </a:rPr>
              <a:t>人均衡學習未滿分。</a:t>
            </a:r>
          </a:p>
          <a:p>
            <a:pPr>
              <a:spcBef>
                <a:spcPct val="50000"/>
              </a:spcBef>
              <a:buFontTx/>
              <a:buAutoNum type="arabicPeriod"/>
              <a:defRPr/>
            </a:pPr>
            <a:r>
              <a:rPr lang="en-US" altLang="zh-TW" sz="3200" dirty="0">
                <a:latin typeface="標楷體" panose="03000509000000000000" pitchFamily="65" charset="-120"/>
                <a:ea typeface="標楷體" panose="03000509000000000000" pitchFamily="65" charset="-120"/>
              </a:rPr>
              <a:t>12</a:t>
            </a:r>
            <a:r>
              <a:rPr lang="zh-TW" altLang="en-US" sz="3200" dirty="0">
                <a:latin typeface="標楷體" panose="03000509000000000000" pitchFamily="65" charset="-120"/>
                <a:ea typeface="標楷體" panose="03000509000000000000" pitchFamily="65" charset="-120"/>
              </a:rPr>
              <a:t>位學生超額比序的</a:t>
            </a:r>
            <a:r>
              <a:rPr lang="en-US" altLang="zh-TW" sz="3200" dirty="0">
                <a:latin typeface="標楷體" panose="03000509000000000000" pitchFamily="65" charset="-120"/>
                <a:ea typeface="標楷體" panose="03000509000000000000" pitchFamily="65" charset="-120"/>
              </a:rPr>
              <a:t>67</a:t>
            </a:r>
            <a:r>
              <a:rPr lang="zh-TW" altLang="en-US" sz="3200" dirty="0">
                <a:latin typeface="標楷體" panose="03000509000000000000" pitchFamily="65" charset="-120"/>
                <a:ea typeface="標楷體" panose="03000509000000000000" pitchFamily="65" charset="-120"/>
              </a:rPr>
              <a:t>分拿滿分但落榜，學校要分析其原因並加以輔導。</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標題 1">
            <a:extLst>
              <a:ext uri="{FF2B5EF4-FFF2-40B4-BE49-F238E27FC236}">
                <a16:creationId xmlns:a16="http://schemas.microsoft.com/office/drawing/2014/main" id="{F80D70F8-E82E-4CBE-89FD-FDD20584145E}"/>
              </a:ext>
            </a:extLst>
          </p:cNvPr>
          <p:cNvSpPr>
            <a:spLocks noGrp="1"/>
          </p:cNvSpPr>
          <p:nvPr>
            <p:ph type="title" idx="429496729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p>
            <a:r>
              <a:rPr lang="zh-TW" altLang="en-US" sz="4800" b="0">
                <a:ln>
                  <a:noFill/>
                </a:ln>
                <a:latin typeface="標楷體" panose="03000509000000000000" pitchFamily="65" charset="-120"/>
                <a:ea typeface="標楷體" panose="03000509000000000000" pitchFamily="65" charset="-120"/>
              </a:rPr>
              <a:t>個別序位</a:t>
            </a:r>
          </a:p>
        </p:txBody>
      </p:sp>
      <p:sp>
        <p:nvSpPr>
          <p:cNvPr id="137219" name="內容版面配置區 2">
            <a:extLst>
              <a:ext uri="{FF2B5EF4-FFF2-40B4-BE49-F238E27FC236}">
                <a16:creationId xmlns:a16="http://schemas.microsoft.com/office/drawing/2014/main" id="{6FDF9C38-61C2-4421-8A3C-05C9D07AD84D}"/>
              </a:ext>
            </a:extLst>
          </p:cNvPr>
          <p:cNvSpPr>
            <a:spLocks noGrp="1"/>
          </p:cNvSpPr>
          <p:nvPr>
            <p:ph idx="4294967295"/>
          </p:nvPr>
        </p:nvSpPr>
        <p:spPr>
          <a:xfrm>
            <a:off x="1343472" y="1988840"/>
            <a:ext cx="10081817" cy="4471988"/>
          </a:xfrm>
        </p:spPr>
        <p:txBody>
          <a:bodyPr/>
          <a:lstStyle/>
          <a:p>
            <a:r>
              <a:rPr lang="zh-TW" altLang="zh-TW" dirty="0">
                <a:latin typeface="標楷體" panose="03000509000000000000" pitchFamily="65" charset="-120"/>
                <a:ea typeface="標楷體" panose="03000509000000000000" pitchFamily="65" charset="-120"/>
              </a:rPr>
              <a:t>今年「個別序位」區間比率為</a:t>
            </a:r>
            <a:r>
              <a:rPr lang="en-US" altLang="zh-TW" dirty="0">
                <a:latin typeface="標楷體" panose="03000509000000000000" pitchFamily="65" charset="-120"/>
                <a:ea typeface="標楷體" panose="03000509000000000000" pitchFamily="65" charset="-120"/>
              </a:rPr>
              <a:t>0.3%</a:t>
            </a:r>
            <a:r>
              <a:rPr lang="zh-TW" altLang="zh-TW" dirty="0">
                <a:latin typeface="標楷體" panose="03000509000000000000" pitchFamily="65" charset="-120"/>
                <a:ea typeface="標楷體" panose="03000509000000000000" pitchFamily="65" charset="-120"/>
              </a:rPr>
              <a:t>，且不少於</a:t>
            </a:r>
            <a:r>
              <a:rPr lang="en-US" altLang="zh-TW" dirty="0">
                <a:latin typeface="標楷體" panose="03000509000000000000" pitchFamily="65" charset="-120"/>
                <a:ea typeface="標楷體" panose="03000509000000000000" pitchFamily="65" charset="-120"/>
              </a:rPr>
              <a:t>100</a:t>
            </a:r>
            <a:r>
              <a:rPr lang="zh-TW" altLang="zh-TW" dirty="0">
                <a:latin typeface="標楷體" panose="03000509000000000000" pitchFamily="65" charset="-120"/>
                <a:ea typeface="標楷體" panose="03000509000000000000" pitchFamily="65" charset="-120"/>
              </a:rPr>
              <a:t>人。</a:t>
            </a:r>
            <a:endParaRPr lang="en-US" altLang="zh-TW" dirty="0">
              <a:latin typeface="標楷體" panose="03000509000000000000" pitchFamily="65" charset="-120"/>
              <a:ea typeface="標楷體" panose="03000509000000000000" pitchFamily="65" charset="-120"/>
            </a:endParaRPr>
          </a:p>
          <a:p>
            <a:endParaRPr lang="en-US" altLang="zh-TW" dirty="0">
              <a:latin typeface="標楷體" panose="03000509000000000000" pitchFamily="65" charset="-120"/>
              <a:ea typeface="標楷體" panose="03000509000000000000" pitchFamily="65" charset="-120"/>
            </a:endParaRPr>
          </a:p>
          <a:p>
            <a:r>
              <a:rPr lang="en-US" altLang="zh-TW" dirty="0">
                <a:solidFill>
                  <a:srgbClr val="0070C0"/>
                </a:solidFill>
                <a:latin typeface="標楷體" panose="03000509000000000000" pitchFamily="65" charset="-120"/>
                <a:ea typeface="標楷體" panose="03000509000000000000" pitchFamily="65" charset="-120"/>
              </a:rPr>
              <a:t>1%</a:t>
            </a:r>
            <a:r>
              <a:rPr lang="zh-TW" altLang="en-US" dirty="0">
                <a:solidFill>
                  <a:srgbClr val="0070C0"/>
                </a:solidFill>
                <a:latin typeface="標楷體" panose="03000509000000000000" pitchFamily="65" charset="-120"/>
                <a:ea typeface="標楷體" panose="03000509000000000000" pitchFamily="65" charset="-120"/>
              </a:rPr>
              <a:t>為</a:t>
            </a:r>
            <a:r>
              <a:rPr lang="en-US" altLang="zh-TW" dirty="0">
                <a:solidFill>
                  <a:srgbClr val="0070C0"/>
                </a:solidFill>
                <a:latin typeface="標楷體" panose="03000509000000000000" pitchFamily="65" charset="-120"/>
                <a:ea typeface="標楷體" panose="03000509000000000000" pitchFamily="65" charset="-120"/>
              </a:rPr>
              <a:t>0.01</a:t>
            </a:r>
            <a:r>
              <a:rPr lang="zh-TW" altLang="en-US" dirty="0">
                <a:solidFill>
                  <a:srgbClr val="0070C0"/>
                </a:solidFill>
                <a:latin typeface="標楷體" panose="03000509000000000000" pitchFamily="65" charset="-120"/>
                <a:ea typeface="標楷體" panose="03000509000000000000" pitchFamily="65" charset="-120"/>
              </a:rPr>
              <a:t>，</a:t>
            </a:r>
            <a:r>
              <a:rPr lang="en-US" altLang="zh-TW" dirty="0">
                <a:solidFill>
                  <a:srgbClr val="0070C0"/>
                </a:solidFill>
                <a:latin typeface="標楷體" panose="03000509000000000000" pitchFamily="65" charset="-120"/>
                <a:ea typeface="標楷體" panose="03000509000000000000" pitchFamily="65" charset="-120"/>
              </a:rPr>
              <a:t>0.3%</a:t>
            </a:r>
            <a:r>
              <a:rPr lang="zh-TW" altLang="en-US" dirty="0">
                <a:solidFill>
                  <a:srgbClr val="0070C0"/>
                </a:solidFill>
                <a:latin typeface="標楷體" panose="03000509000000000000" pitchFamily="65" charset="-120"/>
                <a:ea typeface="標楷體" panose="03000509000000000000" pitchFamily="65" charset="-120"/>
              </a:rPr>
              <a:t>為</a:t>
            </a:r>
            <a:r>
              <a:rPr lang="en-US" altLang="zh-TW" dirty="0">
                <a:solidFill>
                  <a:srgbClr val="0070C0"/>
                </a:solidFill>
                <a:latin typeface="標楷體" panose="03000509000000000000" pitchFamily="65" charset="-120"/>
                <a:ea typeface="標楷體" panose="03000509000000000000" pitchFamily="65" charset="-120"/>
              </a:rPr>
              <a:t>0.003</a:t>
            </a:r>
          </a:p>
          <a:p>
            <a:r>
              <a:rPr lang="en-US" altLang="zh-TW" dirty="0">
                <a:solidFill>
                  <a:srgbClr val="0070C0"/>
                </a:solidFill>
                <a:latin typeface="標楷體" panose="03000509000000000000" pitchFamily="65" charset="-120"/>
                <a:ea typeface="標楷體" panose="03000509000000000000" pitchFamily="65" charset="-120"/>
              </a:rPr>
              <a:t>21000 X 0.003=63(</a:t>
            </a:r>
            <a:r>
              <a:rPr lang="zh-TW" altLang="en-US" dirty="0">
                <a:solidFill>
                  <a:srgbClr val="0070C0"/>
                </a:solidFill>
                <a:latin typeface="標楷體" panose="03000509000000000000" pitchFamily="65" charset="-120"/>
                <a:ea typeface="標楷體" panose="03000509000000000000" pitchFamily="65" charset="-120"/>
              </a:rPr>
              <a:t>少於</a:t>
            </a:r>
            <a:r>
              <a:rPr lang="en-US" altLang="zh-TW" dirty="0">
                <a:solidFill>
                  <a:srgbClr val="0070C0"/>
                </a:solidFill>
                <a:latin typeface="標楷體" panose="03000509000000000000" pitchFamily="65" charset="-120"/>
                <a:ea typeface="標楷體" panose="03000509000000000000" pitchFamily="65" charset="-120"/>
              </a:rPr>
              <a:t>100</a:t>
            </a:r>
            <a:r>
              <a:rPr lang="zh-TW" altLang="en-US" dirty="0">
                <a:solidFill>
                  <a:srgbClr val="0070C0"/>
                </a:solidFill>
                <a:latin typeface="標楷體" panose="03000509000000000000" pitchFamily="65" charset="-120"/>
                <a:ea typeface="標楷體" panose="03000509000000000000" pitchFamily="65" charset="-120"/>
              </a:rPr>
              <a:t>人</a:t>
            </a:r>
            <a:r>
              <a:rPr lang="en-US" altLang="zh-TW" dirty="0">
                <a:solidFill>
                  <a:srgbClr val="0070C0"/>
                </a:solidFill>
                <a:latin typeface="標楷體" panose="03000509000000000000" pitchFamily="65" charset="-120"/>
                <a:ea typeface="標楷體" panose="03000509000000000000" pitchFamily="65" charset="-120"/>
              </a:rPr>
              <a:t>)</a:t>
            </a:r>
          </a:p>
          <a:p>
            <a:r>
              <a:rPr lang="zh-TW" altLang="en-US" dirty="0">
                <a:solidFill>
                  <a:srgbClr val="0070C0"/>
                </a:solidFill>
                <a:latin typeface="標楷體" panose="03000509000000000000" pitchFamily="65" charset="-120"/>
                <a:ea typeface="標楷體" panose="03000509000000000000" pitchFamily="65" charset="-120"/>
              </a:rPr>
              <a:t>所以桃連區個別序位累積人數區間為</a:t>
            </a:r>
            <a:r>
              <a:rPr lang="en-US" altLang="zh-TW" dirty="0">
                <a:solidFill>
                  <a:srgbClr val="0070C0"/>
                </a:solidFill>
                <a:latin typeface="標楷體" panose="03000509000000000000" pitchFamily="65" charset="-120"/>
                <a:ea typeface="標楷體" panose="03000509000000000000" pitchFamily="65" charset="-120"/>
              </a:rPr>
              <a:t>100</a:t>
            </a:r>
            <a:r>
              <a:rPr lang="zh-TW" altLang="en-US" dirty="0">
                <a:solidFill>
                  <a:srgbClr val="0070C0"/>
                </a:solidFill>
                <a:latin typeface="標楷體" panose="03000509000000000000" pitchFamily="65" charset="-120"/>
                <a:ea typeface="標楷體" panose="03000509000000000000" pitchFamily="65" charset="-120"/>
              </a:rPr>
              <a:t>人</a:t>
            </a:r>
            <a:endParaRPr lang="en-US" altLang="zh-TW" dirty="0">
              <a:solidFill>
                <a:srgbClr val="0070C0"/>
              </a:solidFill>
              <a:latin typeface="標楷體" panose="03000509000000000000" pitchFamily="65" charset="-120"/>
              <a:ea typeface="標楷體" panose="03000509000000000000" pitchFamily="65" charset="-120"/>
            </a:endParaRPr>
          </a:p>
          <a:p>
            <a:endParaRPr lang="zh-TW" altLang="en-US" dirty="0">
              <a:latin typeface="標楷體" panose="03000509000000000000" pitchFamily="65" charset="-120"/>
              <a:ea typeface="標楷體" panose="03000509000000000000" pitchFamily="65" charset="-120"/>
            </a:endParaRP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內容版面配置區 5">
            <a:extLst>
              <a:ext uri="{FF2B5EF4-FFF2-40B4-BE49-F238E27FC236}">
                <a16:creationId xmlns:a16="http://schemas.microsoft.com/office/drawing/2014/main" id="{2AF65053-ACC3-45EA-807B-3290D1168B3B}"/>
              </a:ext>
            </a:extLst>
          </p:cNvPr>
          <p:cNvGraphicFramePr>
            <a:graphicFrameLocks noGrp="1"/>
          </p:cNvGraphicFramePr>
          <p:nvPr>
            <p:ph idx="4294967295"/>
          </p:nvPr>
        </p:nvGraphicFramePr>
        <p:xfrm>
          <a:off x="1683695" y="836712"/>
          <a:ext cx="8984307" cy="561662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38243" name="文字方塊 6">
            <a:extLst>
              <a:ext uri="{FF2B5EF4-FFF2-40B4-BE49-F238E27FC236}">
                <a16:creationId xmlns:a16="http://schemas.microsoft.com/office/drawing/2014/main" id="{1CB31B9C-83D3-449E-BCDE-BE8881B35790}"/>
              </a:ext>
            </a:extLst>
          </p:cNvPr>
          <p:cNvSpPr txBox="1">
            <a:spLocks noChangeArrowheads="1"/>
          </p:cNvSpPr>
          <p:nvPr/>
        </p:nvSpPr>
        <p:spPr bwMode="auto">
          <a:xfrm>
            <a:off x="1810405" y="2500313"/>
            <a:ext cx="523220" cy="3097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Blip>
                <a:blip r:embed="rId8"/>
              </a:buBlip>
              <a:defRPr sz="3200">
                <a:solidFill>
                  <a:srgbClr val="104031"/>
                </a:solidFill>
                <a:latin typeface="Verdana" panose="020B0604030504040204" pitchFamily="34" charset="0"/>
              </a:defRPr>
            </a:lvl1pPr>
            <a:lvl2pPr marL="742950" indent="-285750">
              <a:spcBef>
                <a:spcPct val="20000"/>
              </a:spcBef>
              <a:buBlip>
                <a:blip r:embed="rId9"/>
              </a:buBlip>
              <a:defRPr sz="2800">
                <a:solidFill>
                  <a:srgbClr val="104031"/>
                </a:solidFill>
                <a:latin typeface="Verdana" panose="020B0604030504040204" pitchFamily="34" charset="0"/>
              </a:defRPr>
            </a:lvl2pPr>
            <a:lvl3pPr marL="1143000" indent="-228600">
              <a:spcBef>
                <a:spcPct val="20000"/>
              </a:spcBef>
              <a:buBlip>
                <a:blip r:embed="rId8"/>
              </a:buBlip>
              <a:defRPr sz="2400">
                <a:solidFill>
                  <a:srgbClr val="104031"/>
                </a:solidFill>
                <a:latin typeface="Verdana" panose="020B0604030504040204" pitchFamily="34" charset="0"/>
              </a:defRPr>
            </a:lvl3pPr>
            <a:lvl4pPr marL="1600200" indent="-228600">
              <a:spcBef>
                <a:spcPct val="20000"/>
              </a:spcBef>
              <a:buBlip>
                <a:blip r:embed="rId9"/>
              </a:buBlip>
              <a:defRPr sz="2000">
                <a:solidFill>
                  <a:srgbClr val="104031"/>
                </a:solidFill>
                <a:latin typeface="Verdana" panose="020B0604030504040204" pitchFamily="34" charset="0"/>
              </a:defRPr>
            </a:lvl4pPr>
            <a:lvl5pPr marL="2057400" indent="-228600">
              <a:spcBef>
                <a:spcPct val="20000"/>
              </a:spcBef>
              <a:buBlip>
                <a:blip r:embed="rId8"/>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9pPr>
          </a:lstStyle>
          <a:p>
            <a:pPr eaLnBrk="1" hangingPunct="1">
              <a:spcBef>
                <a:spcPct val="0"/>
              </a:spcBef>
              <a:buFontTx/>
              <a:buNone/>
            </a:pPr>
            <a:r>
              <a:rPr lang="zh-TW" altLang="en-US" sz="2200">
                <a:solidFill>
                  <a:srgbClr val="0000FF"/>
                </a:solidFill>
                <a:latin typeface="標楷體" panose="03000509000000000000" pitchFamily="65" charset="-120"/>
                <a:ea typeface="標楷體" panose="03000509000000000000" pitchFamily="65" charset="-120"/>
                <a:cs typeface="BiauKai"/>
              </a:rPr>
              <a:t>１各項目加總總積分</a:t>
            </a:r>
          </a:p>
        </p:txBody>
      </p:sp>
      <p:sp>
        <p:nvSpPr>
          <p:cNvPr id="138244" name="文字方塊 7">
            <a:extLst>
              <a:ext uri="{FF2B5EF4-FFF2-40B4-BE49-F238E27FC236}">
                <a16:creationId xmlns:a16="http://schemas.microsoft.com/office/drawing/2014/main" id="{7E26F081-8875-4D6E-8132-1F5370800B0F}"/>
              </a:ext>
            </a:extLst>
          </p:cNvPr>
          <p:cNvSpPr txBox="1">
            <a:spLocks noChangeArrowheads="1"/>
          </p:cNvSpPr>
          <p:nvPr/>
        </p:nvSpPr>
        <p:spPr bwMode="auto">
          <a:xfrm>
            <a:off x="2404130" y="2500313"/>
            <a:ext cx="523220" cy="3376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Blip>
                <a:blip r:embed="rId8"/>
              </a:buBlip>
              <a:defRPr sz="3200">
                <a:solidFill>
                  <a:srgbClr val="104031"/>
                </a:solidFill>
                <a:latin typeface="Verdana" panose="020B0604030504040204" pitchFamily="34" charset="0"/>
              </a:defRPr>
            </a:lvl1pPr>
            <a:lvl2pPr marL="742950" indent="-285750">
              <a:spcBef>
                <a:spcPct val="20000"/>
              </a:spcBef>
              <a:buBlip>
                <a:blip r:embed="rId9"/>
              </a:buBlip>
              <a:defRPr sz="2800">
                <a:solidFill>
                  <a:srgbClr val="104031"/>
                </a:solidFill>
                <a:latin typeface="Verdana" panose="020B0604030504040204" pitchFamily="34" charset="0"/>
              </a:defRPr>
            </a:lvl2pPr>
            <a:lvl3pPr marL="1143000" indent="-228600">
              <a:spcBef>
                <a:spcPct val="20000"/>
              </a:spcBef>
              <a:buBlip>
                <a:blip r:embed="rId8"/>
              </a:buBlip>
              <a:defRPr sz="2400">
                <a:solidFill>
                  <a:srgbClr val="104031"/>
                </a:solidFill>
                <a:latin typeface="Verdana" panose="020B0604030504040204" pitchFamily="34" charset="0"/>
              </a:defRPr>
            </a:lvl3pPr>
            <a:lvl4pPr marL="1600200" indent="-228600">
              <a:spcBef>
                <a:spcPct val="20000"/>
              </a:spcBef>
              <a:buBlip>
                <a:blip r:embed="rId9"/>
              </a:buBlip>
              <a:defRPr sz="2000">
                <a:solidFill>
                  <a:srgbClr val="104031"/>
                </a:solidFill>
                <a:latin typeface="Verdana" panose="020B0604030504040204" pitchFamily="34" charset="0"/>
              </a:defRPr>
            </a:lvl4pPr>
            <a:lvl5pPr marL="2057400" indent="-228600">
              <a:spcBef>
                <a:spcPct val="20000"/>
              </a:spcBef>
              <a:buBlip>
                <a:blip r:embed="rId8"/>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9pPr>
          </a:lstStyle>
          <a:p>
            <a:pPr eaLnBrk="1" hangingPunct="1">
              <a:spcBef>
                <a:spcPct val="0"/>
              </a:spcBef>
              <a:buFontTx/>
              <a:buNone/>
            </a:pPr>
            <a:r>
              <a:rPr lang="zh-TW" altLang="en-US" sz="2200">
                <a:solidFill>
                  <a:srgbClr val="660066"/>
                </a:solidFill>
                <a:latin typeface="標楷體" panose="03000509000000000000" pitchFamily="65" charset="-120"/>
                <a:ea typeface="標楷體" panose="03000509000000000000" pitchFamily="65" charset="-120"/>
                <a:cs typeface="BiauKai"/>
              </a:rPr>
              <a:t>２低收入戶學生優先</a:t>
            </a:r>
          </a:p>
        </p:txBody>
      </p:sp>
      <p:sp>
        <p:nvSpPr>
          <p:cNvPr id="138245" name="文字方塊 8">
            <a:extLst>
              <a:ext uri="{FF2B5EF4-FFF2-40B4-BE49-F238E27FC236}">
                <a16:creationId xmlns:a16="http://schemas.microsoft.com/office/drawing/2014/main" id="{B6E5CF12-E472-4C34-9A36-9E9379F3E7EB}"/>
              </a:ext>
            </a:extLst>
          </p:cNvPr>
          <p:cNvSpPr txBox="1">
            <a:spLocks noChangeArrowheads="1"/>
          </p:cNvSpPr>
          <p:nvPr/>
        </p:nvSpPr>
        <p:spPr bwMode="auto">
          <a:xfrm>
            <a:off x="2999443" y="2492376"/>
            <a:ext cx="523220" cy="293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Blip>
                <a:blip r:embed="rId8"/>
              </a:buBlip>
              <a:defRPr sz="3200">
                <a:solidFill>
                  <a:srgbClr val="104031"/>
                </a:solidFill>
                <a:latin typeface="Verdana" panose="020B0604030504040204" pitchFamily="34" charset="0"/>
              </a:defRPr>
            </a:lvl1pPr>
            <a:lvl2pPr marL="742950" indent="-285750">
              <a:spcBef>
                <a:spcPct val="20000"/>
              </a:spcBef>
              <a:buBlip>
                <a:blip r:embed="rId9"/>
              </a:buBlip>
              <a:defRPr sz="2800">
                <a:solidFill>
                  <a:srgbClr val="104031"/>
                </a:solidFill>
                <a:latin typeface="Verdana" panose="020B0604030504040204" pitchFamily="34" charset="0"/>
              </a:defRPr>
            </a:lvl2pPr>
            <a:lvl3pPr marL="1143000" indent="-228600">
              <a:spcBef>
                <a:spcPct val="20000"/>
              </a:spcBef>
              <a:buBlip>
                <a:blip r:embed="rId8"/>
              </a:buBlip>
              <a:defRPr sz="2400">
                <a:solidFill>
                  <a:srgbClr val="104031"/>
                </a:solidFill>
                <a:latin typeface="Verdana" panose="020B0604030504040204" pitchFamily="34" charset="0"/>
              </a:defRPr>
            </a:lvl3pPr>
            <a:lvl4pPr marL="1600200" indent="-228600">
              <a:spcBef>
                <a:spcPct val="20000"/>
              </a:spcBef>
              <a:buBlip>
                <a:blip r:embed="rId9"/>
              </a:buBlip>
              <a:defRPr sz="2000">
                <a:solidFill>
                  <a:srgbClr val="104031"/>
                </a:solidFill>
                <a:latin typeface="Verdana" panose="020B0604030504040204" pitchFamily="34" charset="0"/>
              </a:defRPr>
            </a:lvl4pPr>
            <a:lvl5pPr marL="2057400" indent="-228600">
              <a:spcBef>
                <a:spcPct val="20000"/>
              </a:spcBef>
              <a:buBlip>
                <a:blip r:embed="rId8"/>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9pPr>
          </a:lstStyle>
          <a:p>
            <a:pPr eaLnBrk="1" hangingPunct="1">
              <a:spcBef>
                <a:spcPct val="0"/>
              </a:spcBef>
              <a:buFontTx/>
              <a:buNone/>
            </a:pPr>
            <a:r>
              <a:rPr lang="zh-TW" altLang="en-US" sz="2200">
                <a:solidFill>
                  <a:srgbClr val="0000FF"/>
                </a:solidFill>
                <a:latin typeface="標楷體" panose="03000509000000000000" pitchFamily="65" charset="-120"/>
                <a:ea typeface="標楷體" panose="03000509000000000000" pitchFamily="65" charset="-120"/>
                <a:cs typeface="BiauKai"/>
              </a:rPr>
              <a:t>３適性輔導總積分</a:t>
            </a:r>
          </a:p>
        </p:txBody>
      </p:sp>
      <p:sp>
        <p:nvSpPr>
          <p:cNvPr id="138246" name="文字方塊 9">
            <a:extLst>
              <a:ext uri="{FF2B5EF4-FFF2-40B4-BE49-F238E27FC236}">
                <a16:creationId xmlns:a16="http://schemas.microsoft.com/office/drawing/2014/main" id="{1C8C225E-B4B7-48C8-BE64-97D13A735C1C}"/>
              </a:ext>
            </a:extLst>
          </p:cNvPr>
          <p:cNvSpPr txBox="1">
            <a:spLocks noChangeArrowheads="1"/>
          </p:cNvSpPr>
          <p:nvPr/>
        </p:nvSpPr>
        <p:spPr bwMode="auto">
          <a:xfrm>
            <a:off x="3556655" y="2500314"/>
            <a:ext cx="523220" cy="3151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Blip>
                <a:blip r:embed="rId8"/>
              </a:buBlip>
              <a:defRPr sz="3200">
                <a:solidFill>
                  <a:srgbClr val="104031"/>
                </a:solidFill>
                <a:latin typeface="Verdana" panose="020B0604030504040204" pitchFamily="34" charset="0"/>
              </a:defRPr>
            </a:lvl1pPr>
            <a:lvl2pPr marL="742950" indent="-285750">
              <a:spcBef>
                <a:spcPct val="20000"/>
              </a:spcBef>
              <a:buBlip>
                <a:blip r:embed="rId9"/>
              </a:buBlip>
              <a:defRPr sz="2800">
                <a:solidFill>
                  <a:srgbClr val="104031"/>
                </a:solidFill>
                <a:latin typeface="Verdana" panose="020B0604030504040204" pitchFamily="34" charset="0"/>
              </a:defRPr>
            </a:lvl2pPr>
            <a:lvl3pPr marL="1143000" indent="-228600">
              <a:spcBef>
                <a:spcPct val="20000"/>
              </a:spcBef>
              <a:buBlip>
                <a:blip r:embed="rId8"/>
              </a:buBlip>
              <a:defRPr sz="2400">
                <a:solidFill>
                  <a:srgbClr val="104031"/>
                </a:solidFill>
                <a:latin typeface="Verdana" panose="020B0604030504040204" pitchFamily="34" charset="0"/>
              </a:defRPr>
            </a:lvl3pPr>
            <a:lvl4pPr marL="1600200" indent="-228600">
              <a:spcBef>
                <a:spcPct val="20000"/>
              </a:spcBef>
              <a:buBlip>
                <a:blip r:embed="rId9"/>
              </a:buBlip>
              <a:defRPr sz="2000">
                <a:solidFill>
                  <a:srgbClr val="104031"/>
                </a:solidFill>
                <a:latin typeface="Verdana" panose="020B0604030504040204" pitchFamily="34" charset="0"/>
              </a:defRPr>
            </a:lvl4pPr>
            <a:lvl5pPr marL="2057400" indent="-228600">
              <a:spcBef>
                <a:spcPct val="20000"/>
              </a:spcBef>
              <a:buBlip>
                <a:blip r:embed="rId8"/>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9pPr>
          </a:lstStyle>
          <a:p>
            <a:pPr eaLnBrk="1" hangingPunct="1">
              <a:spcBef>
                <a:spcPct val="0"/>
              </a:spcBef>
              <a:buFontTx/>
              <a:buNone/>
            </a:pPr>
            <a:r>
              <a:rPr lang="zh-TW" altLang="en-US" sz="2200">
                <a:solidFill>
                  <a:srgbClr val="660066"/>
                </a:solidFill>
                <a:latin typeface="標楷體" panose="03000509000000000000" pitchFamily="65" charset="-120"/>
                <a:ea typeface="標楷體" panose="03000509000000000000" pitchFamily="65" charset="-120"/>
                <a:cs typeface="BiauKai"/>
              </a:rPr>
              <a:t>４多元學習表現總積分</a:t>
            </a:r>
          </a:p>
        </p:txBody>
      </p:sp>
      <p:sp>
        <p:nvSpPr>
          <p:cNvPr id="138247" name="文字方塊 10">
            <a:extLst>
              <a:ext uri="{FF2B5EF4-FFF2-40B4-BE49-F238E27FC236}">
                <a16:creationId xmlns:a16="http://schemas.microsoft.com/office/drawing/2014/main" id="{867210D6-EBE0-4DED-B8C7-C8C060C597C4}"/>
              </a:ext>
            </a:extLst>
          </p:cNvPr>
          <p:cNvSpPr txBox="1">
            <a:spLocks noChangeArrowheads="1"/>
          </p:cNvSpPr>
          <p:nvPr/>
        </p:nvSpPr>
        <p:spPr bwMode="auto">
          <a:xfrm>
            <a:off x="4132918" y="2500314"/>
            <a:ext cx="523220" cy="3240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Blip>
                <a:blip r:embed="rId8"/>
              </a:buBlip>
              <a:defRPr sz="3200">
                <a:solidFill>
                  <a:srgbClr val="104031"/>
                </a:solidFill>
                <a:latin typeface="Verdana" panose="020B0604030504040204" pitchFamily="34" charset="0"/>
              </a:defRPr>
            </a:lvl1pPr>
            <a:lvl2pPr marL="742950" indent="-285750">
              <a:spcBef>
                <a:spcPct val="20000"/>
              </a:spcBef>
              <a:buBlip>
                <a:blip r:embed="rId9"/>
              </a:buBlip>
              <a:defRPr sz="2800">
                <a:solidFill>
                  <a:srgbClr val="104031"/>
                </a:solidFill>
                <a:latin typeface="Verdana" panose="020B0604030504040204" pitchFamily="34" charset="0"/>
              </a:defRPr>
            </a:lvl2pPr>
            <a:lvl3pPr marL="1143000" indent="-228600">
              <a:spcBef>
                <a:spcPct val="20000"/>
              </a:spcBef>
              <a:buBlip>
                <a:blip r:embed="rId8"/>
              </a:buBlip>
              <a:defRPr sz="2400">
                <a:solidFill>
                  <a:srgbClr val="104031"/>
                </a:solidFill>
                <a:latin typeface="Verdana" panose="020B0604030504040204" pitchFamily="34" charset="0"/>
              </a:defRPr>
            </a:lvl3pPr>
            <a:lvl4pPr marL="1600200" indent="-228600">
              <a:spcBef>
                <a:spcPct val="20000"/>
              </a:spcBef>
              <a:buBlip>
                <a:blip r:embed="rId9"/>
              </a:buBlip>
              <a:defRPr sz="2000">
                <a:solidFill>
                  <a:srgbClr val="104031"/>
                </a:solidFill>
                <a:latin typeface="Verdana" panose="020B0604030504040204" pitchFamily="34" charset="0"/>
              </a:defRPr>
            </a:lvl4pPr>
            <a:lvl5pPr marL="2057400" indent="-228600">
              <a:spcBef>
                <a:spcPct val="20000"/>
              </a:spcBef>
              <a:buBlip>
                <a:blip r:embed="rId8"/>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9pPr>
          </a:lstStyle>
          <a:p>
            <a:pPr eaLnBrk="1" hangingPunct="1">
              <a:spcBef>
                <a:spcPct val="0"/>
              </a:spcBef>
              <a:buFontTx/>
              <a:buNone/>
            </a:pPr>
            <a:r>
              <a:rPr lang="zh-TW" altLang="en-US" sz="2200">
                <a:solidFill>
                  <a:srgbClr val="0000FF"/>
                </a:solidFill>
                <a:latin typeface="標楷體" panose="03000509000000000000" pitchFamily="65" charset="-120"/>
                <a:ea typeface="標楷體" panose="03000509000000000000" pitchFamily="65" charset="-120"/>
                <a:cs typeface="BiauKai"/>
              </a:rPr>
              <a:t>５教育會考換算總積分</a:t>
            </a:r>
          </a:p>
        </p:txBody>
      </p:sp>
      <p:sp>
        <p:nvSpPr>
          <p:cNvPr id="138248" name="文字方塊 11">
            <a:extLst>
              <a:ext uri="{FF2B5EF4-FFF2-40B4-BE49-F238E27FC236}">
                <a16:creationId xmlns:a16="http://schemas.microsoft.com/office/drawing/2014/main" id="{8E288CAF-5399-4FFB-B188-F4B674DD44AB}"/>
              </a:ext>
            </a:extLst>
          </p:cNvPr>
          <p:cNvSpPr txBox="1">
            <a:spLocks noChangeArrowheads="1"/>
          </p:cNvSpPr>
          <p:nvPr/>
        </p:nvSpPr>
        <p:spPr bwMode="auto">
          <a:xfrm>
            <a:off x="4709180" y="2500313"/>
            <a:ext cx="523220" cy="3097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Blip>
                <a:blip r:embed="rId8"/>
              </a:buBlip>
              <a:defRPr sz="3200">
                <a:solidFill>
                  <a:srgbClr val="104031"/>
                </a:solidFill>
                <a:latin typeface="Verdana" panose="020B0604030504040204" pitchFamily="34" charset="0"/>
              </a:defRPr>
            </a:lvl1pPr>
            <a:lvl2pPr marL="742950" indent="-285750">
              <a:spcBef>
                <a:spcPct val="20000"/>
              </a:spcBef>
              <a:buBlip>
                <a:blip r:embed="rId9"/>
              </a:buBlip>
              <a:defRPr sz="2800">
                <a:solidFill>
                  <a:srgbClr val="104031"/>
                </a:solidFill>
                <a:latin typeface="Verdana" panose="020B0604030504040204" pitchFamily="34" charset="0"/>
              </a:defRPr>
            </a:lvl2pPr>
            <a:lvl3pPr marL="1143000" indent="-228600">
              <a:spcBef>
                <a:spcPct val="20000"/>
              </a:spcBef>
              <a:buBlip>
                <a:blip r:embed="rId8"/>
              </a:buBlip>
              <a:defRPr sz="2400">
                <a:solidFill>
                  <a:srgbClr val="104031"/>
                </a:solidFill>
                <a:latin typeface="Verdana" panose="020B0604030504040204" pitchFamily="34" charset="0"/>
              </a:defRPr>
            </a:lvl3pPr>
            <a:lvl4pPr marL="1600200" indent="-228600">
              <a:spcBef>
                <a:spcPct val="20000"/>
              </a:spcBef>
              <a:buBlip>
                <a:blip r:embed="rId9"/>
              </a:buBlip>
              <a:defRPr sz="2000">
                <a:solidFill>
                  <a:srgbClr val="104031"/>
                </a:solidFill>
                <a:latin typeface="Verdana" panose="020B0604030504040204" pitchFamily="34" charset="0"/>
              </a:defRPr>
            </a:lvl4pPr>
            <a:lvl5pPr marL="2057400" indent="-228600">
              <a:spcBef>
                <a:spcPct val="20000"/>
              </a:spcBef>
              <a:buBlip>
                <a:blip r:embed="rId8"/>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9pPr>
          </a:lstStyle>
          <a:p>
            <a:pPr eaLnBrk="1" hangingPunct="1">
              <a:spcBef>
                <a:spcPct val="0"/>
              </a:spcBef>
              <a:buFontTx/>
              <a:buNone/>
            </a:pPr>
            <a:r>
              <a:rPr lang="zh-TW" altLang="en-US" sz="2200">
                <a:solidFill>
                  <a:srgbClr val="660066"/>
                </a:solidFill>
                <a:latin typeface="標楷體" panose="03000509000000000000" pitchFamily="65" charset="-120"/>
                <a:ea typeface="標楷體" panose="03000509000000000000" pitchFamily="65" charset="-120"/>
                <a:cs typeface="BiauKai"/>
              </a:rPr>
              <a:t>６志願序積分</a:t>
            </a:r>
          </a:p>
        </p:txBody>
      </p:sp>
      <p:sp>
        <p:nvSpPr>
          <p:cNvPr id="138249" name="文字方塊 14">
            <a:extLst>
              <a:ext uri="{FF2B5EF4-FFF2-40B4-BE49-F238E27FC236}">
                <a16:creationId xmlns:a16="http://schemas.microsoft.com/office/drawing/2014/main" id="{26DD2AAA-4BA6-4983-8DC3-0670A08D8F77}"/>
              </a:ext>
            </a:extLst>
          </p:cNvPr>
          <p:cNvSpPr txBox="1">
            <a:spLocks noChangeArrowheads="1"/>
          </p:cNvSpPr>
          <p:nvPr/>
        </p:nvSpPr>
        <p:spPr bwMode="auto">
          <a:xfrm>
            <a:off x="7608055" y="2924175"/>
            <a:ext cx="677108" cy="1944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Blip>
                <a:blip r:embed="rId8"/>
              </a:buBlip>
              <a:defRPr sz="3200">
                <a:solidFill>
                  <a:srgbClr val="104031"/>
                </a:solidFill>
                <a:latin typeface="Verdana" panose="020B0604030504040204" pitchFamily="34" charset="0"/>
              </a:defRPr>
            </a:lvl1pPr>
            <a:lvl2pPr marL="742950" indent="-285750">
              <a:spcBef>
                <a:spcPct val="20000"/>
              </a:spcBef>
              <a:buBlip>
                <a:blip r:embed="rId9"/>
              </a:buBlip>
              <a:defRPr sz="2800">
                <a:solidFill>
                  <a:srgbClr val="104031"/>
                </a:solidFill>
                <a:latin typeface="Verdana" panose="020B0604030504040204" pitchFamily="34" charset="0"/>
              </a:defRPr>
            </a:lvl2pPr>
            <a:lvl3pPr marL="1143000" indent="-228600">
              <a:spcBef>
                <a:spcPct val="20000"/>
              </a:spcBef>
              <a:buBlip>
                <a:blip r:embed="rId8"/>
              </a:buBlip>
              <a:defRPr sz="2400">
                <a:solidFill>
                  <a:srgbClr val="104031"/>
                </a:solidFill>
                <a:latin typeface="Verdana" panose="020B0604030504040204" pitchFamily="34" charset="0"/>
              </a:defRPr>
            </a:lvl3pPr>
            <a:lvl4pPr marL="1600200" indent="-228600">
              <a:spcBef>
                <a:spcPct val="20000"/>
              </a:spcBef>
              <a:buBlip>
                <a:blip r:embed="rId9"/>
              </a:buBlip>
              <a:defRPr sz="2000">
                <a:solidFill>
                  <a:srgbClr val="104031"/>
                </a:solidFill>
                <a:latin typeface="Verdana" panose="020B0604030504040204" pitchFamily="34" charset="0"/>
              </a:defRPr>
            </a:lvl4pPr>
            <a:lvl5pPr marL="2057400" indent="-228600">
              <a:spcBef>
                <a:spcPct val="20000"/>
              </a:spcBef>
              <a:buBlip>
                <a:blip r:embed="rId8"/>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9pPr>
          </a:lstStyle>
          <a:p>
            <a:pPr eaLnBrk="1" hangingPunct="1">
              <a:spcBef>
                <a:spcPct val="0"/>
              </a:spcBef>
              <a:buFontTx/>
              <a:buNone/>
            </a:pPr>
            <a:endParaRPr lang="zh-TW" altLang="en-US">
              <a:solidFill>
                <a:schemeClr val="tx1"/>
              </a:solidFill>
              <a:latin typeface="Calibri" panose="020F0502020204030204" pitchFamily="34" charset="0"/>
            </a:endParaRPr>
          </a:p>
        </p:txBody>
      </p:sp>
      <p:sp>
        <p:nvSpPr>
          <p:cNvPr id="138250" name="文字方塊 16">
            <a:extLst>
              <a:ext uri="{FF2B5EF4-FFF2-40B4-BE49-F238E27FC236}">
                <a16:creationId xmlns:a16="http://schemas.microsoft.com/office/drawing/2014/main" id="{18D26B7D-3174-497B-9DE9-A2764DA68193}"/>
              </a:ext>
            </a:extLst>
          </p:cNvPr>
          <p:cNvSpPr txBox="1">
            <a:spLocks noChangeArrowheads="1"/>
          </p:cNvSpPr>
          <p:nvPr/>
        </p:nvSpPr>
        <p:spPr bwMode="auto">
          <a:xfrm>
            <a:off x="5155367" y="3381375"/>
            <a:ext cx="677108" cy="1944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Blip>
                <a:blip r:embed="rId8"/>
              </a:buBlip>
              <a:defRPr sz="3200">
                <a:solidFill>
                  <a:srgbClr val="104031"/>
                </a:solidFill>
                <a:latin typeface="Verdana" panose="020B0604030504040204" pitchFamily="34" charset="0"/>
              </a:defRPr>
            </a:lvl1pPr>
            <a:lvl2pPr marL="742950" indent="-285750">
              <a:spcBef>
                <a:spcPct val="20000"/>
              </a:spcBef>
              <a:buBlip>
                <a:blip r:embed="rId9"/>
              </a:buBlip>
              <a:defRPr sz="2800">
                <a:solidFill>
                  <a:srgbClr val="104031"/>
                </a:solidFill>
                <a:latin typeface="Verdana" panose="020B0604030504040204" pitchFamily="34" charset="0"/>
              </a:defRPr>
            </a:lvl2pPr>
            <a:lvl3pPr marL="1143000" indent="-228600">
              <a:spcBef>
                <a:spcPct val="20000"/>
              </a:spcBef>
              <a:buBlip>
                <a:blip r:embed="rId8"/>
              </a:buBlip>
              <a:defRPr sz="2400">
                <a:solidFill>
                  <a:srgbClr val="104031"/>
                </a:solidFill>
                <a:latin typeface="Verdana" panose="020B0604030504040204" pitchFamily="34" charset="0"/>
              </a:defRPr>
            </a:lvl3pPr>
            <a:lvl4pPr marL="1600200" indent="-228600">
              <a:spcBef>
                <a:spcPct val="20000"/>
              </a:spcBef>
              <a:buBlip>
                <a:blip r:embed="rId9"/>
              </a:buBlip>
              <a:defRPr sz="2000">
                <a:solidFill>
                  <a:srgbClr val="104031"/>
                </a:solidFill>
                <a:latin typeface="Verdana" panose="020B0604030504040204" pitchFamily="34" charset="0"/>
              </a:defRPr>
            </a:lvl4pPr>
            <a:lvl5pPr marL="2057400" indent="-228600">
              <a:spcBef>
                <a:spcPct val="20000"/>
              </a:spcBef>
              <a:buBlip>
                <a:blip r:embed="rId8"/>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9pPr>
          </a:lstStyle>
          <a:p>
            <a:pPr eaLnBrk="1" hangingPunct="1">
              <a:spcBef>
                <a:spcPct val="0"/>
              </a:spcBef>
              <a:buFontTx/>
              <a:buNone/>
            </a:pPr>
            <a:endParaRPr lang="zh-TW" altLang="en-US">
              <a:solidFill>
                <a:schemeClr val="tx1"/>
              </a:solidFill>
              <a:latin typeface="Calibri" panose="020F0502020204030204" pitchFamily="34" charset="0"/>
            </a:endParaRPr>
          </a:p>
        </p:txBody>
      </p:sp>
      <p:sp>
        <p:nvSpPr>
          <p:cNvPr id="138251" name="文字方塊 17">
            <a:extLst>
              <a:ext uri="{FF2B5EF4-FFF2-40B4-BE49-F238E27FC236}">
                <a16:creationId xmlns:a16="http://schemas.microsoft.com/office/drawing/2014/main" id="{2197E130-77DD-4C48-9720-8B40EE787B1E}"/>
              </a:ext>
            </a:extLst>
          </p:cNvPr>
          <p:cNvSpPr txBox="1">
            <a:spLocks noChangeArrowheads="1"/>
          </p:cNvSpPr>
          <p:nvPr/>
        </p:nvSpPr>
        <p:spPr bwMode="auto">
          <a:xfrm>
            <a:off x="5307767" y="3533775"/>
            <a:ext cx="677108" cy="1944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Blip>
                <a:blip r:embed="rId8"/>
              </a:buBlip>
              <a:defRPr sz="3200">
                <a:solidFill>
                  <a:srgbClr val="104031"/>
                </a:solidFill>
                <a:latin typeface="Verdana" panose="020B0604030504040204" pitchFamily="34" charset="0"/>
              </a:defRPr>
            </a:lvl1pPr>
            <a:lvl2pPr marL="742950" indent="-285750">
              <a:spcBef>
                <a:spcPct val="20000"/>
              </a:spcBef>
              <a:buBlip>
                <a:blip r:embed="rId9"/>
              </a:buBlip>
              <a:defRPr sz="2800">
                <a:solidFill>
                  <a:srgbClr val="104031"/>
                </a:solidFill>
                <a:latin typeface="Verdana" panose="020B0604030504040204" pitchFamily="34" charset="0"/>
              </a:defRPr>
            </a:lvl2pPr>
            <a:lvl3pPr marL="1143000" indent="-228600">
              <a:spcBef>
                <a:spcPct val="20000"/>
              </a:spcBef>
              <a:buBlip>
                <a:blip r:embed="rId8"/>
              </a:buBlip>
              <a:defRPr sz="2400">
                <a:solidFill>
                  <a:srgbClr val="104031"/>
                </a:solidFill>
                <a:latin typeface="Verdana" panose="020B0604030504040204" pitchFamily="34" charset="0"/>
              </a:defRPr>
            </a:lvl3pPr>
            <a:lvl4pPr marL="1600200" indent="-228600">
              <a:spcBef>
                <a:spcPct val="20000"/>
              </a:spcBef>
              <a:buBlip>
                <a:blip r:embed="rId9"/>
              </a:buBlip>
              <a:defRPr sz="2000">
                <a:solidFill>
                  <a:srgbClr val="104031"/>
                </a:solidFill>
                <a:latin typeface="Verdana" panose="020B0604030504040204" pitchFamily="34" charset="0"/>
              </a:defRPr>
            </a:lvl4pPr>
            <a:lvl5pPr marL="2057400" indent="-228600">
              <a:spcBef>
                <a:spcPct val="20000"/>
              </a:spcBef>
              <a:buBlip>
                <a:blip r:embed="rId8"/>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9pPr>
          </a:lstStyle>
          <a:p>
            <a:pPr eaLnBrk="1" hangingPunct="1">
              <a:spcBef>
                <a:spcPct val="0"/>
              </a:spcBef>
              <a:buFontTx/>
              <a:buNone/>
            </a:pPr>
            <a:endParaRPr lang="zh-TW" altLang="en-US">
              <a:solidFill>
                <a:schemeClr val="tx1"/>
              </a:solidFill>
              <a:latin typeface="Calibri" panose="020F0502020204030204" pitchFamily="34" charset="0"/>
            </a:endParaRPr>
          </a:p>
        </p:txBody>
      </p:sp>
      <p:sp>
        <p:nvSpPr>
          <p:cNvPr id="138252" name="文字方塊 19">
            <a:extLst>
              <a:ext uri="{FF2B5EF4-FFF2-40B4-BE49-F238E27FC236}">
                <a16:creationId xmlns:a16="http://schemas.microsoft.com/office/drawing/2014/main" id="{297D7038-D4C9-4986-B86F-686CDC9454F3}"/>
              </a:ext>
            </a:extLst>
          </p:cNvPr>
          <p:cNvSpPr txBox="1">
            <a:spLocks noChangeArrowheads="1"/>
          </p:cNvSpPr>
          <p:nvPr/>
        </p:nvSpPr>
        <p:spPr bwMode="auto">
          <a:xfrm>
            <a:off x="5979180" y="2511426"/>
            <a:ext cx="523220" cy="324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Blip>
                <a:blip r:embed="rId8"/>
              </a:buBlip>
              <a:defRPr sz="3200">
                <a:solidFill>
                  <a:srgbClr val="104031"/>
                </a:solidFill>
                <a:latin typeface="Verdana" panose="020B0604030504040204" pitchFamily="34" charset="0"/>
              </a:defRPr>
            </a:lvl1pPr>
            <a:lvl2pPr marL="742950" indent="-285750">
              <a:spcBef>
                <a:spcPct val="20000"/>
              </a:spcBef>
              <a:buBlip>
                <a:blip r:embed="rId9"/>
              </a:buBlip>
              <a:defRPr sz="2800">
                <a:solidFill>
                  <a:srgbClr val="104031"/>
                </a:solidFill>
                <a:latin typeface="Verdana" panose="020B0604030504040204" pitchFamily="34" charset="0"/>
              </a:defRPr>
            </a:lvl2pPr>
            <a:lvl3pPr marL="1143000" indent="-228600">
              <a:spcBef>
                <a:spcPct val="20000"/>
              </a:spcBef>
              <a:buBlip>
                <a:blip r:embed="rId8"/>
              </a:buBlip>
              <a:defRPr sz="2400">
                <a:solidFill>
                  <a:srgbClr val="104031"/>
                </a:solidFill>
                <a:latin typeface="Verdana" panose="020B0604030504040204" pitchFamily="34" charset="0"/>
              </a:defRPr>
            </a:lvl3pPr>
            <a:lvl4pPr marL="1600200" indent="-228600">
              <a:spcBef>
                <a:spcPct val="20000"/>
              </a:spcBef>
              <a:buBlip>
                <a:blip r:embed="rId9"/>
              </a:buBlip>
              <a:defRPr sz="2000">
                <a:solidFill>
                  <a:srgbClr val="104031"/>
                </a:solidFill>
                <a:latin typeface="Verdana" panose="020B0604030504040204" pitchFamily="34" charset="0"/>
              </a:defRPr>
            </a:lvl4pPr>
            <a:lvl5pPr marL="2057400" indent="-228600">
              <a:spcBef>
                <a:spcPct val="20000"/>
              </a:spcBef>
              <a:buBlip>
                <a:blip r:embed="rId8"/>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9pPr>
          </a:lstStyle>
          <a:p>
            <a:pPr eaLnBrk="1" hangingPunct="1">
              <a:spcBef>
                <a:spcPct val="0"/>
              </a:spcBef>
              <a:buFontTx/>
              <a:buNone/>
            </a:pPr>
            <a:r>
              <a:rPr lang="zh-TW" altLang="en-US" sz="2200">
                <a:solidFill>
                  <a:srgbClr val="0000FF"/>
                </a:solidFill>
                <a:latin typeface="標楷體" panose="03000509000000000000" pitchFamily="65" charset="-120"/>
                <a:ea typeface="標楷體" panose="03000509000000000000" pitchFamily="65" charset="-120"/>
                <a:cs typeface="BiauKai"/>
              </a:rPr>
              <a:t>８教育會考國文科標示</a:t>
            </a:r>
          </a:p>
        </p:txBody>
      </p:sp>
      <p:sp>
        <p:nvSpPr>
          <p:cNvPr id="138253" name="文字方塊 20">
            <a:extLst>
              <a:ext uri="{FF2B5EF4-FFF2-40B4-BE49-F238E27FC236}">
                <a16:creationId xmlns:a16="http://schemas.microsoft.com/office/drawing/2014/main" id="{5E93F81D-D959-42CA-B75F-5442163B84C7}"/>
              </a:ext>
            </a:extLst>
          </p:cNvPr>
          <p:cNvSpPr txBox="1">
            <a:spLocks noChangeArrowheads="1"/>
          </p:cNvSpPr>
          <p:nvPr/>
        </p:nvSpPr>
        <p:spPr bwMode="auto">
          <a:xfrm>
            <a:off x="6672918" y="2524125"/>
            <a:ext cx="523220" cy="327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Blip>
                <a:blip r:embed="rId8"/>
              </a:buBlip>
              <a:defRPr sz="3200">
                <a:solidFill>
                  <a:srgbClr val="104031"/>
                </a:solidFill>
                <a:latin typeface="Verdana" panose="020B0604030504040204" pitchFamily="34" charset="0"/>
              </a:defRPr>
            </a:lvl1pPr>
            <a:lvl2pPr marL="742950" indent="-285750">
              <a:spcBef>
                <a:spcPct val="20000"/>
              </a:spcBef>
              <a:buBlip>
                <a:blip r:embed="rId9"/>
              </a:buBlip>
              <a:defRPr sz="2800">
                <a:solidFill>
                  <a:srgbClr val="104031"/>
                </a:solidFill>
                <a:latin typeface="Verdana" panose="020B0604030504040204" pitchFamily="34" charset="0"/>
              </a:defRPr>
            </a:lvl2pPr>
            <a:lvl3pPr marL="1143000" indent="-228600">
              <a:spcBef>
                <a:spcPct val="20000"/>
              </a:spcBef>
              <a:buBlip>
                <a:blip r:embed="rId8"/>
              </a:buBlip>
              <a:defRPr sz="2400">
                <a:solidFill>
                  <a:srgbClr val="104031"/>
                </a:solidFill>
                <a:latin typeface="Verdana" panose="020B0604030504040204" pitchFamily="34" charset="0"/>
              </a:defRPr>
            </a:lvl3pPr>
            <a:lvl4pPr marL="1600200" indent="-228600">
              <a:spcBef>
                <a:spcPct val="20000"/>
              </a:spcBef>
              <a:buBlip>
                <a:blip r:embed="rId9"/>
              </a:buBlip>
              <a:defRPr sz="2000">
                <a:solidFill>
                  <a:srgbClr val="104031"/>
                </a:solidFill>
                <a:latin typeface="Verdana" panose="020B0604030504040204" pitchFamily="34" charset="0"/>
              </a:defRPr>
            </a:lvl4pPr>
            <a:lvl5pPr marL="2057400" indent="-228600">
              <a:spcBef>
                <a:spcPct val="20000"/>
              </a:spcBef>
              <a:buBlip>
                <a:blip r:embed="rId8"/>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9pPr>
          </a:lstStyle>
          <a:p>
            <a:pPr eaLnBrk="1" hangingPunct="1">
              <a:spcBef>
                <a:spcPct val="0"/>
              </a:spcBef>
              <a:buFontTx/>
              <a:buNone/>
            </a:pPr>
            <a:r>
              <a:rPr lang="zh-TW" altLang="en-US" sz="2200">
                <a:solidFill>
                  <a:srgbClr val="660066"/>
                </a:solidFill>
                <a:latin typeface="標楷體" panose="03000509000000000000" pitchFamily="65" charset="-120"/>
                <a:ea typeface="標楷體" panose="03000509000000000000" pitchFamily="65" charset="-120"/>
                <a:cs typeface="BiauKai"/>
              </a:rPr>
              <a:t>９教育會考數學科標示</a:t>
            </a:r>
          </a:p>
        </p:txBody>
      </p:sp>
      <p:sp>
        <p:nvSpPr>
          <p:cNvPr id="138254" name="文字方塊 1">
            <a:extLst>
              <a:ext uri="{FF2B5EF4-FFF2-40B4-BE49-F238E27FC236}">
                <a16:creationId xmlns:a16="http://schemas.microsoft.com/office/drawing/2014/main" id="{DE713F38-4D02-47BC-B81E-9660BF7470E8}"/>
              </a:ext>
            </a:extLst>
          </p:cNvPr>
          <p:cNvSpPr txBox="1">
            <a:spLocks noChangeArrowheads="1"/>
          </p:cNvSpPr>
          <p:nvPr/>
        </p:nvSpPr>
        <p:spPr bwMode="auto">
          <a:xfrm>
            <a:off x="1455738" y="-373063"/>
            <a:ext cx="184151" cy="5842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Blip>
                <a:blip r:embed="rId8"/>
              </a:buBlip>
              <a:defRPr sz="3200">
                <a:solidFill>
                  <a:srgbClr val="104031"/>
                </a:solidFill>
                <a:latin typeface="Verdana" panose="020B0604030504040204" pitchFamily="34" charset="0"/>
              </a:defRPr>
            </a:lvl1pPr>
            <a:lvl2pPr marL="742950" indent="-285750">
              <a:spcBef>
                <a:spcPct val="20000"/>
              </a:spcBef>
              <a:buBlip>
                <a:blip r:embed="rId9"/>
              </a:buBlip>
              <a:defRPr sz="2800">
                <a:solidFill>
                  <a:srgbClr val="104031"/>
                </a:solidFill>
                <a:latin typeface="Verdana" panose="020B0604030504040204" pitchFamily="34" charset="0"/>
              </a:defRPr>
            </a:lvl2pPr>
            <a:lvl3pPr marL="1143000" indent="-228600">
              <a:spcBef>
                <a:spcPct val="20000"/>
              </a:spcBef>
              <a:buBlip>
                <a:blip r:embed="rId8"/>
              </a:buBlip>
              <a:defRPr sz="2400">
                <a:solidFill>
                  <a:srgbClr val="104031"/>
                </a:solidFill>
                <a:latin typeface="Verdana" panose="020B0604030504040204" pitchFamily="34" charset="0"/>
              </a:defRPr>
            </a:lvl3pPr>
            <a:lvl4pPr marL="1600200" indent="-228600">
              <a:spcBef>
                <a:spcPct val="20000"/>
              </a:spcBef>
              <a:buBlip>
                <a:blip r:embed="rId9"/>
              </a:buBlip>
              <a:defRPr sz="2000">
                <a:solidFill>
                  <a:srgbClr val="104031"/>
                </a:solidFill>
                <a:latin typeface="Verdana" panose="020B0604030504040204" pitchFamily="34" charset="0"/>
              </a:defRPr>
            </a:lvl4pPr>
            <a:lvl5pPr marL="2057400" indent="-228600">
              <a:spcBef>
                <a:spcPct val="20000"/>
              </a:spcBef>
              <a:buBlip>
                <a:blip r:embed="rId8"/>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9pPr>
          </a:lstStyle>
          <a:p>
            <a:pPr eaLnBrk="1" hangingPunct="1">
              <a:spcBef>
                <a:spcPct val="0"/>
              </a:spcBef>
              <a:buFontTx/>
              <a:buNone/>
            </a:pPr>
            <a:endParaRPr lang="zh-TW" altLang="en-US">
              <a:solidFill>
                <a:schemeClr val="tx1"/>
              </a:solidFill>
              <a:latin typeface="Calibri" panose="020F0502020204030204" pitchFamily="34" charset="0"/>
            </a:endParaRPr>
          </a:p>
        </p:txBody>
      </p:sp>
      <p:sp>
        <p:nvSpPr>
          <p:cNvPr id="138255" name="文字方塊 22">
            <a:extLst>
              <a:ext uri="{FF2B5EF4-FFF2-40B4-BE49-F238E27FC236}">
                <a16:creationId xmlns:a16="http://schemas.microsoft.com/office/drawing/2014/main" id="{57205878-48DE-4AE6-8174-505C42C6EC5B}"/>
              </a:ext>
            </a:extLst>
          </p:cNvPr>
          <p:cNvSpPr txBox="1">
            <a:spLocks noChangeArrowheads="1"/>
          </p:cNvSpPr>
          <p:nvPr/>
        </p:nvSpPr>
        <p:spPr bwMode="auto">
          <a:xfrm>
            <a:off x="5283855" y="2001839"/>
            <a:ext cx="523220" cy="4351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Blip>
                <a:blip r:embed="rId8"/>
              </a:buBlip>
              <a:defRPr sz="3200">
                <a:solidFill>
                  <a:srgbClr val="104031"/>
                </a:solidFill>
                <a:latin typeface="Verdana" panose="020B0604030504040204" pitchFamily="34" charset="0"/>
              </a:defRPr>
            </a:lvl1pPr>
            <a:lvl2pPr marL="742950" indent="-285750">
              <a:spcBef>
                <a:spcPct val="20000"/>
              </a:spcBef>
              <a:buBlip>
                <a:blip r:embed="rId9"/>
              </a:buBlip>
              <a:defRPr sz="2800">
                <a:solidFill>
                  <a:srgbClr val="104031"/>
                </a:solidFill>
                <a:latin typeface="Verdana" panose="020B0604030504040204" pitchFamily="34" charset="0"/>
              </a:defRPr>
            </a:lvl2pPr>
            <a:lvl3pPr marL="1143000" indent="-228600">
              <a:spcBef>
                <a:spcPct val="20000"/>
              </a:spcBef>
              <a:buBlip>
                <a:blip r:embed="rId8"/>
              </a:buBlip>
              <a:defRPr sz="2400">
                <a:solidFill>
                  <a:srgbClr val="104031"/>
                </a:solidFill>
                <a:latin typeface="Verdana" panose="020B0604030504040204" pitchFamily="34" charset="0"/>
              </a:defRPr>
            </a:lvl3pPr>
            <a:lvl4pPr marL="1600200" indent="-228600">
              <a:spcBef>
                <a:spcPct val="20000"/>
              </a:spcBef>
              <a:buBlip>
                <a:blip r:embed="rId9"/>
              </a:buBlip>
              <a:defRPr sz="2000">
                <a:solidFill>
                  <a:srgbClr val="104031"/>
                </a:solidFill>
                <a:latin typeface="Verdana" panose="020B0604030504040204" pitchFamily="34" charset="0"/>
              </a:defRPr>
            </a:lvl4pPr>
            <a:lvl5pPr marL="2057400" indent="-228600">
              <a:spcBef>
                <a:spcPct val="20000"/>
              </a:spcBef>
              <a:buBlip>
                <a:blip r:embed="rId8"/>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9pPr>
          </a:lstStyle>
          <a:p>
            <a:pPr eaLnBrk="1" hangingPunct="1">
              <a:spcBef>
                <a:spcPct val="0"/>
              </a:spcBef>
              <a:buFontTx/>
              <a:buNone/>
            </a:pPr>
            <a:r>
              <a:rPr lang="zh-TW" altLang="en-US" sz="2200">
                <a:solidFill>
                  <a:srgbClr val="FF0000"/>
                </a:solidFill>
                <a:latin typeface="標楷體" panose="03000509000000000000" pitchFamily="65" charset="-120"/>
                <a:ea typeface="標楷體" panose="03000509000000000000" pitchFamily="65" charset="-120"/>
                <a:cs typeface="BiauKai"/>
              </a:rPr>
              <a:t>７教育會考成績等級標示總點數</a:t>
            </a:r>
          </a:p>
        </p:txBody>
      </p:sp>
      <p:graphicFrame>
        <p:nvGraphicFramePr>
          <p:cNvPr id="28726" name="Group 54">
            <a:extLst>
              <a:ext uri="{FF2B5EF4-FFF2-40B4-BE49-F238E27FC236}">
                <a16:creationId xmlns:a16="http://schemas.microsoft.com/office/drawing/2014/main" id="{C30C5FFE-2635-4B48-B56F-EBA5CB4DF929}"/>
              </a:ext>
            </a:extLst>
          </p:cNvPr>
          <p:cNvGraphicFramePr>
            <a:graphicFrameLocks noGrp="1"/>
          </p:cNvGraphicFramePr>
          <p:nvPr/>
        </p:nvGraphicFramePr>
        <p:xfrm>
          <a:off x="1547813" y="5876926"/>
          <a:ext cx="6108700" cy="957263"/>
        </p:xfrm>
        <a:graphic>
          <a:graphicData uri="http://schemas.openxmlformats.org/drawingml/2006/table">
            <a:tbl>
              <a:tblPr/>
              <a:tblGrid>
                <a:gridCol w="812800">
                  <a:extLst>
                    <a:ext uri="{9D8B030D-6E8A-4147-A177-3AD203B41FA5}">
                      <a16:colId xmlns:a16="http://schemas.microsoft.com/office/drawing/2014/main" val="20000"/>
                    </a:ext>
                  </a:extLst>
                </a:gridCol>
                <a:gridCol w="877887">
                  <a:extLst>
                    <a:ext uri="{9D8B030D-6E8A-4147-A177-3AD203B41FA5}">
                      <a16:colId xmlns:a16="http://schemas.microsoft.com/office/drawing/2014/main" val="20001"/>
                    </a:ext>
                  </a:extLst>
                </a:gridCol>
                <a:gridCol w="709613">
                  <a:extLst>
                    <a:ext uri="{9D8B030D-6E8A-4147-A177-3AD203B41FA5}">
                      <a16:colId xmlns:a16="http://schemas.microsoft.com/office/drawing/2014/main" val="20002"/>
                    </a:ext>
                  </a:extLst>
                </a:gridCol>
                <a:gridCol w="631825">
                  <a:extLst>
                    <a:ext uri="{9D8B030D-6E8A-4147-A177-3AD203B41FA5}">
                      <a16:colId xmlns:a16="http://schemas.microsoft.com/office/drawing/2014/main" val="20003"/>
                    </a:ext>
                  </a:extLst>
                </a:gridCol>
                <a:gridCol w="868362">
                  <a:extLst>
                    <a:ext uri="{9D8B030D-6E8A-4147-A177-3AD203B41FA5}">
                      <a16:colId xmlns:a16="http://schemas.microsoft.com/office/drawing/2014/main" val="20004"/>
                    </a:ext>
                  </a:extLst>
                </a:gridCol>
                <a:gridCol w="788988">
                  <a:extLst>
                    <a:ext uri="{9D8B030D-6E8A-4147-A177-3AD203B41FA5}">
                      <a16:colId xmlns:a16="http://schemas.microsoft.com/office/drawing/2014/main" val="20005"/>
                    </a:ext>
                  </a:extLst>
                </a:gridCol>
                <a:gridCol w="709612">
                  <a:extLst>
                    <a:ext uri="{9D8B030D-6E8A-4147-A177-3AD203B41FA5}">
                      <a16:colId xmlns:a16="http://schemas.microsoft.com/office/drawing/2014/main" val="20006"/>
                    </a:ext>
                  </a:extLst>
                </a:gridCol>
                <a:gridCol w="709613">
                  <a:extLst>
                    <a:ext uri="{9D8B030D-6E8A-4147-A177-3AD203B41FA5}">
                      <a16:colId xmlns:a16="http://schemas.microsoft.com/office/drawing/2014/main" val="20007"/>
                    </a:ext>
                  </a:extLst>
                </a:gridCol>
              </a:tblGrid>
              <a:tr h="639763">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zh-TW" altLang="zh-TW" sz="1900" b="1" i="0" u="none" strike="noStrike" cap="none" normalizeH="0" baseline="0">
                          <a:ln>
                            <a:noFill/>
                          </a:ln>
                          <a:solidFill>
                            <a:srgbClr val="104031"/>
                          </a:solidFill>
                          <a:effectLst/>
                          <a:latin typeface="微軟正黑體" panose="020B0604030504040204" pitchFamily="34" charset="-120"/>
                          <a:ea typeface="微軟正黑體" panose="020B0604030504040204" pitchFamily="34" charset="-120"/>
                          <a:cs typeface="Times New Roman" panose="02020603050405020304" pitchFamily="18" charset="0"/>
                        </a:rPr>
                        <a:t>等級</a:t>
                      </a:r>
                      <a:br>
                        <a:rPr kumimoji="0" lang="en-US" altLang="zh-TW" sz="1900" b="1" i="0" u="none" strike="noStrike" cap="none" normalizeH="0" baseline="0">
                          <a:ln>
                            <a:noFill/>
                          </a:ln>
                          <a:solidFill>
                            <a:srgbClr val="104031"/>
                          </a:solidFill>
                          <a:effectLst/>
                          <a:latin typeface="微軟正黑體" panose="020B0604030504040204" pitchFamily="34" charset="-120"/>
                          <a:ea typeface="微軟正黑體" panose="020B0604030504040204" pitchFamily="34" charset="-120"/>
                          <a:cs typeface="Times New Roman" panose="02020603050405020304" pitchFamily="18" charset="0"/>
                        </a:rPr>
                      </a:br>
                      <a:r>
                        <a:rPr kumimoji="0" lang="zh-TW" altLang="zh-TW" sz="1900" b="1" i="0" u="none" strike="noStrike" cap="none" normalizeH="0" baseline="0">
                          <a:ln>
                            <a:noFill/>
                          </a:ln>
                          <a:solidFill>
                            <a:srgbClr val="104031"/>
                          </a:solidFill>
                          <a:effectLst/>
                          <a:latin typeface="微軟正黑體" panose="020B0604030504040204" pitchFamily="34" charset="-120"/>
                          <a:ea typeface="微軟正黑體" panose="020B0604030504040204" pitchFamily="34" charset="-120"/>
                          <a:cs typeface="Times New Roman" panose="02020603050405020304" pitchFamily="18" charset="0"/>
                        </a:rPr>
                        <a:t>標示</a:t>
                      </a: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5B3D7"/>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en-US" altLang="zh-TW" sz="2100" b="1" i="0" u="none" strike="noStrike" cap="none" normalizeH="0" baseline="0">
                          <a:ln>
                            <a:noFill/>
                          </a:ln>
                          <a:solidFill>
                            <a:srgbClr val="104031"/>
                          </a:solidFill>
                          <a:effectLst/>
                          <a:latin typeface="Verdana" panose="020B0604030504040204" pitchFamily="34" charset="0"/>
                          <a:ea typeface="新細明體" panose="02020500000000000000" pitchFamily="18" charset="-120"/>
                          <a:cs typeface="Times New Roman" panose="02020603050405020304" pitchFamily="18" charset="0"/>
                        </a:rPr>
                        <a:t>A++</a:t>
                      </a:r>
                      <a:endParaRPr kumimoji="0" lang="zh-TW" altLang="zh-TW" sz="2100" b="1" i="0" u="none" strike="noStrike" cap="none" normalizeH="0" baseline="0">
                        <a:ln>
                          <a:noFill/>
                        </a:ln>
                        <a:solidFill>
                          <a:srgbClr val="104031"/>
                        </a:solidFill>
                        <a:effectLst/>
                        <a:latin typeface="Verdana" panose="020B0604030504040204" pitchFamily="34" charset="0"/>
                        <a:ea typeface="微軟正黑體" panose="020B0604030504040204" pitchFamily="34" charset="-120"/>
                        <a:cs typeface="Times New Roman" panose="02020603050405020304" pitchFamily="18" charset="0"/>
                      </a:endParaRP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5B3D7"/>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en-US" altLang="zh-TW" sz="2100" b="1" i="0" u="none" strike="noStrike" cap="none" normalizeH="0" baseline="0">
                          <a:ln>
                            <a:noFill/>
                          </a:ln>
                          <a:solidFill>
                            <a:srgbClr val="104031"/>
                          </a:solidFill>
                          <a:effectLst/>
                          <a:latin typeface="Verdana" panose="020B0604030504040204" pitchFamily="34" charset="0"/>
                          <a:ea typeface="新細明體" panose="02020500000000000000" pitchFamily="18" charset="-120"/>
                          <a:cs typeface="Times New Roman" panose="02020603050405020304" pitchFamily="18" charset="0"/>
                        </a:rPr>
                        <a:t>A+</a:t>
                      </a:r>
                      <a:endParaRPr kumimoji="0" lang="zh-TW" altLang="zh-TW" sz="2100" b="1" i="0" u="none" strike="noStrike" cap="none" normalizeH="0" baseline="0">
                        <a:ln>
                          <a:noFill/>
                        </a:ln>
                        <a:solidFill>
                          <a:srgbClr val="104031"/>
                        </a:solidFill>
                        <a:effectLst/>
                        <a:latin typeface="Verdana" panose="020B0604030504040204" pitchFamily="34" charset="0"/>
                        <a:ea typeface="微軟正黑體" panose="020B0604030504040204" pitchFamily="34" charset="-120"/>
                        <a:cs typeface="Times New Roman" panose="02020603050405020304" pitchFamily="18" charset="0"/>
                      </a:endParaRP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5B3D7"/>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en-US" altLang="zh-TW" sz="2100" b="1" i="0" u="none" strike="noStrike" cap="none" normalizeH="0" baseline="0">
                          <a:ln>
                            <a:noFill/>
                          </a:ln>
                          <a:solidFill>
                            <a:srgbClr val="104031"/>
                          </a:solidFill>
                          <a:effectLst/>
                          <a:latin typeface="Verdana" panose="020B0604030504040204" pitchFamily="34" charset="0"/>
                          <a:ea typeface="新細明體" panose="02020500000000000000" pitchFamily="18" charset="-120"/>
                          <a:cs typeface="Times New Roman" panose="02020603050405020304" pitchFamily="18" charset="0"/>
                        </a:rPr>
                        <a:t>A</a:t>
                      </a:r>
                      <a:endParaRPr kumimoji="0" lang="zh-TW" altLang="zh-TW" sz="2100" b="1" i="0" u="none" strike="noStrike" cap="none" normalizeH="0" baseline="0">
                        <a:ln>
                          <a:noFill/>
                        </a:ln>
                        <a:solidFill>
                          <a:srgbClr val="104031"/>
                        </a:solidFill>
                        <a:effectLst/>
                        <a:latin typeface="Verdana" panose="020B0604030504040204" pitchFamily="34" charset="0"/>
                        <a:ea typeface="微軟正黑體" panose="020B0604030504040204" pitchFamily="34" charset="-120"/>
                        <a:cs typeface="Times New Roman" panose="02020603050405020304" pitchFamily="18" charset="0"/>
                      </a:endParaRP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5B3D7"/>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en-US" altLang="zh-TW" sz="2100" b="1" i="0" u="none" strike="noStrike" cap="none" normalizeH="0" baseline="0">
                          <a:ln>
                            <a:noFill/>
                          </a:ln>
                          <a:solidFill>
                            <a:srgbClr val="104031"/>
                          </a:solidFill>
                          <a:effectLst/>
                          <a:latin typeface="Verdana" panose="020B0604030504040204" pitchFamily="34" charset="0"/>
                          <a:ea typeface="新細明體" panose="02020500000000000000" pitchFamily="18" charset="-120"/>
                          <a:cs typeface="Times New Roman" panose="02020603050405020304" pitchFamily="18" charset="0"/>
                        </a:rPr>
                        <a:t>B++</a:t>
                      </a:r>
                      <a:endParaRPr kumimoji="0" lang="zh-TW" altLang="zh-TW" sz="2100" b="1" i="0" u="none" strike="noStrike" cap="none" normalizeH="0" baseline="0">
                        <a:ln>
                          <a:noFill/>
                        </a:ln>
                        <a:solidFill>
                          <a:srgbClr val="104031"/>
                        </a:solidFill>
                        <a:effectLst/>
                        <a:latin typeface="Verdana" panose="020B0604030504040204" pitchFamily="34" charset="0"/>
                        <a:ea typeface="微軟正黑體" panose="020B0604030504040204" pitchFamily="34" charset="-120"/>
                        <a:cs typeface="Times New Roman" panose="02020603050405020304" pitchFamily="18" charset="0"/>
                      </a:endParaRP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5B3D7"/>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en-US" altLang="zh-TW" sz="2100" b="1" i="0" u="none" strike="noStrike" cap="none" normalizeH="0" baseline="0">
                          <a:ln>
                            <a:noFill/>
                          </a:ln>
                          <a:solidFill>
                            <a:srgbClr val="104031"/>
                          </a:solidFill>
                          <a:effectLst/>
                          <a:latin typeface="Verdana" panose="020B0604030504040204" pitchFamily="34" charset="0"/>
                          <a:ea typeface="新細明體" panose="02020500000000000000" pitchFamily="18" charset="-120"/>
                          <a:cs typeface="Times New Roman" panose="02020603050405020304" pitchFamily="18" charset="0"/>
                        </a:rPr>
                        <a:t>B+</a:t>
                      </a:r>
                      <a:endParaRPr kumimoji="0" lang="zh-TW" altLang="zh-TW" sz="2100" b="1" i="0" u="none" strike="noStrike" cap="none" normalizeH="0" baseline="0">
                        <a:ln>
                          <a:noFill/>
                        </a:ln>
                        <a:solidFill>
                          <a:srgbClr val="104031"/>
                        </a:solidFill>
                        <a:effectLst/>
                        <a:latin typeface="Verdana" panose="020B0604030504040204" pitchFamily="34" charset="0"/>
                        <a:ea typeface="微軟正黑體" panose="020B0604030504040204" pitchFamily="34" charset="-120"/>
                        <a:cs typeface="Times New Roman" panose="02020603050405020304" pitchFamily="18" charset="0"/>
                      </a:endParaRP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5B3D7"/>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en-US" altLang="zh-TW" sz="2100" b="1" i="0" u="none" strike="noStrike" cap="none" normalizeH="0" baseline="0">
                          <a:ln>
                            <a:noFill/>
                          </a:ln>
                          <a:solidFill>
                            <a:srgbClr val="104031"/>
                          </a:solidFill>
                          <a:effectLst/>
                          <a:latin typeface="Verdana" panose="020B0604030504040204" pitchFamily="34" charset="0"/>
                          <a:ea typeface="新細明體" panose="02020500000000000000" pitchFamily="18" charset="-120"/>
                          <a:cs typeface="Times New Roman" panose="02020603050405020304" pitchFamily="18" charset="0"/>
                        </a:rPr>
                        <a:t>B</a:t>
                      </a:r>
                      <a:endParaRPr kumimoji="0" lang="zh-TW" altLang="zh-TW" sz="2100" b="1" i="0" u="none" strike="noStrike" cap="none" normalizeH="0" baseline="0">
                        <a:ln>
                          <a:noFill/>
                        </a:ln>
                        <a:solidFill>
                          <a:srgbClr val="104031"/>
                        </a:solidFill>
                        <a:effectLst/>
                        <a:latin typeface="Verdana" panose="020B0604030504040204" pitchFamily="34" charset="0"/>
                        <a:ea typeface="微軟正黑體" panose="020B0604030504040204" pitchFamily="34" charset="-120"/>
                        <a:cs typeface="Times New Roman" panose="02020603050405020304" pitchFamily="18" charset="0"/>
                      </a:endParaRP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5B3D7"/>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en-US" altLang="zh-TW" sz="2100" b="1" i="0" u="none" strike="noStrike" cap="none" normalizeH="0" baseline="0">
                          <a:ln>
                            <a:noFill/>
                          </a:ln>
                          <a:solidFill>
                            <a:srgbClr val="104031"/>
                          </a:solidFill>
                          <a:effectLst/>
                          <a:latin typeface="Verdana" panose="020B0604030504040204" pitchFamily="34" charset="0"/>
                          <a:ea typeface="新細明體" panose="02020500000000000000" pitchFamily="18" charset="-120"/>
                          <a:cs typeface="Times New Roman" panose="02020603050405020304" pitchFamily="18" charset="0"/>
                        </a:rPr>
                        <a:t>C</a:t>
                      </a:r>
                      <a:endParaRPr kumimoji="0" lang="zh-TW" altLang="zh-TW" sz="2100" b="1" i="0" u="none" strike="noStrike" cap="none" normalizeH="0" baseline="0">
                        <a:ln>
                          <a:noFill/>
                        </a:ln>
                        <a:solidFill>
                          <a:srgbClr val="104031"/>
                        </a:solidFill>
                        <a:effectLst/>
                        <a:latin typeface="Verdana" panose="020B0604030504040204" pitchFamily="34" charset="0"/>
                        <a:ea typeface="微軟正黑體" panose="020B0604030504040204" pitchFamily="34" charset="-120"/>
                        <a:cs typeface="Times New Roman" panose="02020603050405020304" pitchFamily="18" charset="0"/>
                      </a:endParaRP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5B3D7"/>
                    </a:solidFill>
                  </a:tcPr>
                </a:tc>
                <a:extLst>
                  <a:ext uri="{0D108BD9-81ED-4DB2-BD59-A6C34878D82A}">
                    <a16:rowId xmlns:a16="http://schemas.microsoft.com/office/drawing/2014/main" val="10000"/>
                  </a:ext>
                </a:extLst>
              </a:tr>
              <a:tr h="317500">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zh-TW" altLang="zh-TW" sz="1900" b="1" i="0" u="none" strike="noStrike" cap="none" normalizeH="0" baseline="0">
                          <a:ln>
                            <a:noFill/>
                          </a:ln>
                          <a:solidFill>
                            <a:srgbClr val="104031"/>
                          </a:solidFill>
                          <a:effectLst/>
                          <a:latin typeface="微軟正黑體" panose="020B0604030504040204" pitchFamily="34" charset="-120"/>
                          <a:ea typeface="微軟正黑體" panose="020B0604030504040204" pitchFamily="34" charset="-120"/>
                          <a:cs typeface="Times New Roman" panose="02020603050405020304" pitchFamily="18" charset="0"/>
                        </a:rPr>
                        <a:t>點數</a:t>
                      </a: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FEACE"/>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en-US" altLang="zh-TW" sz="2100" b="1" i="0" u="none" strike="noStrike" cap="none" normalizeH="0" baseline="0">
                          <a:ln>
                            <a:noFill/>
                          </a:ln>
                          <a:solidFill>
                            <a:srgbClr val="104031"/>
                          </a:solidFill>
                          <a:effectLst/>
                          <a:latin typeface="Arial" panose="020B0604020202020204" pitchFamily="34" charset="0"/>
                          <a:ea typeface="新細明體" panose="02020500000000000000" pitchFamily="18" charset="-120"/>
                          <a:cs typeface="Times New Roman" panose="02020603050405020304" pitchFamily="18" charset="0"/>
                        </a:rPr>
                        <a:t>7</a:t>
                      </a:r>
                      <a:r>
                        <a:rPr kumimoji="0" lang="zh-TW" altLang="zh-TW" sz="2100" b="1" i="0" u="none" strike="noStrike" cap="none" normalizeH="0" baseline="0">
                          <a:ln>
                            <a:noFill/>
                          </a:ln>
                          <a:solidFill>
                            <a:srgbClr val="104031"/>
                          </a:solidFill>
                          <a:effectLst/>
                          <a:latin typeface="微軟正黑體" panose="020B0604030504040204" pitchFamily="34" charset="-120"/>
                          <a:ea typeface="微軟正黑體" panose="020B0604030504040204" pitchFamily="34" charset="-120"/>
                          <a:cs typeface="Times New Roman" panose="02020603050405020304" pitchFamily="18" charset="0"/>
                        </a:rPr>
                        <a:t>點</a:t>
                      </a: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FEACE"/>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en-US" altLang="zh-TW" sz="2100" b="1" i="0" u="none" strike="noStrike" cap="none" normalizeH="0" baseline="0">
                          <a:ln>
                            <a:noFill/>
                          </a:ln>
                          <a:solidFill>
                            <a:srgbClr val="104031"/>
                          </a:solidFill>
                          <a:effectLst/>
                          <a:latin typeface="Arial" panose="020B0604020202020204" pitchFamily="34" charset="0"/>
                          <a:ea typeface="新細明體" panose="02020500000000000000" pitchFamily="18" charset="-120"/>
                          <a:cs typeface="Times New Roman" panose="02020603050405020304" pitchFamily="18" charset="0"/>
                        </a:rPr>
                        <a:t>6</a:t>
                      </a:r>
                      <a:r>
                        <a:rPr kumimoji="0" lang="zh-TW" altLang="zh-TW" sz="2100" b="1" i="0" u="none" strike="noStrike" cap="none" normalizeH="0" baseline="0">
                          <a:ln>
                            <a:noFill/>
                          </a:ln>
                          <a:solidFill>
                            <a:srgbClr val="104031"/>
                          </a:solidFill>
                          <a:effectLst/>
                          <a:latin typeface="微軟正黑體" panose="020B0604030504040204" pitchFamily="34" charset="-120"/>
                          <a:ea typeface="微軟正黑體" panose="020B0604030504040204" pitchFamily="34" charset="-120"/>
                          <a:cs typeface="Times New Roman" panose="02020603050405020304" pitchFamily="18" charset="0"/>
                        </a:rPr>
                        <a:t>點</a:t>
                      </a: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FEACE"/>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en-US" altLang="zh-TW" sz="2100" b="1" i="0" u="none" strike="noStrike" cap="none" normalizeH="0" baseline="0">
                          <a:ln>
                            <a:noFill/>
                          </a:ln>
                          <a:solidFill>
                            <a:srgbClr val="104031"/>
                          </a:solidFill>
                          <a:effectLst/>
                          <a:latin typeface="Arial" panose="020B0604020202020204" pitchFamily="34" charset="0"/>
                          <a:ea typeface="新細明體" panose="02020500000000000000" pitchFamily="18" charset="-120"/>
                          <a:cs typeface="Times New Roman" panose="02020603050405020304" pitchFamily="18" charset="0"/>
                        </a:rPr>
                        <a:t>5</a:t>
                      </a:r>
                      <a:r>
                        <a:rPr kumimoji="0" lang="zh-TW" altLang="zh-TW" sz="2100" b="1" i="0" u="none" strike="noStrike" cap="none" normalizeH="0" baseline="0">
                          <a:ln>
                            <a:noFill/>
                          </a:ln>
                          <a:solidFill>
                            <a:srgbClr val="104031"/>
                          </a:solidFill>
                          <a:effectLst/>
                          <a:latin typeface="微軟正黑體" panose="020B0604030504040204" pitchFamily="34" charset="-120"/>
                          <a:ea typeface="微軟正黑體" panose="020B0604030504040204" pitchFamily="34" charset="-120"/>
                          <a:cs typeface="Times New Roman" panose="02020603050405020304" pitchFamily="18" charset="0"/>
                        </a:rPr>
                        <a:t>點</a:t>
                      </a: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FEACE"/>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en-US" altLang="zh-TW" sz="2100" b="1" i="0" u="none" strike="noStrike" cap="none" normalizeH="0" baseline="0">
                          <a:ln>
                            <a:noFill/>
                          </a:ln>
                          <a:solidFill>
                            <a:srgbClr val="104031"/>
                          </a:solidFill>
                          <a:effectLst/>
                          <a:latin typeface="Arial" panose="020B0604020202020204" pitchFamily="34" charset="0"/>
                          <a:ea typeface="新細明體" panose="02020500000000000000" pitchFamily="18" charset="-120"/>
                          <a:cs typeface="Times New Roman" panose="02020603050405020304" pitchFamily="18" charset="0"/>
                        </a:rPr>
                        <a:t>4</a:t>
                      </a:r>
                      <a:r>
                        <a:rPr kumimoji="0" lang="zh-TW" altLang="zh-TW" sz="2100" b="1" i="0" u="none" strike="noStrike" cap="none" normalizeH="0" baseline="0">
                          <a:ln>
                            <a:noFill/>
                          </a:ln>
                          <a:solidFill>
                            <a:srgbClr val="104031"/>
                          </a:solidFill>
                          <a:effectLst/>
                          <a:latin typeface="微軟正黑體" panose="020B0604030504040204" pitchFamily="34" charset="-120"/>
                          <a:ea typeface="微軟正黑體" panose="020B0604030504040204" pitchFamily="34" charset="-120"/>
                          <a:cs typeface="Times New Roman" panose="02020603050405020304" pitchFamily="18" charset="0"/>
                        </a:rPr>
                        <a:t>點</a:t>
                      </a: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FEACE"/>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en-US" altLang="zh-TW" sz="2100" b="1" i="0" u="none" strike="noStrike" cap="none" normalizeH="0" baseline="0">
                          <a:ln>
                            <a:noFill/>
                          </a:ln>
                          <a:solidFill>
                            <a:srgbClr val="104031"/>
                          </a:solidFill>
                          <a:effectLst/>
                          <a:latin typeface="Arial" panose="020B0604020202020204" pitchFamily="34" charset="0"/>
                          <a:ea typeface="新細明體" panose="02020500000000000000" pitchFamily="18" charset="-120"/>
                          <a:cs typeface="Times New Roman" panose="02020603050405020304" pitchFamily="18" charset="0"/>
                        </a:rPr>
                        <a:t>3</a:t>
                      </a:r>
                      <a:r>
                        <a:rPr kumimoji="0" lang="zh-TW" altLang="zh-TW" sz="2100" b="1" i="0" u="none" strike="noStrike" cap="none" normalizeH="0" baseline="0">
                          <a:ln>
                            <a:noFill/>
                          </a:ln>
                          <a:solidFill>
                            <a:srgbClr val="104031"/>
                          </a:solidFill>
                          <a:effectLst/>
                          <a:latin typeface="微軟正黑體" panose="020B0604030504040204" pitchFamily="34" charset="-120"/>
                          <a:ea typeface="微軟正黑體" panose="020B0604030504040204" pitchFamily="34" charset="-120"/>
                          <a:cs typeface="Times New Roman" panose="02020603050405020304" pitchFamily="18" charset="0"/>
                        </a:rPr>
                        <a:t>點</a:t>
                      </a: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FEACE"/>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en-US" altLang="zh-TW" sz="2100" b="1" i="0" u="none" strike="noStrike" cap="none" normalizeH="0" baseline="0">
                          <a:ln>
                            <a:noFill/>
                          </a:ln>
                          <a:solidFill>
                            <a:srgbClr val="104031"/>
                          </a:solidFill>
                          <a:effectLst/>
                          <a:latin typeface="Arial" panose="020B0604020202020204" pitchFamily="34" charset="0"/>
                          <a:ea typeface="新細明體" panose="02020500000000000000" pitchFamily="18" charset="-120"/>
                          <a:cs typeface="Times New Roman" panose="02020603050405020304" pitchFamily="18" charset="0"/>
                        </a:rPr>
                        <a:t>2</a:t>
                      </a:r>
                      <a:r>
                        <a:rPr kumimoji="0" lang="zh-TW" altLang="zh-TW" sz="2100" b="1" i="0" u="none" strike="noStrike" cap="none" normalizeH="0" baseline="0">
                          <a:ln>
                            <a:noFill/>
                          </a:ln>
                          <a:solidFill>
                            <a:srgbClr val="104031"/>
                          </a:solidFill>
                          <a:effectLst/>
                          <a:latin typeface="微軟正黑體" panose="020B0604030504040204" pitchFamily="34" charset="-120"/>
                          <a:ea typeface="微軟正黑體" panose="020B0604030504040204" pitchFamily="34" charset="-120"/>
                          <a:cs typeface="Times New Roman" panose="02020603050405020304" pitchFamily="18" charset="0"/>
                        </a:rPr>
                        <a:t>點</a:t>
                      </a: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FEACE"/>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en-US" altLang="zh-TW" sz="2100" b="1" i="0" u="none" strike="noStrike" cap="none" normalizeH="0" baseline="0">
                          <a:ln>
                            <a:noFill/>
                          </a:ln>
                          <a:solidFill>
                            <a:srgbClr val="104031"/>
                          </a:solidFill>
                          <a:effectLst/>
                          <a:latin typeface="Arial" panose="020B0604020202020204" pitchFamily="34" charset="0"/>
                          <a:ea typeface="新細明體" panose="02020500000000000000" pitchFamily="18" charset="-120"/>
                          <a:cs typeface="Times New Roman" panose="02020603050405020304" pitchFamily="18" charset="0"/>
                        </a:rPr>
                        <a:t>1</a:t>
                      </a:r>
                      <a:r>
                        <a:rPr kumimoji="0" lang="zh-TW" altLang="zh-TW" sz="2100" b="1" i="0" u="none" strike="noStrike" cap="none" normalizeH="0" baseline="0">
                          <a:ln>
                            <a:noFill/>
                          </a:ln>
                          <a:solidFill>
                            <a:srgbClr val="104031"/>
                          </a:solidFill>
                          <a:effectLst/>
                          <a:latin typeface="微軟正黑體" panose="020B0604030504040204" pitchFamily="34" charset="-120"/>
                          <a:ea typeface="微軟正黑體" panose="020B0604030504040204" pitchFamily="34" charset="-120"/>
                          <a:cs typeface="Times New Roman" panose="02020603050405020304" pitchFamily="18" charset="0"/>
                        </a:rPr>
                        <a:t>點</a:t>
                      </a: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FEACE"/>
                    </a:solidFill>
                  </a:tcPr>
                </a:tc>
                <a:extLst>
                  <a:ext uri="{0D108BD9-81ED-4DB2-BD59-A6C34878D82A}">
                    <a16:rowId xmlns:a16="http://schemas.microsoft.com/office/drawing/2014/main" val="10001"/>
                  </a:ext>
                </a:extLst>
              </a:tr>
            </a:tbl>
          </a:graphicData>
        </a:graphic>
      </p:graphicFrame>
      <p:graphicFrame>
        <p:nvGraphicFramePr>
          <p:cNvPr id="23" name="Group 54">
            <a:extLst>
              <a:ext uri="{FF2B5EF4-FFF2-40B4-BE49-F238E27FC236}">
                <a16:creationId xmlns:a16="http://schemas.microsoft.com/office/drawing/2014/main" id="{FAD51341-2472-4972-AF54-37292550EAF3}"/>
              </a:ext>
            </a:extLst>
          </p:cNvPr>
          <p:cNvGraphicFramePr>
            <a:graphicFrameLocks noGrp="1"/>
          </p:cNvGraphicFramePr>
          <p:nvPr/>
        </p:nvGraphicFramePr>
        <p:xfrm>
          <a:off x="1547813" y="1049339"/>
          <a:ext cx="6267450" cy="955675"/>
        </p:xfrm>
        <a:graphic>
          <a:graphicData uri="http://schemas.openxmlformats.org/drawingml/2006/table">
            <a:tbl>
              <a:tblPr/>
              <a:tblGrid>
                <a:gridCol w="781050">
                  <a:extLst>
                    <a:ext uri="{9D8B030D-6E8A-4147-A177-3AD203B41FA5}">
                      <a16:colId xmlns:a16="http://schemas.microsoft.com/office/drawing/2014/main" val="20000"/>
                    </a:ext>
                  </a:extLst>
                </a:gridCol>
                <a:gridCol w="2157412">
                  <a:extLst>
                    <a:ext uri="{9D8B030D-6E8A-4147-A177-3AD203B41FA5}">
                      <a16:colId xmlns:a16="http://schemas.microsoft.com/office/drawing/2014/main" val="20001"/>
                    </a:ext>
                  </a:extLst>
                </a:gridCol>
                <a:gridCol w="2268538">
                  <a:extLst>
                    <a:ext uri="{9D8B030D-6E8A-4147-A177-3AD203B41FA5}">
                      <a16:colId xmlns:a16="http://schemas.microsoft.com/office/drawing/2014/main" val="20002"/>
                    </a:ext>
                  </a:extLst>
                </a:gridCol>
                <a:gridCol w="1060450">
                  <a:extLst>
                    <a:ext uri="{9D8B030D-6E8A-4147-A177-3AD203B41FA5}">
                      <a16:colId xmlns:a16="http://schemas.microsoft.com/office/drawing/2014/main" val="20003"/>
                    </a:ext>
                  </a:extLst>
                </a:gridCol>
              </a:tblGrid>
              <a:tr h="638183">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zh-TW" altLang="en-US" sz="1900" b="1" i="0" u="none" strike="noStrike" cap="none" normalizeH="0" baseline="0">
                          <a:ln>
                            <a:noFill/>
                          </a:ln>
                          <a:solidFill>
                            <a:srgbClr val="104031"/>
                          </a:solidFill>
                          <a:effectLst/>
                          <a:latin typeface="微軟正黑體" panose="020B0604030504040204" pitchFamily="34" charset="-120"/>
                          <a:ea typeface="微軟正黑體" panose="020B0604030504040204" pitchFamily="34" charset="-120"/>
                          <a:cs typeface="Times New Roman" panose="02020603050405020304" pitchFamily="18" charset="0"/>
                        </a:rPr>
                        <a:t>各科成績</a:t>
                      </a:r>
                      <a:endParaRPr kumimoji="0" lang="zh-TW" altLang="zh-TW" sz="1900" b="1" i="0" u="none" strike="noStrike" cap="none" normalizeH="0" baseline="0">
                        <a:ln>
                          <a:noFill/>
                        </a:ln>
                        <a:solidFill>
                          <a:srgbClr val="104031"/>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0E6F1"/>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zh-TW" altLang="en-US" sz="1900" b="1" i="0" u="none" strike="noStrike" cap="none" normalizeH="0" baseline="0">
                          <a:ln>
                            <a:noFill/>
                          </a:ln>
                          <a:solidFill>
                            <a:srgbClr val="104031"/>
                          </a:solidFill>
                          <a:effectLst/>
                          <a:latin typeface="Verdana" panose="020B0604030504040204" pitchFamily="34" charset="0"/>
                          <a:ea typeface="新細明體" panose="02020500000000000000" pitchFamily="18" charset="-120"/>
                          <a:cs typeface="Times New Roman" panose="02020603050405020304" pitchFamily="18" charset="0"/>
                        </a:rPr>
                        <a:t>精熟</a:t>
                      </a:r>
                      <a:r>
                        <a:rPr kumimoji="0" lang="en-US" altLang="zh-TW" sz="1900" b="1" i="0" u="none" strike="noStrike" cap="none" normalizeH="0" baseline="0">
                          <a:ln>
                            <a:noFill/>
                          </a:ln>
                          <a:solidFill>
                            <a:srgbClr val="104031"/>
                          </a:solidFill>
                          <a:effectLst/>
                          <a:latin typeface="Verdana" panose="020B0604030504040204" pitchFamily="34" charset="0"/>
                          <a:ea typeface="新細明體" panose="02020500000000000000" pitchFamily="18" charset="-120"/>
                          <a:cs typeface="Times New Roman" panose="02020603050405020304" pitchFamily="18" charset="0"/>
                        </a:rPr>
                        <a:t>(A++,A+,A)</a:t>
                      </a:r>
                      <a:endParaRPr kumimoji="0" lang="zh-TW" altLang="zh-TW" sz="1900" b="1" i="0" u="none" strike="noStrike" cap="none" normalizeH="0" baseline="0">
                        <a:ln>
                          <a:noFill/>
                        </a:ln>
                        <a:solidFill>
                          <a:srgbClr val="104031"/>
                        </a:solidFill>
                        <a:effectLst/>
                        <a:latin typeface="Verdana" panose="020B0604030504040204" pitchFamily="34" charset="0"/>
                        <a:ea typeface="微軟正黑體" panose="020B0604030504040204" pitchFamily="34" charset="-120"/>
                        <a:cs typeface="Times New Roman" panose="02020603050405020304" pitchFamily="18" charset="0"/>
                      </a:endParaRP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0E6F1"/>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zh-TW" altLang="en-US" sz="1900" b="1" i="0" u="none" strike="noStrike" cap="none" normalizeH="0" baseline="0">
                          <a:ln>
                            <a:noFill/>
                          </a:ln>
                          <a:solidFill>
                            <a:srgbClr val="104031"/>
                          </a:solidFill>
                          <a:effectLst/>
                          <a:latin typeface="Verdana" panose="020B0604030504040204" pitchFamily="34" charset="0"/>
                          <a:ea typeface="新細明體" panose="02020500000000000000" pitchFamily="18" charset="-120"/>
                          <a:cs typeface="Times New Roman" panose="02020603050405020304" pitchFamily="18" charset="0"/>
                        </a:rPr>
                        <a:t>基礎</a:t>
                      </a:r>
                      <a:r>
                        <a:rPr kumimoji="0" lang="en-US" altLang="zh-TW" sz="1900" b="1" i="0" u="none" strike="noStrike" cap="none" normalizeH="0" baseline="0">
                          <a:ln>
                            <a:noFill/>
                          </a:ln>
                          <a:solidFill>
                            <a:srgbClr val="104031"/>
                          </a:solidFill>
                          <a:effectLst/>
                          <a:latin typeface="Verdana" panose="020B0604030504040204" pitchFamily="34" charset="0"/>
                          <a:ea typeface="新細明體" panose="02020500000000000000" pitchFamily="18" charset="-120"/>
                          <a:cs typeface="Times New Roman" panose="02020603050405020304" pitchFamily="18" charset="0"/>
                        </a:rPr>
                        <a:t>(B++,B+,B)</a:t>
                      </a:r>
                      <a:endParaRPr kumimoji="0" lang="zh-TW" altLang="zh-TW" sz="1900" b="1" i="0" u="none" strike="noStrike" cap="none" normalizeH="0" baseline="0">
                        <a:ln>
                          <a:noFill/>
                        </a:ln>
                        <a:solidFill>
                          <a:srgbClr val="104031"/>
                        </a:solidFill>
                        <a:effectLst/>
                        <a:latin typeface="Verdana" panose="020B0604030504040204" pitchFamily="34" charset="0"/>
                        <a:ea typeface="微軟正黑體" panose="020B0604030504040204" pitchFamily="34" charset="-120"/>
                        <a:cs typeface="Times New Roman" panose="02020603050405020304" pitchFamily="18" charset="0"/>
                      </a:endParaRP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0E6F1"/>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zh-TW" altLang="en-US" sz="1900" b="1" i="0" u="none" strike="noStrike" cap="none" normalizeH="0" baseline="0">
                          <a:ln>
                            <a:noFill/>
                          </a:ln>
                          <a:solidFill>
                            <a:srgbClr val="104031"/>
                          </a:solidFill>
                          <a:effectLst/>
                          <a:latin typeface="Verdana" panose="020B0604030504040204" pitchFamily="34" charset="0"/>
                          <a:ea typeface="新細明體" panose="02020500000000000000" pitchFamily="18" charset="-120"/>
                          <a:cs typeface="Times New Roman" panose="02020603050405020304" pitchFamily="18" charset="0"/>
                        </a:rPr>
                        <a:t>待加強</a:t>
                      </a:r>
                      <a:r>
                        <a:rPr kumimoji="0" lang="en-US" altLang="zh-TW" sz="1900" b="1" i="0" u="none" strike="noStrike" cap="none" normalizeH="0" baseline="0">
                          <a:ln>
                            <a:noFill/>
                          </a:ln>
                          <a:solidFill>
                            <a:srgbClr val="104031"/>
                          </a:solidFill>
                          <a:effectLst/>
                          <a:latin typeface="Verdana" panose="020B0604030504040204" pitchFamily="34" charset="0"/>
                          <a:ea typeface="新細明體" panose="02020500000000000000" pitchFamily="18" charset="-120"/>
                          <a:cs typeface="Times New Roman" panose="02020603050405020304" pitchFamily="18" charset="0"/>
                        </a:rPr>
                        <a:t>C</a:t>
                      </a:r>
                      <a:endParaRPr kumimoji="0" lang="zh-TW" altLang="zh-TW" sz="1900" b="1" i="0" u="none" strike="noStrike" cap="none" normalizeH="0" baseline="0">
                        <a:ln>
                          <a:noFill/>
                        </a:ln>
                        <a:solidFill>
                          <a:srgbClr val="104031"/>
                        </a:solidFill>
                        <a:effectLst/>
                        <a:latin typeface="Verdana" panose="020B0604030504040204" pitchFamily="34" charset="0"/>
                        <a:ea typeface="微軟正黑體" panose="020B0604030504040204" pitchFamily="34" charset="-120"/>
                        <a:cs typeface="Times New Roman" panose="02020603050405020304" pitchFamily="18" charset="0"/>
                      </a:endParaRP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0E6F1"/>
                    </a:solidFill>
                  </a:tcPr>
                </a:tc>
                <a:extLst>
                  <a:ext uri="{0D108BD9-81ED-4DB2-BD59-A6C34878D82A}">
                    <a16:rowId xmlns:a16="http://schemas.microsoft.com/office/drawing/2014/main" val="10000"/>
                  </a:ext>
                </a:extLst>
              </a:tr>
              <a:tr h="317492">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zh-TW" altLang="en-US" sz="1900" b="1" i="0" u="none" strike="noStrike" cap="none" normalizeH="0" baseline="0">
                          <a:ln>
                            <a:noFill/>
                          </a:ln>
                          <a:solidFill>
                            <a:srgbClr val="104031"/>
                          </a:solidFill>
                          <a:effectLst/>
                          <a:latin typeface="微軟正黑體" panose="020B0604030504040204" pitchFamily="34" charset="-120"/>
                          <a:ea typeface="微軟正黑體" panose="020B0604030504040204" pitchFamily="34" charset="-120"/>
                          <a:cs typeface="Times New Roman" panose="02020603050405020304" pitchFamily="18" charset="0"/>
                        </a:rPr>
                        <a:t>積分</a:t>
                      </a:r>
                      <a:endParaRPr kumimoji="0" lang="zh-TW" altLang="zh-TW" sz="1900" b="1" i="0" u="none" strike="noStrike" cap="none" normalizeH="0" baseline="0">
                        <a:ln>
                          <a:noFill/>
                        </a:ln>
                        <a:solidFill>
                          <a:srgbClr val="104031"/>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FEACE"/>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en-US" altLang="zh-TW" sz="1900" b="1" i="0" u="none" strike="noStrike" cap="none" normalizeH="0" baseline="0">
                          <a:ln>
                            <a:noFill/>
                          </a:ln>
                          <a:solidFill>
                            <a:srgbClr val="104031"/>
                          </a:solidFill>
                          <a:effectLst/>
                          <a:latin typeface="微軟正黑體" panose="020B0604030504040204" pitchFamily="34" charset="-120"/>
                          <a:ea typeface="微軟正黑體" panose="020B0604030504040204" pitchFamily="34" charset="-120"/>
                          <a:cs typeface="Times New Roman" panose="02020603050405020304" pitchFamily="18" charset="0"/>
                        </a:rPr>
                        <a:t>6</a:t>
                      </a:r>
                      <a:r>
                        <a:rPr kumimoji="0" lang="zh-TW" altLang="en-US" sz="1900" b="1" i="0" u="none" strike="noStrike" cap="none" normalizeH="0" baseline="0">
                          <a:ln>
                            <a:noFill/>
                          </a:ln>
                          <a:solidFill>
                            <a:srgbClr val="104031"/>
                          </a:solidFill>
                          <a:effectLst/>
                          <a:latin typeface="微軟正黑體" panose="020B0604030504040204" pitchFamily="34" charset="-120"/>
                          <a:ea typeface="微軟正黑體" panose="020B0604030504040204" pitchFamily="34" charset="-120"/>
                          <a:cs typeface="Times New Roman" panose="02020603050405020304" pitchFamily="18" charset="0"/>
                        </a:rPr>
                        <a:t>分</a:t>
                      </a:r>
                      <a:endParaRPr kumimoji="0" lang="zh-TW" altLang="zh-TW" sz="1900" b="1" i="0" u="none" strike="noStrike" cap="none" normalizeH="0" baseline="0">
                        <a:ln>
                          <a:noFill/>
                        </a:ln>
                        <a:solidFill>
                          <a:srgbClr val="104031"/>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FEACE"/>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en-US" altLang="zh-TW" sz="1900" b="1" i="0" u="none" strike="noStrike" cap="none" normalizeH="0" baseline="0">
                          <a:ln>
                            <a:noFill/>
                          </a:ln>
                          <a:solidFill>
                            <a:srgbClr val="104031"/>
                          </a:solidFill>
                          <a:effectLst/>
                          <a:latin typeface="微軟正黑體" panose="020B0604030504040204" pitchFamily="34" charset="-120"/>
                          <a:ea typeface="微軟正黑體" panose="020B0604030504040204" pitchFamily="34" charset="-120"/>
                          <a:cs typeface="Times New Roman" panose="02020603050405020304" pitchFamily="18" charset="0"/>
                        </a:rPr>
                        <a:t>4</a:t>
                      </a:r>
                      <a:r>
                        <a:rPr kumimoji="0" lang="zh-TW" altLang="en-US" sz="1900" b="1" i="0" u="none" strike="noStrike" cap="none" normalizeH="0" baseline="0">
                          <a:ln>
                            <a:noFill/>
                          </a:ln>
                          <a:solidFill>
                            <a:srgbClr val="104031"/>
                          </a:solidFill>
                          <a:effectLst/>
                          <a:latin typeface="微軟正黑體" panose="020B0604030504040204" pitchFamily="34" charset="-120"/>
                          <a:ea typeface="微軟正黑體" panose="020B0604030504040204" pitchFamily="34" charset="-120"/>
                          <a:cs typeface="Times New Roman" panose="02020603050405020304" pitchFamily="18" charset="0"/>
                        </a:rPr>
                        <a:t>分</a:t>
                      </a:r>
                      <a:endParaRPr kumimoji="0" lang="zh-TW" altLang="zh-TW" sz="1900" b="1" i="0" u="none" strike="noStrike" cap="none" normalizeH="0" baseline="0">
                        <a:ln>
                          <a:noFill/>
                        </a:ln>
                        <a:solidFill>
                          <a:srgbClr val="104031"/>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FEACE"/>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en-US" altLang="zh-TW" sz="1900" b="1" i="0" u="none" strike="noStrike" cap="none" normalizeH="0" baseline="0">
                          <a:ln>
                            <a:noFill/>
                          </a:ln>
                          <a:solidFill>
                            <a:srgbClr val="104031"/>
                          </a:solidFill>
                          <a:effectLst/>
                          <a:latin typeface="微軟正黑體" panose="020B0604030504040204" pitchFamily="34" charset="-120"/>
                          <a:ea typeface="微軟正黑體" panose="020B0604030504040204" pitchFamily="34" charset="-120"/>
                          <a:cs typeface="Times New Roman" panose="02020603050405020304" pitchFamily="18" charset="0"/>
                        </a:rPr>
                        <a:t>2</a:t>
                      </a:r>
                      <a:r>
                        <a:rPr kumimoji="0" lang="zh-TW" altLang="en-US" sz="1900" b="1" i="0" u="none" strike="noStrike" cap="none" normalizeH="0" baseline="0">
                          <a:ln>
                            <a:noFill/>
                          </a:ln>
                          <a:solidFill>
                            <a:srgbClr val="104031"/>
                          </a:solidFill>
                          <a:effectLst/>
                          <a:latin typeface="微軟正黑體" panose="020B0604030504040204" pitchFamily="34" charset="-120"/>
                          <a:ea typeface="微軟正黑體" panose="020B0604030504040204" pitchFamily="34" charset="-120"/>
                          <a:cs typeface="Times New Roman" panose="02020603050405020304" pitchFamily="18" charset="0"/>
                        </a:rPr>
                        <a:t>分</a:t>
                      </a:r>
                      <a:endParaRPr kumimoji="0" lang="zh-TW" altLang="zh-TW" sz="1900" b="1" i="0" u="none" strike="noStrike" cap="none" normalizeH="0" baseline="0">
                        <a:ln>
                          <a:noFill/>
                        </a:ln>
                        <a:solidFill>
                          <a:srgbClr val="104031"/>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FEACE"/>
                    </a:solidFill>
                  </a:tcPr>
                </a:tc>
                <a:extLst>
                  <a:ext uri="{0D108BD9-81ED-4DB2-BD59-A6C34878D82A}">
                    <a16:rowId xmlns:a16="http://schemas.microsoft.com/office/drawing/2014/main" val="10001"/>
                  </a:ext>
                </a:extLst>
              </a:tr>
            </a:tbl>
          </a:graphicData>
        </a:graphic>
      </p:graphicFrame>
      <p:grpSp>
        <p:nvGrpSpPr>
          <p:cNvPr id="138302" name="群組 4">
            <a:extLst>
              <a:ext uri="{FF2B5EF4-FFF2-40B4-BE49-F238E27FC236}">
                <a16:creationId xmlns:a16="http://schemas.microsoft.com/office/drawing/2014/main" id="{B37EAA78-BDCB-4450-8E1F-253AD5F3EF48}"/>
              </a:ext>
            </a:extLst>
          </p:cNvPr>
          <p:cNvGrpSpPr>
            <a:grpSpLocks/>
          </p:cNvGrpSpPr>
          <p:nvPr/>
        </p:nvGrpSpPr>
        <p:grpSpPr bwMode="auto">
          <a:xfrm>
            <a:off x="7921626" y="2441576"/>
            <a:ext cx="614363" cy="3598863"/>
            <a:chOff x="6164801" y="2441134"/>
            <a:chExt cx="614949" cy="3598966"/>
          </a:xfrm>
        </p:grpSpPr>
        <p:sp>
          <p:nvSpPr>
            <p:cNvPr id="138313" name="文字方塊 22">
              <a:extLst>
                <a:ext uri="{FF2B5EF4-FFF2-40B4-BE49-F238E27FC236}">
                  <a16:creationId xmlns:a16="http://schemas.microsoft.com/office/drawing/2014/main" id="{B7EE2C4E-D0B4-4BDC-B5B6-60B866599869}"/>
                </a:ext>
              </a:extLst>
            </p:cNvPr>
            <p:cNvSpPr txBox="1">
              <a:spLocks noChangeArrowheads="1"/>
            </p:cNvSpPr>
            <p:nvPr/>
          </p:nvSpPr>
          <p:spPr bwMode="auto">
            <a:xfrm>
              <a:off x="6174353" y="2800013"/>
              <a:ext cx="523719" cy="3240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Blip>
                  <a:blip r:embed="rId8"/>
                </a:buBlip>
                <a:defRPr sz="3200">
                  <a:solidFill>
                    <a:srgbClr val="104031"/>
                  </a:solidFill>
                  <a:latin typeface="Verdana" panose="020B0604030504040204" pitchFamily="34" charset="0"/>
                </a:defRPr>
              </a:lvl1pPr>
              <a:lvl2pPr marL="742950" indent="-285750">
                <a:spcBef>
                  <a:spcPct val="20000"/>
                </a:spcBef>
                <a:buBlip>
                  <a:blip r:embed="rId9"/>
                </a:buBlip>
                <a:defRPr sz="2800">
                  <a:solidFill>
                    <a:srgbClr val="104031"/>
                  </a:solidFill>
                  <a:latin typeface="Verdana" panose="020B0604030504040204" pitchFamily="34" charset="0"/>
                </a:defRPr>
              </a:lvl2pPr>
              <a:lvl3pPr marL="1143000" indent="-228600">
                <a:spcBef>
                  <a:spcPct val="20000"/>
                </a:spcBef>
                <a:buBlip>
                  <a:blip r:embed="rId8"/>
                </a:buBlip>
                <a:defRPr sz="2400">
                  <a:solidFill>
                    <a:srgbClr val="104031"/>
                  </a:solidFill>
                  <a:latin typeface="Verdana" panose="020B0604030504040204" pitchFamily="34" charset="0"/>
                </a:defRPr>
              </a:lvl3pPr>
              <a:lvl4pPr marL="1600200" indent="-228600">
                <a:spcBef>
                  <a:spcPct val="20000"/>
                </a:spcBef>
                <a:buBlip>
                  <a:blip r:embed="rId9"/>
                </a:buBlip>
                <a:defRPr sz="2000">
                  <a:solidFill>
                    <a:srgbClr val="104031"/>
                  </a:solidFill>
                  <a:latin typeface="Verdana" panose="020B0604030504040204" pitchFamily="34" charset="0"/>
                </a:defRPr>
              </a:lvl4pPr>
              <a:lvl5pPr marL="2057400" indent="-228600">
                <a:spcBef>
                  <a:spcPct val="20000"/>
                </a:spcBef>
                <a:buBlip>
                  <a:blip r:embed="rId8"/>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9pPr>
            </a:lstStyle>
            <a:p>
              <a:pPr eaLnBrk="1" hangingPunct="1">
                <a:spcBef>
                  <a:spcPct val="0"/>
                </a:spcBef>
                <a:buFontTx/>
                <a:buNone/>
              </a:pPr>
              <a:r>
                <a:rPr lang="zh-TW" altLang="en-US" sz="2200">
                  <a:solidFill>
                    <a:srgbClr val="660066"/>
                  </a:solidFill>
                  <a:latin typeface="標楷體" panose="03000509000000000000" pitchFamily="65" charset="-120"/>
                  <a:ea typeface="標楷體" panose="03000509000000000000" pitchFamily="65" charset="-120"/>
                  <a:cs typeface="BiauKai"/>
                </a:rPr>
                <a:t>教育會考社會科標示</a:t>
              </a:r>
            </a:p>
          </p:txBody>
        </p:sp>
        <p:sp>
          <p:nvSpPr>
            <p:cNvPr id="138314" name="文字方塊 1">
              <a:extLst>
                <a:ext uri="{FF2B5EF4-FFF2-40B4-BE49-F238E27FC236}">
                  <a16:creationId xmlns:a16="http://schemas.microsoft.com/office/drawing/2014/main" id="{2D65AE16-975A-40E8-B2C5-D446137B6F9D}"/>
                </a:ext>
              </a:extLst>
            </p:cNvPr>
            <p:cNvSpPr txBox="1">
              <a:spLocks noChangeArrowheads="1"/>
            </p:cNvSpPr>
            <p:nvPr/>
          </p:nvSpPr>
          <p:spPr bwMode="auto">
            <a:xfrm>
              <a:off x="6164801" y="2441134"/>
              <a:ext cx="614949"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Blip>
                  <a:blip r:embed="rId8"/>
                </a:buBlip>
                <a:defRPr sz="3200">
                  <a:solidFill>
                    <a:srgbClr val="104031"/>
                  </a:solidFill>
                  <a:latin typeface="Verdana" panose="020B0604030504040204" pitchFamily="34" charset="0"/>
                </a:defRPr>
              </a:lvl1pPr>
              <a:lvl2pPr marL="742950" indent="-285750">
                <a:spcBef>
                  <a:spcPct val="20000"/>
                </a:spcBef>
                <a:buBlip>
                  <a:blip r:embed="rId9"/>
                </a:buBlip>
                <a:defRPr sz="2800">
                  <a:solidFill>
                    <a:srgbClr val="104031"/>
                  </a:solidFill>
                  <a:latin typeface="Verdana" panose="020B0604030504040204" pitchFamily="34" charset="0"/>
                </a:defRPr>
              </a:lvl2pPr>
              <a:lvl3pPr marL="1143000" indent="-228600">
                <a:spcBef>
                  <a:spcPct val="20000"/>
                </a:spcBef>
                <a:buBlip>
                  <a:blip r:embed="rId8"/>
                </a:buBlip>
                <a:defRPr sz="2400">
                  <a:solidFill>
                    <a:srgbClr val="104031"/>
                  </a:solidFill>
                  <a:latin typeface="Verdana" panose="020B0604030504040204" pitchFamily="34" charset="0"/>
                </a:defRPr>
              </a:lvl3pPr>
              <a:lvl4pPr marL="1600200" indent="-228600">
                <a:spcBef>
                  <a:spcPct val="20000"/>
                </a:spcBef>
                <a:buBlip>
                  <a:blip r:embed="rId9"/>
                </a:buBlip>
                <a:defRPr sz="2000">
                  <a:solidFill>
                    <a:srgbClr val="104031"/>
                  </a:solidFill>
                  <a:latin typeface="Verdana" panose="020B0604030504040204" pitchFamily="34" charset="0"/>
                </a:defRPr>
              </a:lvl4pPr>
              <a:lvl5pPr marL="2057400" indent="-228600">
                <a:spcBef>
                  <a:spcPct val="20000"/>
                </a:spcBef>
                <a:buBlip>
                  <a:blip r:embed="rId8"/>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9pPr>
            </a:lstStyle>
            <a:p>
              <a:pPr eaLnBrk="1" hangingPunct="1">
                <a:spcBef>
                  <a:spcPct val="0"/>
                </a:spcBef>
                <a:buFontTx/>
                <a:buNone/>
              </a:pPr>
              <a:r>
                <a:rPr lang="en-US" altLang="zh-TW" sz="2200">
                  <a:solidFill>
                    <a:srgbClr val="660066"/>
                  </a:solidFill>
                  <a:latin typeface="Calibri" panose="020F0502020204030204" pitchFamily="34" charset="0"/>
                </a:rPr>
                <a:t>11</a:t>
              </a:r>
              <a:endParaRPr lang="zh-TW" altLang="en-US" sz="2200">
                <a:solidFill>
                  <a:srgbClr val="660066"/>
                </a:solidFill>
                <a:latin typeface="Calibri" panose="020F0502020204030204" pitchFamily="34" charset="0"/>
              </a:endParaRPr>
            </a:p>
          </p:txBody>
        </p:sp>
      </p:grpSp>
      <p:grpSp>
        <p:nvGrpSpPr>
          <p:cNvPr id="138303" name="群組 3">
            <a:extLst>
              <a:ext uri="{FF2B5EF4-FFF2-40B4-BE49-F238E27FC236}">
                <a16:creationId xmlns:a16="http://schemas.microsoft.com/office/drawing/2014/main" id="{94C188CD-5ACD-4B73-BCA6-B903A1AE742A}"/>
              </a:ext>
            </a:extLst>
          </p:cNvPr>
          <p:cNvGrpSpPr>
            <a:grpSpLocks/>
          </p:cNvGrpSpPr>
          <p:nvPr/>
        </p:nvGrpSpPr>
        <p:grpSpPr bwMode="auto">
          <a:xfrm>
            <a:off x="8164654" y="2441576"/>
            <a:ext cx="1088884" cy="3629025"/>
            <a:chOff x="6437935" y="2441134"/>
            <a:chExt cx="1088481" cy="3629129"/>
          </a:xfrm>
        </p:grpSpPr>
        <p:sp>
          <p:nvSpPr>
            <p:cNvPr id="138311" name="文字方塊 23">
              <a:extLst>
                <a:ext uri="{FF2B5EF4-FFF2-40B4-BE49-F238E27FC236}">
                  <a16:creationId xmlns:a16="http://schemas.microsoft.com/office/drawing/2014/main" id="{8A11A28C-3556-4112-A6D9-547A8AF4BBD7}"/>
                </a:ext>
              </a:extLst>
            </p:cNvPr>
            <p:cNvSpPr txBox="1">
              <a:spLocks noChangeArrowheads="1"/>
            </p:cNvSpPr>
            <p:nvPr/>
          </p:nvSpPr>
          <p:spPr bwMode="auto">
            <a:xfrm>
              <a:off x="6437935" y="2800013"/>
              <a:ext cx="861455" cy="327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Blip>
                  <a:blip r:embed="rId8"/>
                </a:buBlip>
                <a:defRPr sz="3200">
                  <a:solidFill>
                    <a:srgbClr val="104031"/>
                  </a:solidFill>
                  <a:latin typeface="Verdana" panose="020B0604030504040204" pitchFamily="34" charset="0"/>
                </a:defRPr>
              </a:lvl1pPr>
              <a:lvl2pPr marL="742950" indent="-285750">
                <a:spcBef>
                  <a:spcPct val="20000"/>
                </a:spcBef>
                <a:buBlip>
                  <a:blip r:embed="rId9"/>
                </a:buBlip>
                <a:defRPr sz="2800">
                  <a:solidFill>
                    <a:srgbClr val="104031"/>
                  </a:solidFill>
                  <a:latin typeface="Verdana" panose="020B0604030504040204" pitchFamily="34" charset="0"/>
                </a:defRPr>
              </a:lvl2pPr>
              <a:lvl3pPr marL="1143000" indent="-228600">
                <a:spcBef>
                  <a:spcPct val="20000"/>
                </a:spcBef>
                <a:buBlip>
                  <a:blip r:embed="rId8"/>
                </a:buBlip>
                <a:defRPr sz="2400">
                  <a:solidFill>
                    <a:srgbClr val="104031"/>
                  </a:solidFill>
                  <a:latin typeface="Verdana" panose="020B0604030504040204" pitchFamily="34" charset="0"/>
                </a:defRPr>
              </a:lvl3pPr>
              <a:lvl4pPr marL="1600200" indent="-228600">
                <a:spcBef>
                  <a:spcPct val="20000"/>
                </a:spcBef>
                <a:buBlip>
                  <a:blip r:embed="rId9"/>
                </a:buBlip>
                <a:defRPr sz="2000">
                  <a:solidFill>
                    <a:srgbClr val="104031"/>
                  </a:solidFill>
                  <a:latin typeface="Verdana" panose="020B0604030504040204" pitchFamily="34" charset="0"/>
                </a:defRPr>
              </a:lvl4pPr>
              <a:lvl5pPr marL="2057400" indent="-228600">
                <a:spcBef>
                  <a:spcPct val="20000"/>
                </a:spcBef>
                <a:buBlip>
                  <a:blip r:embed="rId8"/>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9pPr>
            </a:lstStyle>
            <a:p>
              <a:pPr eaLnBrk="1" hangingPunct="1">
                <a:spcBef>
                  <a:spcPct val="0"/>
                </a:spcBef>
                <a:buFontTx/>
                <a:buNone/>
              </a:pPr>
              <a:r>
                <a:rPr lang="zh-TW" altLang="en-US" sz="2200">
                  <a:solidFill>
                    <a:srgbClr val="0000FF"/>
                  </a:solidFill>
                  <a:latin typeface="標楷體" panose="03000509000000000000" pitchFamily="65" charset="-120"/>
                  <a:ea typeface="標楷體" panose="03000509000000000000" pitchFamily="65" charset="-120"/>
                  <a:cs typeface="BiauKai"/>
                </a:rPr>
                <a:t>教育會考自然科標示</a:t>
              </a:r>
            </a:p>
            <a:p>
              <a:pPr eaLnBrk="1" hangingPunct="1">
                <a:spcBef>
                  <a:spcPct val="0"/>
                </a:spcBef>
                <a:buFontTx/>
                <a:buNone/>
              </a:pPr>
              <a:endParaRPr lang="zh-TW" altLang="en-US" sz="2200">
                <a:solidFill>
                  <a:srgbClr val="0000FF"/>
                </a:solidFill>
                <a:latin typeface="標楷體" panose="03000509000000000000" pitchFamily="65" charset="-120"/>
                <a:ea typeface="標楷體" panose="03000509000000000000" pitchFamily="65" charset="-120"/>
                <a:cs typeface="BiauKai"/>
              </a:endParaRPr>
            </a:p>
          </p:txBody>
        </p:sp>
        <p:sp>
          <p:nvSpPr>
            <p:cNvPr id="138312" name="文字方塊 25">
              <a:extLst>
                <a:ext uri="{FF2B5EF4-FFF2-40B4-BE49-F238E27FC236}">
                  <a16:creationId xmlns:a16="http://schemas.microsoft.com/office/drawing/2014/main" id="{76D636C9-B321-46B4-9B56-E76DACA73EBA}"/>
                </a:ext>
              </a:extLst>
            </p:cNvPr>
            <p:cNvSpPr txBox="1">
              <a:spLocks noChangeArrowheads="1"/>
            </p:cNvSpPr>
            <p:nvPr/>
          </p:nvSpPr>
          <p:spPr bwMode="auto">
            <a:xfrm>
              <a:off x="6770416" y="2441134"/>
              <a:ext cx="756000"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Blip>
                  <a:blip r:embed="rId8"/>
                </a:buBlip>
                <a:defRPr sz="3200">
                  <a:solidFill>
                    <a:srgbClr val="104031"/>
                  </a:solidFill>
                  <a:latin typeface="Verdana" panose="020B0604030504040204" pitchFamily="34" charset="0"/>
                </a:defRPr>
              </a:lvl1pPr>
              <a:lvl2pPr marL="742950" indent="-285750">
                <a:spcBef>
                  <a:spcPct val="20000"/>
                </a:spcBef>
                <a:buBlip>
                  <a:blip r:embed="rId9"/>
                </a:buBlip>
                <a:defRPr sz="2800">
                  <a:solidFill>
                    <a:srgbClr val="104031"/>
                  </a:solidFill>
                  <a:latin typeface="Verdana" panose="020B0604030504040204" pitchFamily="34" charset="0"/>
                </a:defRPr>
              </a:lvl2pPr>
              <a:lvl3pPr marL="1143000" indent="-228600">
                <a:spcBef>
                  <a:spcPct val="20000"/>
                </a:spcBef>
                <a:buBlip>
                  <a:blip r:embed="rId8"/>
                </a:buBlip>
                <a:defRPr sz="2400">
                  <a:solidFill>
                    <a:srgbClr val="104031"/>
                  </a:solidFill>
                  <a:latin typeface="Verdana" panose="020B0604030504040204" pitchFamily="34" charset="0"/>
                </a:defRPr>
              </a:lvl3pPr>
              <a:lvl4pPr marL="1600200" indent="-228600">
                <a:spcBef>
                  <a:spcPct val="20000"/>
                </a:spcBef>
                <a:buBlip>
                  <a:blip r:embed="rId9"/>
                </a:buBlip>
                <a:defRPr sz="2000">
                  <a:solidFill>
                    <a:srgbClr val="104031"/>
                  </a:solidFill>
                  <a:latin typeface="Verdana" panose="020B0604030504040204" pitchFamily="34" charset="0"/>
                </a:defRPr>
              </a:lvl4pPr>
              <a:lvl5pPr marL="2057400" indent="-228600">
                <a:spcBef>
                  <a:spcPct val="20000"/>
                </a:spcBef>
                <a:buBlip>
                  <a:blip r:embed="rId8"/>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9pPr>
            </a:lstStyle>
            <a:p>
              <a:pPr eaLnBrk="1" hangingPunct="1">
                <a:spcBef>
                  <a:spcPct val="0"/>
                </a:spcBef>
                <a:buFontTx/>
                <a:buNone/>
              </a:pPr>
              <a:r>
                <a:rPr lang="en-US" altLang="zh-TW" sz="2200">
                  <a:solidFill>
                    <a:srgbClr val="0000FF"/>
                  </a:solidFill>
                  <a:latin typeface="Calibri" panose="020F0502020204030204" pitchFamily="34" charset="0"/>
                </a:rPr>
                <a:t>12</a:t>
              </a:r>
              <a:endParaRPr lang="zh-TW" altLang="en-US" sz="2200">
                <a:solidFill>
                  <a:srgbClr val="0000FF"/>
                </a:solidFill>
                <a:latin typeface="Calibri" panose="020F0502020204030204" pitchFamily="34" charset="0"/>
              </a:endParaRPr>
            </a:p>
          </p:txBody>
        </p:sp>
      </p:grpSp>
      <p:grpSp>
        <p:nvGrpSpPr>
          <p:cNvPr id="138304" name="群組 7">
            <a:extLst>
              <a:ext uri="{FF2B5EF4-FFF2-40B4-BE49-F238E27FC236}">
                <a16:creationId xmlns:a16="http://schemas.microsoft.com/office/drawing/2014/main" id="{BBBC0D99-7D8D-4F31-9496-1D2F6016F9E7}"/>
              </a:ext>
            </a:extLst>
          </p:cNvPr>
          <p:cNvGrpSpPr>
            <a:grpSpLocks/>
          </p:cNvGrpSpPr>
          <p:nvPr/>
        </p:nvGrpSpPr>
        <p:grpSpPr bwMode="auto">
          <a:xfrm>
            <a:off x="7270751" y="2449513"/>
            <a:ext cx="771525" cy="3503612"/>
            <a:chOff x="5528746" y="2449616"/>
            <a:chExt cx="771599" cy="3502928"/>
          </a:xfrm>
        </p:grpSpPr>
        <p:sp>
          <p:nvSpPr>
            <p:cNvPr id="138309" name="文字方塊 21">
              <a:extLst>
                <a:ext uri="{FF2B5EF4-FFF2-40B4-BE49-F238E27FC236}">
                  <a16:creationId xmlns:a16="http://schemas.microsoft.com/office/drawing/2014/main" id="{816330A2-9E60-4AF4-B4F9-8CDE3DE71065}"/>
                </a:ext>
              </a:extLst>
            </p:cNvPr>
            <p:cNvSpPr txBox="1">
              <a:spLocks noChangeArrowheads="1"/>
            </p:cNvSpPr>
            <p:nvPr/>
          </p:nvSpPr>
          <p:spPr bwMode="auto">
            <a:xfrm>
              <a:off x="5550022" y="2793419"/>
              <a:ext cx="523270" cy="3159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Blip>
                  <a:blip r:embed="rId8"/>
                </a:buBlip>
                <a:defRPr sz="3200">
                  <a:solidFill>
                    <a:srgbClr val="104031"/>
                  </a:solidFill>
                  <a:latin typeface="Verdana" panose="020B0604030504040204" pitchFamily="34" charset="0"/>
                </a:defRPr>
              </a:lvl1pPr>
              <a:lvl2pPr marL="742950" indent="-285750">
                <a:spcBef>
                  <a:spcPct val="20000"/>
                </a:spcBef>
                <a:buBlip>
                  <a:blip r:embed="rId9"/>
                </a:buBlip>
                <a:defRPr sz="2800">
                  <a:solidFill>
                    <a:srgbClr val="104031"/>
                  </a:solidFill>
                  <a:latin typeface="Verdana" panose="020B0604030504040204" pitchFamily="34" charset="0"/>
                </a:defRPr>
              </a:lvl2pPr>
              <a:lvl3pPr marL="1143000" indent="-228600">
                <a:spcBef>
                  <a:spcPct val="20000"/>
                </a:spcBef>
                <a:buBlip>
                  <a:blip r:embed="rId8"/>
                </a:buBlip>
                <a:defRPr sz="2400">
                  <a:solidFill>
                    <a:srgbClr val="104031"/>
                  </a:solidFill>
                  <a:latin typeface="Verdana" panose="020B0604030504040204" pitchFamily="34" charset="0"/>
                </a:defRPr>
              </a:lvl3pPr>
              <a:lvl4pPr marL="1600200" indent="-228600">
                <a:spcBef>
                  <a:spcPct val="20000"/>
                </a:spcBef>
                <a:buBlip>
                  <a:blip r:embed="rId9"/>
                </a:buBlip>
                <a:defRPr sz="2000">
                  <a:solidFill>
                    <a:srgbClr val="104031"/>
                  </a:solidFill>
                  <a:latin typeface="Verdana" panose="020B0604030504040204" pitchFamily="34" charset="0"/>
                </a:defRPr>
              </a:lvl4pPr>
              <a:lvl5pPr marL="2057400" indent="-228600">
                <a:spcBef>
                  <a:spcPct val="20000"/>
                </a:spcBef>
                <a:buBlip>
                  <a:blip r:embed="rId8"/>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9pPr>
            </a:lstStyle>
            <a:p>
              <a:pPr eaLnBrk="1" hangingPunct="1">
                <a:spcBef>
                  <a:spcPct val="0"/>
                </a:spcBef>
                <a:buFontTx/>
                <a:buNone/>
              </a:pPr>
              <a:r>
                <a:rPr lang="zh-TW" altLang="en-US" sz="2200">
                  <a:solidFill>
                    <a:srgbClr val="0000FF"/>
                  </a:solidFill>
                  <a:latin typeface="標楷體" panose="03000509000000000000" pitchFamily="65" charset="-120"/>
                  <a:ea typeface="標楷體" panose="03000509000000000000" pitchFamily="65" charset="-120"/>
                  <a:cs typeface="BiauKai"/>
                </a:rPr>
                <a:t>教育會考英語科標示</a:t>
              </a:r>
            </a:p>
          </p:txBody>
        </p:sp>
        <p:sp>
          <p:nvSpPr>
            <p:cNvPr id="138310" name="文字方塊 28">
              <a:extLst>
                <a:ext uri="{FF2B5EF4-FFF2-40B4-BE49-F238E27FC236}">
                  <a16:creationId xmlns:a16="http://schemas.microsoft.com/office/drawing/2014/main" id="{22749DE5-073F-4898-8845-3D0ABBBA8CBC}"/>
                </a:ext>
              </a:extLst>
            </p:cNvPr>
            <p:cNvSpPr txBox="1">
              <a:spLocks noChangeArrowheads="1"/>
            </p:cNvSpPr>
            <p:nvPr/>
          </p:nvSpPr>
          <p:spPr bwMode="auto">
            <a:xfrm>
              <a:off x="5528746" y="2449616"/>
              <a:ext cx="771599"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Blip>
                  <a:blip r:embed="rId8"/>
                </a:buBlip>
                <a:defRPr sz="3200">
                  <a:solidFill>
                    <a:srgbClr val="104031"/>
                  </a:solidFill>
                  <a:latin typeface="Verdana" panose="020B0604030504040204" pitchFamily="34" charset="0"/>
                </a:defRPr>
              </a:lvl1pPr>
              <a:lvl2pPr marL="742950" indent="-285750">
                <a:spcBef>
                  <a:spcPct val="20000"/>
                </a:spcBef>
                <a:buBlip>
                  <a:blip r:embed="rId9"/>
                </a:buBlip>
                <a:defRPr sz="2800">
                  <a:solidFill>
                    <a:srgbClr val="104031"/>
                  </a:solidFill>
                  <a:latin typeface="Verdana" panose="020B0604030504040204" pitchFamily="34" charset="0"/>
                </a:defRPr>
              </a:lvl2pPr>
              <a:lvl3pPr marL="1143000" indent="-228600">
                <a:spcBef>
                  <a:spcPct val="20000"/>
                </a:spcBef>
                <a:buBlip>
                  <a:blip r:embed="rId8"/>
                </a:buBlip>
                <a:defRPr sz="2400">
                  <a:solidFill>
                    <a:srgbClr val="104031"/>
                  </a:solidFill>
                  <a:latin typeface="Verdana" panose="020B0604030504040204" pitchFamily="34" charset="0"/>
                </a:defRPr>
              </a:lvl3pPr>
              <a:lvl4pPr marL="1600200" indent="-228600">
                <a:spcBef>
                  <a:spcPct val="20000"/>
                </a:spcBef>
                <a:buBlip>
                  <a:blip r:embed="rId9"/>
                </a:buBlip>
                <a:defRPr sz="2000">
                  <a:solidFill>
                    <a:srgbClr val="104031"/>
                  </a:solidFill>
                  <a:latin typeface="Verdana" panose="020B0604030504040204" pitchFamily="34" charset="0"/>
                </a:defRPr>
              </a:lvl4pPr>
              <a:lvl5pPr marL="2057400" indent="-228600">
                <a:spcBef>
                  <a:spcPct val="20000"/>
                </a:spcBef>
                <a:buBlip>
                  <a:blip r:embed="rId8"/>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9pPr>
            </a:lstStyle>
            <a:p>
              <a:pPr eaLnBrk="1" hangingPunct="1">
                <a:spcBef>
                  <a:spcPct val="0"/>
                </a:spcBef>
                <a:buFontTx/>
                <a:buNone/>
              </a:pPr>
              <a:r>
                <a:rPr lang="en-US" altLang="zh-TW" sz="2200">
                  <a:solidFill>
                    <a:srgbClr val="0000FF"/>
                  </a:solidFill>
                  <a:latin typeface="Calibri" panose="020F0502020204030204" pitchFamily="34" charset="0"/>
                </a:rPr>
                <a:t>10</a:t>
              </a:r>
              <a:endParaRPr lang="zh-TW" altLang="en-US" sz="2200">
                <a:solidFill>
                  <a:srgbClr val="0000FF"/>
                </a:solidFill>
                <a:latin typeface="Calibri" panose="020F0502020204030204" pitchFamily="34" charset="0"/>
              </a:endParaRPr>
            </a:p>
          </p:txBody>
        </p:sp>
      </p:grpSp>
      <p:sp>
        <p:nvSpPr>
          <p:cNvPr id="28" name="標題 1">
            <a:extLst>
              <a:ext uri="{FF2B5EF4-FFF2-40B4-BE49-F238E27FC236}">
                <a16:creationId xmlns:a16="http://schemas.microsoft.com/office/drawing/2014/main" id="{45547CCF-5BEB-47C4-85A1-4D972D385F57}"/>
              </a:ext>
            </a:extLst>
          </p:cNvPr>
          <p:cNvSpPr>
            <a:spLocks noGrp="1"/>
          </p:cNvSpPr>
          <p:nvPr>
            <p:ph type="title" idx="4294967295"/>
          </p:nvPr>
        </p:nvSpPr>
        <p:spPr bwMode="auto">
          <a:xfrm>
            <a:off x="1455738" y="166452"/>
            <a:ext cx="9119394" cy="576734"/>
          </a:xfrm>
          <a:ln>
            <a:miter lim="800000"/>
            <a:headEnd/>
            <a:tailEnd/>
          </a:ln>
        </p:spPr>
        <p:txBody>
          <a:bodyPr wrap="square" numCol="1" anchorCtr="0" compatLnSpc="1">
            <a:prstTxWarp prst="textNoShape">
              <a:avLst/>
            </a:prstTxWarp>
            <a:normAutofit fontScale="90000"/>
            <a:scene3d>
              <a:camera prst="orthographicFront"/>
              <a:lightRig rig="flat" dir="tl">
                <a:rot lat="0" lon="0" rev="6600000"/>
              </a:lightRig>
            </a:scene3d>
            <a:sp3d extrusionH="25400" contourW="8890">
              <a:bevelT w="38100" h="31750"/>
              <a:contourClr>
                <a:schemeClr val="accent2">
                  <a:shade val="75000"/>
                </a:schemeClr>
              </a:contourClr>
            </a:sp3d>
          </a:bodyPr>
          <a:lstStyle/>
          <a:p>
            <a:pPr>
              <a:defRPr/>
            </a:pPr>
            <a:r>
              <a:rPr lang="en-US" altLang="zh-TW" sz="3800" kern="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標楷體" charset="0"/>
                <a:ea typeface="標楷體" charset="0"/>
                <a:cs typeface="標楷體" charset="0"/>
              </a:rPr>
              <a:t>115</a:t>
            </a:r>
            <a:r>
              <a:rPr lang="zh-TW" altLang="en-US" sz="3800" kern="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標楷體" charset="0"/>
                <a:ea typeface="標楷體" charset="0"/>
                <a:cs typeface="標楷體" charset="0"/>
              </a:rPr>
              <a:t>年桃連區免試入學</a:t>
            </a:r>
            <a:r>
              <a:rPr lang="en-US" altLang="zh-TW" sz="3800" kern="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標楷體" charset="0"/>
                <a:ea typeface="標楷體" charset="0"/>
                <a:cs typeface="標楷體" charset="0"/>
              </a:rPr>
              <a:t>-</a:t>
            </a:r>
            <a:r>
              <a:rPr lang="zh-TW" altLang="en-US" sz="3800" kern="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標楷體" charset="0"/>
                <a:ea typeface="標楷體" charset="0"/>
                <a:cs typeface="標楷體" charset="0"/>
              </a:rPr>
              <a:t>同分超額比序步驟</a:t>
            </a:r>
          </a:p>
        </p:txBody>
      </p:sp>
      <p:sp>
        <p:nvSpPr>
          <p:cNvPr id="138306" name="文字方塊 24">
            <a:extLst>
              <a:ext uri="{FF2B5EF4-FFF2-40B4-BE49-F238E27FC236}">
                <a16:creationId xmlns:a16="http://schemas.microsoft.com/office/drawing/2014/main" id="{F2ADA412-6B7E-45D2-84FB-DA21A6C32C41}"/>
              </a:ext>
            </a:extLst>
          </p:cNvPr>
          <p:cNvSpPr txBox="1">
            <a:spLocks noChangeArrowheads="1"/>
          </p:cNvSpPr>
          <p:nvPr/>
        </p:nvSpPr>
        <p:spPr bwMode="auto">
          <a:xfrm rot="-5400000">
            <a:off x="9072096" y="4988720"/>
            <a:ext cx="523220" cy="3240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Blip>
                <a:blip r:embed="rId8"/>
              </a:buBlip>
              <a:defRPr sz="3200">
                <a:solidFill>
                  <a:srgbClr val="104031"/>
                </a:solidFill>
                <a:latin typeface="Verdana" panose="020B0604030504040204" pitchFamily="34" charset="0"/>
              </a:defRPr>
            </a:lvl1pPr>
            <a:lvl2pPr marL="742950" indent="-285750">
              <a:spcBef>
                <a:spcPct val="20000"/>
              </a:spcBef>
              <a:buBlip>
                <a:blip r:embed="rId9"/>
              </a:buBlip>
              <a:defRPr sz="2800">
                <a:solidFill>
                  <a:srgbClr val="104031"/>
                </a:solidFill>
                <a:latin typeface="Verdana" panose="020B0604030504040204" pitchFamily="34" charset="0"/>
              </a:defRPr>
            </a:lvl2pPr>
            <a:lvl3pPr marL="1143000" indent="-228600">
              <a:spcBef>
                <a:spcPct val="20000"/>
              </a:spcBef>
              <a:buBlip>
                <a:blip r:embed="rId8"/>
              </a:buBlip>
              <a:defRPr sz="2400">
                <a:solidFill>
                  <a:srgbClr val="104031"/>
                </a:solidFill>
                <a:latin typeface="Verdana" panose="020B0604030504040204" pitchFamily="34" charset="0"/>
              </a:defRPr>
            </a:lvl3pPr>
            <a:lvl4pPr marL="1600200" indent="-228600">
              <a:spcBef>
                <a:spcPct val="20000"/>
              </a:spcBef>
              <a:buBlip>
                <a:blip r:embed="rId9"/>
              </a:buBlip>
              <a:defRPr sz="2000">
                <a:solidFill>
                  <a:srgbClr val="104031"/>
                </a:solidFill>
                <a:latin typeface="Verdana" panose="020B0604030504040204" pitchFamily="34" charset="0"/>
              </a:defRPr>
            </a:lvl4pPr>
            <a:lvl5pPr marL="2057400" indent="-228600">
              <a:spcBef>
                <a:spcPct val="20000"/>
              </a:spcBef>
              <a:buBlip>
                <a:blip r:embed="rId8"/>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9pPr>
          </a:lstStyle>
          <a:p>
            <a:pPr eaLnBrk="1" hangingPunct="1">
              <a:spcBef>
                <a:spcPct val="0"/>
              </a:spcBef>
              <a:buFontTx/>
              <a:buNone/>
            </a:pPr>
            <a:r>
              <a:rPr lang="en-US" altLang="zh-TW" sz="2200" b="1">
                <a:solidFill>
                  <a:srgbClr val="FF0000"/>
                </a:solidFill>
                <a:latin typeface="標楷體" panose="03000509000000000000" pitchFamily="65" charset="-120"/>
                <a:ea typeface="標楷體" panose="03000509000000000000" pitchFamily="65" charset="-120"/>
              </a:rPr>
              <a:t>(A</a:t>
            </a:r>
            <a:r>
              <a:rPr lang="en-US" altLang="zh-TW" sz="2200" b="1" baseline="30000">
                <a:solidFill>
                  <a:srgbClr val="FF0000"/>
                </a:solidFill>
                <a:latin typeface="標楷體" panose="03000509000000000000" pitchFamily="65" charset="-120"/>
                <a:ea typeface="標楷體" panose="03000509000000000000" pitchFamily="65" charset="-120"/>
              </a:rPr>
              <a:t>++</a:t>
            </a:r>
            <a:r>
              <a:rPr lang="en-US" altLang="zh-TW" sz="2200" b="1">
                <a:solidFill>
                  <a:srgbClr val="FF0000"/>
                </a:solidFill>
                <a:latin typeface="標楷體" panose="03000509000000000000" pitchFamily="65" charset="-120"/>
                <a:ea typeface="標楷體" panose="03000509000000000000" pitchFamily="65" charset="-120"/>
              </a:rPr>
              <a:t>&gt;A</a:t>
            </a:r>
            <a:r>
              <a:rPr lang="en-US" altLang="zh-TW" sz="2200" b="1" baseline="30000">
                <a:solidFill>
                  <a:srgbClr val="FF0000"/>
                </a:solidFill>
                <a:latin typeface="標楷體" panose="03000509000000000000" pitchFamily="65" charset="-120"/>
                <a:ea typeface="標楷體" panose="03000509000000000000" pitchFamily="65" charset="-120"/>
              </a:rPr>
              <a:t>+</a:t>
            </a:r>
            <a:r>
              <a:rPr lang="en-US" altLang="zh-TW" sz="2200" b="1">
                <a:solidFill>
                  <a:srgbClr val="FF0000"/>
                </a:solidFill>
                <a:latin typeface="標楷體" panose="03000509000000000000" pitchFamily="65" charset="-120"/>
                <a:ea typeface="標楷體" panose="03000509000000000000" pitchFamily="65" charset="-120"/>
              </a:rPr>
              <a:t>&gt;A&gt; B</a:t>
            </a:r>
            <a:r>
              <a:rPr lang="en-US" altLang="zh-TW" sz="2200" b="1" baseline="30000">
                <a:solidFill>
                  <a:srgbClr val="FF0000"/>
                </a:solidFill>
                <a:latin typeface="標楷體" panose="03000509000000000000" pitchFamily="65" charset="-120"/>
                <a:ea typeface="標楷體" panose="03000509000000000000" pitchFamily="65" charset="-120"/>
              </a:rPr>
              <a:t>++</a:t>
            </a:r>
            <a:r>
              <a:rPr lang="en-US" altLang="zh-TW" sz="2200" b="1">
                <a:solidFill>
                  <a:srgbClr val="FF0000"/>
                </a:solidFill>
                <a:latin typeface="標楷體" panose="03000509000000000000" pitchFamily="65" charset="-120"/>
                <a:ea typeface="標楷體" panose="03000509000000000000" pitchFamily="65" charset="-120"/>
              </a:rPr>
              <a:t>&gt;B</a:t>
            </a:r>
            <a:r>
              <a:rPr lang="en-US" altLang="zh-TW" sz="2200" b="1" baseline="30000">
                <a:solidFill>
                  <a:srgbClr val="FF0000"/>
                </a:solidFill>
                <a:latin typeface="標楷體" panose="03000509000000000000" pitchFamily="65" charset="-120"/>
                <a:ea typeface="標楷體" panose="03000509000000000000" pitchFamily="65" charset="-120"/>
              </a:rPr>
              <a:t>+</a:t>
            </a:r>
            <a:r>
              <a:rPr lang="en-US" altLang="zh-TW" sz="2200" b="1">
                <a:solidFill>
                  <a:srgbClr val="FF0000"/>
                </a:solidFill>
                <a:latin typeface="標楷體" panose="03000509000000000000" pitchFamily="65" charset="-120"/>
                <a:ea typeface="標楷體" panose="03000509000000000000" pitchFamily="65" charset="-120"/>
              </a:rPr>
              <a:t>&gt;B&gt;C)</a:t>
            </a:r>
            <a:endParaRPr lang="en-US" altLang="zh-TW" sz="2200" b="1">
              <a:solidFill>
                <a:srgbClr val="FF0000"/>
              </a:solidFill>
              <a:latin typeface="標楷體" panose="03000509000000000000" pitchFamily="65" charset="-120"/>
              <a:ea typeface="標楷體" panose="03000509000000000000" pitchFamily="65" charset="-120"/>
              <a:cs typeface="BiauKai"/>
            </a:endParaRPr>
          </a:p>
        </p:txBody>
      </p:sp>
      <p:sp>
        <p:nvSpPr>
          <p:cNvPr id="138307" name="文字方塊 24">
            <a:extLst>
              <a:ext uri="{FF2B5EF4-FFF2-40B4-BE49-F238E27FC236}">
                <a16:creationId xmlns:a16="http://schemas.microsoft.com/office/drawing/2014/main" id="{BD7C5728-58B0-49FE-8CE8-D0F492D36B16}"/>
              </a:ext>
            </a:extLst>
          </p:cNvPr>
          <p:cNvSpPr txBox="1">
            <a:spLocks noChangeArrowheads="1"/>
          </p:cNvSpPr>
          <p:nvPr/>
        </p:nvSpPr>
        <p:spPr bwMode="auto">
          <a:xfrm rot="-5400000">
            <a:off x="8937158" y="5431632"/>
            <a:ext cx="523220" cy="1503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Blip>
                <a:blip r:embed="rId8"/>
              </a:buBlip>
              <a:defRPr sz="3200">
                <a:solidFill>
                  <a:srgbClr val="104031"/>
                </a:solidFill>
                <a:latin typeface="Verdana" panose="020B0604030504040204" pitchFamily="34" charset="0"/>
              </a:defRPr>
            </a:lvl1pPr>
            <a:lvl2pPr marL="742950" indent="-285750">
              <a:spcBef>
                <a:spcPct val="20000"/>
              </a:spcBef>
              <a:buBlip>
                <a:blip r:embed="rId9"/>
              </a:buBlip>
              <a:defRPr sz="2800">
                <a:solidFill>
                  <a:srgbClr val="104031"/>
                </a:solidFill>
                <a:latin typeface="Verdana" panose="020B0604030504040204" pitchFamily="34" charset="0"/>
              </a:defRPr>
            </a:lvl2pPr>
            <a:lvl3pPr marL="1143000" indent="-228600">
              <a:spcBef>
                <a:spcPct val="20000"/>
              </a:spcBef>
              <a:buBlip>
                <a:blip r:embed="rId8"/>
              </a:buBlip>
              <a:defRPr sz="2400">
                <a:solidFill>
                  <a:srgbClr val="104031"/>
                </a:solidFill>
                <a:latin typeface="Verdana" panose="020B0604030504040204" pitchFamily="34" charset="0"/>
              </a:defRPr>
            </a:lvl3pPr>
            <a:lvl4pPr marL="1600200" indent="-228600">
              <a:spcBef>
                <a:spcPct val="20000"/>
              </a:spcBef>
              <a:buBlip>
                <a:blip r:embed="rId9"/>
              </a:buBlip>
              <a:defRPr sz="2000">
                <a:solidFill>
                  <a:srgbClr val="104031"/>
                </a:solidFill>
                <a:latin typeface="Verdana" panose="020B0604030504040204" pitchFamily="34" charset="0"/>
              </a:defRPr>
            </a:lvl4pPr>
            <a:lvl5pPr marL="2057400" indent="-228600">
              <a:spcBef>
                <a:spcPct val="20000"/>
              </a:spcBef>
              <a:buBlip>
                <a:blip r:embed="rId8"/>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9pPr>
          </a:lstStyle>
          <a:p>
            <a:pPr eaLnBrk="1" hangingPunct="1">
              <a:spcBef>
                <a:spcPct val="0"/>
              </a:spcBef>
              <a:buFontTx/>
              <a:buNone/>
            </a:pPr>
            <a:r>
              <a:rPr lang="zh-TW" altLang="en-US" sz="2200" b="1">
                <a:solidFill>
                  <a:srgbClr val="FF0000"/>
                </a:solidFill>
                <a:latin typeface="標楷體" panose="03000509000000000000" pitchFamily="65" charset="-120"/>
                <a:ea typeface="標楷體" panose="03000509000000000000" pitchFamily="65" charset="-120"/>
                <a:cs typeface="BiauKai"/>
              </a:rPr>
              <a:t>標示比序</a:t>
            </a:r>
            <a:endParaRPr lang="en-US" altLang="zh-TW" sz="2200" b="1">
              <a:solidFill>
                <a:srgbClr val="FF0000"/>
              </a:solidFill>
              <a:latin typeface="標楷體" panose="03000509000000000000" pitchFamily="65" charset="-120"/>
              <a:ea typeface="標楷體" panose="03000509000000000000" pitchFamily="65" charset="-120"/>
              <a:cs typeface="BiauKai"/>
            </a:endParaRPr>
          </a:p>
        </p:txBody>
      </p:sp>
      <p:sp>
        <p:nvSpPr>
          <p:cNvPr id="2" name="矩形 1">
            <a:extLst>
              <a:ext uri="{FF2B5EF4-FFF2-40B4-BE49-F238E27FC236}">
                <a16:creationId xmlns:a16="http://schemas.microsoft.com/office/drawing/2014/main" id="{65E981FD-789D-4E97-B39D-20FE32EB6B4D}"/>
              </a:ext>
            </a:extLst>
          </p:cNvPr>
          <p:cNvSpPr/>
          <p:nvPr/>
        </p:nvSpPr>
        <p:spPr bwMode="auto">
          <a:xfrm>
            <a:off x="9588501" y="2133600"/>
            <a:ext cx="900113" cy="3517900"/>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a:lstStyle/>
          <a:p>
            <a:pPr algn="ctr">
              <a:defRPr/>
            </a:pPr>
            <a:r>
              <a:rPr kumimoji="0" lang="zh-TW" altLang="en-US" sz="3600" b="1" dirty="0">
                <a:effectLst>
                  <a:outerShdw blurRad="38100" dist="38100" dir="2700000" algn="tl">
                    <a:srgbClr val="000000">
                      <a:alpha val="43137"/>
                    </a:srgbClr>
                  </a:outerShdw>
                </a:effectLst>
                <a:latin typeface="標楷體" pitchFamily="65" charset="-120"/>
                <a:ea typeface="標楷體" pitchFamily="65" charset="-120"/>
              </a:rPr>
              <a:t>產</a:t>
            </a:r>
            <a:endParaRPr kumimoji="0" lang="en-US" altLang="zh-TW" sz="3600" b="1" dirty="0">
              <a:effectLst>
                <a:outerShdw blurRad="38100" dist="38100" dir="2700000" algn="tl">
                  <a:srgbClr val="000000">
                    <a:alpha val="43137"/>
                  </a:srgbClr>
                </a:outerShdw>
              </a:effectLst>
              <a:latin typeface="標楷體" pitchFamily="65" charset="-120"/>
              <a:ea typeface="標楷體" pitchFamily="65" charset="-120"/>
            </a:endParaRPr>
          </a:p>
          <a:p>
            <a:pPr algn="ctr">
              <a:defRPr/>
            </a:pPr>
            <a:r>
              <a:rPr kumimoji="0" lang="zh-TW" altLang="en-US" sz="3600" b="1" dirty="0">
                <a:effectLst>
                  <a:outerShdw blurRad="38100" dist="38100" dir="2700000" algn="tl">
                    <a:srgbClr val="000000">
                      <a:alpha val="43137"/>
                    </a:srgbClr>
                  </a:outerShdw>
                </a:effectLst>
                <a:latin typeface="標楷體" pitchFamily="65" charset="-120"/>
                <a:ea typeface="標楷體" pitchFamily="65" charset="-120"/>
              </a:rPr>
              <a:t>生</a:t>
            </a:r>
            <a:endParaRPr kumimoji="0" lang="en-US" altLang="zh-TW" sz="3600" b="1" dirty="0">
              <a:effectLst>
                <a:outerShdw blurRad="38100" dist="38100" dir="2700000" algn="tl">
                  <a:srgbClr val="000000">
                    <a:alpha val="43137"/>
                  </a:srgbClr>
                </a:outerShdw>
              </a:effectLst>
              <a:latin typeface="標楷體" pitchFamily="65" charset="-120"/>
              <a:ea typeface="標楷體" pitchFamily="65" charset="-120"/>
            </a:endParaRPr>
          </a:p>
          <a:p>
            <a:pPr algn="ctr">
              <a:defRPr/>
            </a:pPr>
            <a:r>
              <a:rPr kumimoji="0" lang="zh-TW" altLang="en-US" sz="3600" b="1" dirty="0">
                <a:effectLst>
                  <a:outerShdw blurRad="38100" dist="38100" dir="2700000" algn="tl">
                    <a:srgbClr val="000000">
                      <a:alpha val="43137"/>
                    </a:srgbClr>
                  </a:outerShdw>
                </a:effectLst>
                <a:latin typeface="標楷體" pitchFamily="65" charset="-120"/>
                <a:ea typeface="標楷體" pitchFamily="65" charset="-120"/>
              </a:rPr>
              <a:t>個</a:t>
            </a:r>
            <a:endParaRPr kumimoji="0" lang="en-US" altLang="zh-TW" sz="3600" b="1" dirty="0">
              <a:effectLst>
                <a:outerShdw blurRad="38100" dist="38100" dir="2700000" algn="tl">
                  <a:srgbClr val="000000">
                    <a:alpha val="43137"/>
                  </a:srgbClr>
                </a:outerShdw>
              </a:effectLst>
              <a:latin typeface="標楷體" pitchFamily="65" charset="-120"/>
              <a:ea typeface="標楷體" pitchFamily="65" charset="-120"/>
            </a:endParaRPr>
          </a:p>
          <a:p>
            <a:pPr algn="ctr">
              <a:defRPr/>
            </a:pPr>
            <a:r>
              <a:rPr kumimoji="0" lang="zh-TW" altLang="en-US" sz="3600" b="1" dirty="0">
                <a:effectLst>
                  <a:outerShdw blurRad="38100" dist="38100" dir="2700000" algn="tl">
                    <a:srgbClr val="000000">
                      <a:alpha val="43137"/>
                    </a:srgbClr>
                  </a:outerShdw>
                </a:effectLst>
                <a:latin typeface="標楷體" pitchFamily="65" charset="-120"/>
                <a:ea typeface="標楷體" pitchFamily="65" charset="-120"/>
              </a:rPr>
              <a:t>別</a:t>
            </a:r>
            <a:endParaRPr kumimoji="0" lang="en-US" altLang="zh-TW" sz="3600" b="1" dirty="0">
              <a:effectLst>
                <a:outerShdw blurRad="38100" dist="38100" dir="2700000" algn="tl">
                  <a:srgbClr val="000000">
                    <a:alpha val="43137"/>
                  </a:srgbClr>
                </a:outerShdw>
              </a:effectLst>
              <a:latin typeface="標楷體" pitchFamily="65" charset="-120"/>
              <a:ea typeface="標楷體" pitchFamily="65" charset="-120"/>
            </a:endParaRPr>
          </a:p>
          <a:p>
            <a:pPr algn="ctr">
              <a:defRPr/>
            </a:pPr>
            <a:r>
              <a:rPr kumimoji="0" lang="zh-TW" altLang="en-US" sz="3600" b="1" dirty="0">
                <a:effectLst>
                  <a:outerShdw blurRad="38100" dist="38100" dir="2700000" algn="tl">
                    <a:srgbClr val="000000">
                      <a:alpha val="43137"/>
                    </a:srgbClr>
                  </a:outerShdw>
                </a:effectLst>
                <a:latin typeface="標楷體" pitchFamily="65" charset="-120"/>
                <a:ea typeface="標楷體" pitchFamily="65" charset="-120"/>
              </a:rPr>
              <a:t>序</a:t>
            </a:r>
            <a:endParaRPr kumimoji="0" lang="en-US" altLang="zh-TW" sz="3600" b="1" dirty="0">
              <a:effectLst>
                <a:outerShdw blurRad="38100" dist="38100" dir="2700000" algn="tl">
                  <a:srgbClr val="000000">
                    <a:alpha val="43137"/>
                  </a:srgbClr>
                </a:outerShdw>
              </a:effectLst>
              <a:latin typeface="標楷體" pitchFamily="65" charset="-120"/>
              <a:ea typeface="標楷體" pitchFamily="65" charset="-120"/>
            </a:endParaRPr>
          </a:p>
          <a:p>
            <a:pPr algn="ctr">
              <a:defRPr/>
            </a:pPr>
            <a:r>
              <a:rPr kumimoji="0" lang="zh-TW" altLang="en-US" sz="3600" b="1" dirty="0">
                <a:effectLst>
                  <a:outerShdw blurRad="38100" dist="38100" dir="2700000" algn="tl">
                    <a:srgbClr val="000000">
                      <a:alpha val="43137"/>
                    </a:srgbClr>
                  </a:outerShdw>
                </a:effectLst>
                <a:latin typeface="標楷體" pitchFamily="65" charset="-120"/>
                <a:ea typeface="標楷體" pitchFamily="65" charset="-120"/>
              </a:rPr>
              <a:t>位</a:t>
            </a:r>
          </a:p>
        </p:txBody>
      </p:sp>
    </p:spTree>
  </p:cSld>
  <p:clrMapOvr>
    <a:masterClrMapping/>
  </p:clrMapOvr>
  <p:transition spd="slow"/>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標題 1">
            <a:extLst>
              <a:ext uri="{FF2B5EF4-FFF2-40B4-BE49-F238E27FC236}">
                <a16:creationId xmlns:a16="http://schemas.microsoft.com/office/drawing/2014/main" id="{E18E292D-FBD2-40E6-BDC5-7D8AC09C8E3A}"/>
              </a:ext>
            </a:extLst>
          </p:cNvPr>
          <p:cNvSpPr>
            <a:spLocks noGrp="1"/>
          </p:cNvSpPr>
          <p:nvPr>
            <p:ph type="title" idx="4294967295"/>
          </p:nvPr>
        </p:nvSpPr>
        <p:spPr bwMode="auto">
          <a:xfrm>
            <a:off x="609600" y="23393"/>
            <a:ext cx="10972800" cy="11430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normAutofit/>
          </a:bodyPr>
          <a:lstStyle/>
          <a:p>
            <a:r>
              <a:rPr lang="zh-TW" altLang="en-US" dirty="0">
                <a:ln>
                  <a:noFill/>
                </a:ln>
                <a:ea typeface="標楷體" panose="03000509000000000000" pitchFamily="65" charset="-120"/>
              </a:rPr>
              <a:t>個別序位</a:t>
            </a:r>
          </a:p>
        </p:txBody>
      </p:sp>
      <p:sp>
        <p:nvSpPr>
          <p:cNvPr id="3" name="內容版面配置區 2">
            <a:extLst>
              <a:ext uri="{FF2B5EF4-FFF2-40B4-BE49-F238E27FC236}">
                <a16:creationId xmlns:a16="http://schemas.microsoft.com/office/drawing/2014/main" id="{9BAAFCFB-5C20-43A3-B8C6-86071F3CBB16}"/>
              </a:ext>
            </a:extLst>
          </p:cNvPr>
          <p:cNvSpPr>
            <a:spLocks noGrp="1"/>
          </p:cNvSpPr>
          <p:nvPr>
            <p:ph idx="4294967295"/>
          </p:nvPr>
        </p:nvSpPr>
        <p:spPr>
          <a:xfrm>
            <a:off x="1343472" y="1963297"/>
            <a:ext cx="9721080" cy="4594224"/>
          </a:xfrm>
        </p:spPr>
        <p:txBody>
          <a:bodyPr/>
          <a:lstStyle/>
          <a:p>
            <a:pPr>
              <a:defRPr/>
            </a:pPr>
            <a:r>
              <a:rPr lang="zh-TW" altLang="zh-TW" sz="3600" dirty="0">
                <a:latin typeface="標楷體" panose="03000509000000000000" pitchFamily="65" charset="-120"/>
                <a:ea typeface="標楷體" panose="03000509000000000000" pitchFamily="65" charset="-120"/>
              </a:rPr>
              <a:t>「個別序位」是桃連區</a:t>
            </a:r>
            <a:r>
              <a:rPr lang="en-US" altLang="zh-TW" sz="3600" dirty="0">
                <a:latin typeface="標楷體" panose="03000509000000000000" pitchFamily="65" charset="-120"/>
                <a:ea typeface="標楷體" panose="03000509000000000000" pitchFamily="65" charset="-120"/>
              </a:rPr>
              <a:t>19,788</a:t>
            </a:r>
            <a:r>
              <a:rPr lang="zh-TW" altLang="zh-TW" sz="3600" dirty="0">
                <a:latin typeface="標楷體" panose="03000509000000000000" pitchFamily="65" charset="-120"/>
                <a:ea typeface="標楷體" panose="03000509000000000000" pitchFamily="65" charset="-120"/>
              </a:rPr>
              <a:t>名畢業學生中，</a:t>
            </a:r>
            <a:r>
              <a:rPr lang="zh-TW" altLang="zh-TW" sz="3600" b="1" u="sng" dirty="0">
                <a:solidFill>
                  <a:srgbClr val="002060"/>
                </a:solidFill>
                <a:effectLst>
                  <a:outerShdw blurRad="38100" dist="38100" dir="2700000" algn="tl">
                    <a:srgbClr val="C0C0C0"/>
                  </a:outerShdw>
                </a:effectLst>
                <a:latin typeface="標楷體" panose="03000509000000000000" pitchFamily="65" charset="-120"/>
                <a:ea typeface="標楷體" panose="03000509000000000000" pitchFamily="65" charset="-120"/>
              </a:rPr>
              <a:t>先扣</a:t>
            </a:r>
            <a:r>
              <a:rPr lang="zh-TW" altLang="zh-TW" sz="3600" b="1" u="sng" dirty="0">
                <a:effectLst>
                  <a:outerShdw blurRad="38100" dist="38100" dir="2700000" algn="tl">
                    <a:srgbClr val="C0C0C0"/>
                  </a:outerShdw>
                </a:effectLst>
                <a:latin typeface="標楷體" panose="03000509000000000000" pitchFamily="65" charset="-120"/>
                <a:ea typeface="標楷體" panose="03000509000000000000" pitchFamily="65" charset="-120"/>
              </a:rPr>
              <a:t>除掉已經錄取</a:t>
            </a:r>
            <a:r>
              <a:rPr lang="zh-TW" altLang="zh-TW" sz="3600" dirty="0">
                <a:latin typeface="標楷體" panose="03000509000000000000" pitchFamily="65" charset="-120"/>
                <a:ea typeface="標楷體" panose="03000509000000000000" pitchFamily="65" charset="-120"/>
              </a:rPr>
              <a:t>報到的學生</a:t>
            </a:r>
            <a:r>
              <a:rPr lang="en-US" altLang="zh-TW" sz="3600" dirty="0">
                <a:latin typeface="標楷體" panose="03000509000000000000" pitchFamily="65" charset="-120"/>
                <a:ea typeface="標楷體" panose="03000509000000000000" pitchFamily="65" charset="-120"/>
              </a:rPr>
              <a:t>(</a:t>
            </a:r>
            <a:r>
              <a:rPr lang="zh-TW" altLang="zh-TW" sz="3600" dirty="0">
                <a:latin typeface="標楷體" panose="03000509000000000000" pitchFamily="65" charset="-120"/>
                <a:ea typeface="標楷體" panose="03000509000000000000" pitchFamily="65" charset="-120"/>
              </a:rPr>
              <a:t>包含</a:t>
            </a:r>
            <a:r>
              <a:rPr lang="zh-TW" altLang="zh-TW" sz="3600" b="1" dirty="0">
                <a:solidFill>
                  <a:srgbClr val="7030A0"/>
                </a:solidFill>
                <a:effectLst>
                  <a:outerShdw blurRad="38100" dist="38100" dir="2700000" algn="tl">
                    <a:srgbClr val="C0C0C0"/>
                  </a:outerShdw>
                </a:effectLst>
                <a:latin typeface="標楷體" panose="03000509000000000000" pitchFamily="65" charset="-120"/>
                <a:ea typeface="標楷體" panose="03000509000000000000" pitchFamily="65" charset="-120"/>
              </a:rPr>
              <a:t>職科特招、</a:t>
            </a:r>
            <a:r>
              <a:rPr lang="zh-TW" altLang="zh-TW" sz="3600" b="1" u="sng" dirty="0">
                <a:solidFill>
                  <a:srgbClr val="7030A0"/>
                </a:solidFill>
                <a:effectLst>
                  <a:outerShdw blurRad="38100" dist="38100" dir="2700000" algn="tl">
                    <a:srgbClr val="C0C0C0"/>
                  </a:outerShdw>
                </a:effectLst>
                <a:latin typeface="標楷體" panose="03000509000000000000" pitchFamily="65" charset="-120"/>
                <a:ea typeface="標楷體" panose="03000509000000000000" pitchFamily="65" charset="-120"/>
              </a:rPr>
              <a:t>直升入學</a:t>
            </a:r>
            <a:r>
              <a:rPr lang="zh-TW" altLang="zh-TW" sz="3600" b="1" dirty="0">
                <a:solidFill>
                  <a:srgbClr val="7030A0"/>
                </a:solidFill>
                <a:effectLst>
                  <a:outerShdw blurRad="38100" dist="38100" dir="2700000" algn="tl">
                    <a:srgbClr val="C0C0C0"/>
                  </a:outerShdw>
                </a:effectLst>
                <a:latin typeface="標楷體" panose="03000509000000000000" pitchFamily="65" charset="-120"/>
                <a:ea typeface="標楷體" panose="03000509000000000000" pitchFamily="65" charset="-120"/>
              </a:rPr>
              <a:t>、技優甄審及實用技能班</a:t>
            </a:r>
            <a:r>
              <a:rPr lang="en-US" altLang="zh-TW" sz="3600" b="1" dirty="0">
                <a:latin typeface="標楷體" panose="03000509000000000000" pitchFamily="65" charset="-120"/>
                <a:ea typeface="標楷體" panose="03000509000000000000" pitchFamily="65" charset="-120"/>
              </a:rPr>
              <a:t>)</a:t>
            </a:r>
            <a:r>
              <a:rPr lang="zh-TW" altLang="zh-TW" sz="3600" dirty="0">
                <a:latin typeface="標楷體" panose="03000509000000000000" pitchFamily="65" charset="-120"/>
                <a:ea typeface="標楷體" panose="03000509000000000000" pitchFamily="65" charset="-120"/>
              </a:rPr>
              <a:t>，</a:t>
            </a:r>
            <a:r>
              <a:rPr lang="zh-TW" altLang="zh-TW" sz="3600" b="1" u="sng" dirty="0">
                <a:solidFill>
                  <a:srgbClr val="002060"/>
                </a:solidFill>
                <a:effectLst>
                  <a:outerShdw blurRad="38100" dist="38100" dir="2700000" algn="tl">
                    <a:srgbClr val="C0C0C0"/>
                  </a:outerShdw>
                </a:effectLst>
                <a:latin typeface="標楷體" panose="03000509000000000000" pitchFamily="65" charset="-120"/>
                <a:ea typeface="標楷體" panose="03000509000000000000" pitchFamily="65" charset="-120"/>
              </a:rPr>
              <a:t>再以</a:t>
            </a:r>
            <a:r>
              <a:rPr lang="zh-TW" altLang="zh-TW" sz="3600" u="sng" dirty="0">
                <a:solidFill>
                  <a:srgbClr val="FF0000"/>
                </a:solidFill>
                <a:effectLst>
                  <a:outerShdw blurRad="38100" dist="38100" dir="2700000" algn="tl">
                    <a:srgbClr val="C0C0C0"/>
                  </a:outerShdw>
                </a:effectLst>
                <a:latin typeface="標楷體" panose="03000509000000000000" pitchFamily="65" charset="-120"/>
                <a:ea typeface="標楷體" panose="03000509000000000000" pitchFamily="65" charset="-120"/>
              </a:rPr>
              <a:t>本區超額比序順序排序之後</a:t>
            </a:r>
            <a:r>
              <a:rPr lang="zh-TW" altLang="zh-TW" sz="3600" dirty="0">
                <a:solidFill>
                  <a:srgbClr val="FF0000"/>
                </a:solidFill>
                <a:effectLst>
                  <a:outerShdw blurRad="38100" dist="38100" dir="2700000" algn="tl">
                    <a:srgbClr val="C0C0C0"/>
                  </a:outerShdw>
                </a:effectLst>
                <a:latin typeface="標楷體" panose="03000509000000000000" pitchFamily="65" charset="-120"/>
                <a:ea typeface="標楷體" panose="03000509000000000000" pitchFamily="65" charset="-120"/>
              </a:rPr>
              <a:t>的落點參考</a:t>
            </a:r>
            <a:endParaRPr lang="en-US" altLang="zh-TW" sz="3600" dirty="0">
              <a:solidFill>
                <a:srgbClr val="FF0000"/>
              </a:solidFill>
              <a:effectLst>
                <a:outerShdw blurRad="38100" dist="38100" dir="2700000" algn="tl">
                  <a:srgbClr val="C0C0C0"/>
                </a:outerShdw>
              </a:effectLst>
              <a:latin typeface="標楷體" panose="03000509000000000000" pitchFamily="65" charset="-120"/>
              <a:ea typeface="標楷體" panose="03000509000000000000" pitchFamily="65" charset="-120"/>
            </a:endParaRPr>
          </a:p>
          <a:p>
            <a:pPr>
              <a:defRPr/>
            </a:pPr>
            <a:r>
              <a:rPr lang="en-US" altLang="zh-TW" sz="3600" u="sng" dirty="0">
                <a:latin typeface="標楷體" panose="03000509000000000000" pitchFamily="65" charset="-120"/>
                <a:ea typeface="標楷體" panose="03000509000000000000" pitchFamily="65" charset="-120"/>
              </a:rPr>
              <a:t>(</a:t>
            </a:r>
            <a:r>
              <a:rPr lang="zh-TW" altLang="zh-TW" sz="3600" u="sng" dirty="0">
                <a:latin typeface="標楷體" panose="03000509000000000000" pitchFamily="65" charset="-120"/>
                <a:ea typeface="標楷體" panose="03000509000000000000" pitchFamily="65" charset="-120"/>
              </a:rPr>
              <a:t>此落點並未將志願序此一比序條件列入</a:t>
            </a:r>
            <a:r>
              <a:rPr lang="en-US" altLang="zh-TW" sz="3600" u="sng" dirty="0">
                <a:latin typeface="標楷體" panose="03000509000000000000" pitchFamily="65" charset="-120"/>
                <a:ea typeface="標楷體" panose="03000509000000000000" pitchFamily="65" charset="-120"/>
              </a:rPr>
              <a:t>)</a:t>
            </a:r>
            <a:endParaRPr lang="en-US" altLang="zh-TW" sz="3600" dirty="0">
              <a:latin typeface="標楷體" panose="03000509000000000000" pitchFamily="65" charset="-120"/>
              <a:ea typeface="標楷體" panose="03000509000000000000" pitchFamily="65" charset="-120"/>
            </a:endParaRP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標題 1">
            <a:extLst>
              <a:ext uri="{FF2B5EF4-FFF2-40B4-BE49-F238E27FC236}">
                <a16:creationId xmlns:a16="http://schemas.microsoft.com/office/drawing/2014/main" id="{6A586A0E-1EAF-494E-B6E0-B9A5810A94CE}"/>
              </a:ext>
            </a:extLst>
          </p:cNvPr>
          <p:cNvSpPr>
            <a:spLocks noGrp="1"/>
          </p:cNvSpPr>
          <p:nvPr>
            <p:ph type="title" idx="4294967295"/>
          </p:nvPr>
        </p:nvSpPr>
        <p:spPr bwMode="auto">
          <a:xfrm>
            <a:off x="609600" y="44624"/>
            <a:ext cx="10972800" cy="11430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p>
            <a:r>
              <a:rPr lang="zh-TW" altLang="en-US" dirty="0">
                <a:ln>
                  <a:noFill/>
                </a:ln>
                <a:ea typeface="標楷體" panose="03000509000000000000" pitchFamily="65" charset="-120"/>
              </a:rPr>
              <a:t>個別序位</a:t>
            </a:r>
          </a:p>
        </p:txBody>
      </p:sp>
      <p:sp>
        <p:nvSpPr>
          <p:cNvPr id="20483" name="內容版面配置區 2">
            <a:extLst>
              <a:ext uri="{FF2B5EF4-FFF2-40B4-BE49-F238E27FC236}">
                <a16:creationId xmlns:a16="http://schemas.microsoft.com/office/drawing/2014/main" id="{A7F7572D-F75A-4C45-86FC-AF6659F8EB56}"/>
              </a:ext>
            </a:extLst>
          </p:cNvPr>
          <p:cNvSpPr>
            <a:spLocks noGrp="1"/>
          </p:cNvSpPr>
          <p:nvPr>
            <p:ph idx="4294967295"/>
          </p:nvPr>
        </p:nvSpPr>
        <p:spPr>
          <a:xfrm>
            <a:off x="767408" y="1932857"/>
            <a:ext cx="10972800" cy="4088431"/>
          </a:xfrm>
        </p:spPr>
        <p:txBody>
          <a:bodyPr/>
          <a:lstStyle/>
          <a:p>
            <a:pPr>
              <a:defRPr/>
            </a:pPr>
            <a:r>
              <a:rPr lang="zh-TW" altLang="zh-TW" sz="3600" dirty="0">
                <a:latin typeface="標楷體" panose="03000509000000000000" pitchFamily="65" charset="-120"/>
                <a:ea typeface="標楷體" panose="03000509000000000000" pitchFamily="65" charset="-120"/>
              </a:rPr>
              <a:t>「個別序位」提供我們</a:t>
            </a:r>
            <a:r>
              <a:rPr lang="en-US" altLang="zh-TW" sz="3600" b="1" u="sng" dirty="0">
                <a:latin typeface="標楷體" panose="03000509000000000000" pitchFamily="65" charset="-120"/>
                <a:ea typeface="標楷體" panose="03000509000000000000" pitchFamily="65" charset="-120"/>
              </a:rPr>
              <a:t>2</a:t>
            </a:r>
            <a:r>
              <a:rPr lang="zh-TW" altLang="zh-TW" sz="3600" b="1" u="sng" dirty="0">
                <a:latin typeface="標楷體" panose="03000509000000000000" pitchFamily="65" charset="-120"/>
                <a:ea typeface="標楷體" panose="03000509000000000000" pitchFamily="65" charset="-120"/>
              </a:rPr>
              <a:t>個重要資訊</a:t>
            </a:r>
            <a:r>
              <a:rPr lang="zh-TW" altLang="zh-TW" sz="3600" dirty="0">
                <a:latin typeface="標楷體" panose="03000509000000000000" pitchFamily="65" charset="-120"/>
                <a:ea typeface="標楷體" panose="03000509000000000000" pitchFamily="65" charset="-120"/>
              </a:rPr>
              <a:t>，其一為，比率區間</a:t>
            </a:r>
            <a:r>
              <a:rPr lang="en-US" altLang="zh-TW" sz="3600" dirty="0">
                <a:latin typeface="標楷體" panose="03000509000000000000" pitchFamily="65" charset="-120"/>
                <a:ea typeface="標楷體" panose="03000509000000000000" pitchFamily="65" charset="-120"/>
              </a:rPr>
              <a:t>(X%~Y%)</a:t>
            </a:r>
            <a:r>
              <a:rPr lang="zh-TW" altLang="zh-TW" sz="3600" dirty="0">
                <a:latin typeface="標楷體" panose="03000509000000000000" pitchFamily="65" charset="-120"/>
                <a:ea typeface="標楷體" panose="03000509000000000000" pitchFamily="65" charset="-120"/>
              </a:rPr>
              <a:t>；其二為，累積人數區間</a:t>
            </a:r>
            <a:r>
              <a:rPr lang="en-US" altLang="zh-TW" sz="3600" dirty="0">
                <a:latin typeface="標楷體" panose="03000509000000000000" pitchFamily="65" charset="-120"/>
                <a:ea typeface="標楷體" panose="03000509000000000000" pitchFamily="65" charset="-120"/>
              </a:rPr>
              <a:t>(M</a:t>
            </a:r>
            <a:r>
              <a:rPr lang="zh-TW" altLang="zh-TW" sz="3600" dirty="0">
                <a:latin typeface="標楷體" panose="03000509000000000000" pitchFamily="65" charset="-120"/>
                <a:ea typeface="標楷體" panose="03000509000000000000" pitchFamily="65" charset="-120"/>
              </a:rPr>
              <a:t>人</a:t>
            </a:r>
            <a:r>
              <a:rPr lang="en-US" altLang="zh-TW" sz="3600" dirty="0">
                <a:latin typeface="標楷體" panose="03000509000000000000" pitchFamily="65" charset="-120"/>
                <a:ea typeface="標楷體" panose="03000509000000000000" pitchFamily="65" charset="-120"/>
              </a:rPr>
              <a:t>~N</a:t>
            </a:r>
            <a:r>
              <a:rPr lang="zh-TW" altLang="zh-TW" sz="3600" dirty="0">
                <a:latin typeface="標楷體" panose="03000509000000000000" pitchFamily="65" charset="-120"/>
                <a:ea typeface="標楷體" panose="03000509000000000000" pitchFamily="65" charset="-120"/>
              </a:rPr>
              <a:t>人</a:t>
            </a:r>
            <a:r>
              <a:rPr lang="en-US" altLang="zh-TW" sz="3600" dirty="0">
                <a:latin typeface="標楷體" panose="03000509000000000000" pitchFamily="65" charset="-120"/>
                <a:ea typeface="標楷體" panose="03000509000000000000" pitchFamily="65" charset="-120"/>
              </a:rPr>
              <a:t>)</a:t>
            </a:r>
            <a:r>
              <a:rPr lang="zh-TW" altLang="zh-TW" sz="3600" dirty="0">
                <a:latin typeface="標楷體" panose="03000509000000000000" pitchFamily="65" charset="-120"/>
                <a:ea typeface="標楷體" panose="03000509000000000000" pitchFamily="65" charset="-120"/>
              </a:rPr>
              <a:t>。</a:t>
            </a:r>
            <a:endParaRPr lang="en-US" altLang="zh-TW" sz="3600" dirty="0">
              <a:latin typeface="標楷體" panose="03000509000000000000" pitchFamily="65" charset="-120"/>
              <a:ea typeface="標楷體" panose="03000509000000000000" pitchFamily="65" charset="-120"/>
            </a:endParaRPr>
          </a:p>
          <a:p>
            <a:pPr>
              <a:defRPr/>
            </a:pPr>
            <a:r>
              <a:rPr lang="zh-TW" altLang="en-US" sz="3600" dirty="0">
                <a:latin typeface="標楷體" panose="03000509000000000000" pitchFamily="65" charset="-120"/>
                <a:ea typeface="標楷體" panose="03000509000000000000" pitchFamily="65" charset="-120"/>
              </a:rPr>
              <a:t>舉例：</a:t>
            </a:r>
            <a:endParaRPr lang="en-US" altLang="zh-TW" sz="3600" dirty="0">
              <a:latin typeface="標楷體" panose="03000509000000000000" pitchFamily="65" charset="-120"/>
              <a:ea typeface="標楷體" panose="03000509000000000000" pitchFamily="65" charset="-120"/>
            </a:endParaRPr>
          </a:p>
          <a:p>
            <a:pPr>
              <a:defRPr/>
            </a:pPr>
            <a:r>
              <a:rPr lang="zh-TW" altLang="zh-TW" sz="3600" dirty="0">
                <a:latin typeface="標楷體" panose="03000509000000000000" pitchFamily="65" charset="-120"/>
                <a:ea typeface="標楷體" panose="03000509000000000000" pitchFamily="65" charset="-120"/>
              </a:rPr>
              <a:t>比率區間為</a:t>
            </a:r>
            <a:r>
              <a:rPr lang="en-US" altLang="zh-TW" sz="3600" dirty="0">
                <a:latin typeface="標楷體" panose="03000509000000000000" pitchFamily="65" charset="-120"/>
                <a:ea typeface="標楷體" panose="03000509000000000000" pitchFamily="65" charset="-120"/>
              </a:rPr>
              <a:t>1.07%~1.42%</a:t>
            </a:r>
            <a:r>
              <a:rPr lang="zh-TW" altLang="zh-TW" sz="3600" dirty="0">
                <a:latin typeface="標楷體" panose="03000509000000000000" pitchFamily="65" charset="-120"/>
                <a:ea typeface="標楷體" panose="03000509000000000000" pitchFamily="65" charset="-120"/>
              </a:rPr>
              <a:t>，累積人數區間為</a:t>
            </a:r>
            <a:r>
              <a:rPr lang="en-US" altLang="zh-TW" sz="3600" dirty="0">
                <a:latin typeface="標楷體" panose="03000509000000000000" pitchFamily="65" charset="-120"/>
                <a:ea typeface="標楷體" panose="03000509000000000000" pitchFamily="65" charset="-120"/>
              </a:rPr>
              <a:t>300</a:t>
            </a:r>
            <a:r>
              <a:rPr lang="zh-TW" altLang="zh-TW" sz="3600" dirty="0">
                <a:latin typeface="標楷體" panose="03000509000000000000" pitchFamily="65" charset="-120"/>
                <a:ea typeface="標楷體" panose="03000509000000000000" pitchFamily="65" charset="-120"/>
              </a:rPr>
              <a:t>人</a:t>
            </a:r>
            <a:r>
              <a:rPr lang="en-US" altLang="zh-TW" sz="3600" dirty="0">
                <a:latin typeface="標楷體" panose="03000509000000000000" pitchFamily="65" charset="-120"/>
                <a:ea typeface="標楷體" panose="03000509000000000000" pitchFamily="65" charset="-120"/>
              </a:rPr>
              <a:t>~400</a:t>
            </a:r>
            <a:r>
              <a:rPr lang="zh-TW" altLang="zh-TW" sz="3600" dirty="0">
                <a:latin typeface="標楷體" panose="03000509000000000000" pitchFamily="65" charset="-120"/>
                <a:ea typeface="標楷體" panose="03000509000000000000" pitchFamily="65" charset="-120"/>
              </a:rPr>
              <a:t>人。</a:t>
            </a:r>
            <a:endParaRPr lang="en-US" altLang="zh-TW" sz="3600" dirty="0">
              <a:latin typeface="標楷體" panose="03000509000000000000" pitchFamily="65" charset="-120"/>
              <a:ea typeface="標楷體" panose="03000509000000000000" pitchFamily="65" charset="-120"/>
            </a:endParaRPr>
          </a:p>
          <a:p>
            <a:pPr>
              <a:defRPr/>
            </a:pPr>
            <a:r>
              <a:rPr lang="zh-TW" altLang="en-US" sz="3600" b="1" dirty="0">
                <a:effectLst>
                  <a:outerShdw blurRad="38100" dist="38100" dir="2700000" algn="tl">
                    <a:srgbClr val="C0C0C0"/>
                  </a:outerShdw>
                </a:effectLst>
                <a:latin typeface="標楷體" panose="03000509000000000000" pitchFamily="65" charset="-120"/>
                <a:ea typeface="標楷體" panose="03000509000000000000" pitchFamily="65" charset="-120"/>
              </a:rPr>
              <a:t>家長重點在能看懂累積人數。</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標題 1">
            <a:extLst>
              <a:ext uri="{FF2B5EF4-FFF2-40B4-BE49-F238E27FC236}">
                <a16:creationId xmlns:a16="http://schemas.microsoft.com/office/drawing/2014/main" id="{46A44702-B7E9-475E-8D90-35CF37B6992E}"/>
              </a:ext>
            </a:extLst>
          </p:cNvPr>
          <p:cNvSpPr>
            <a:spLocks noGrp="1"/>
          </p:cNvSpPr>
          <p:nvPr>
            <p:ph type="title" idx="4294967295"/>
          </p:nvPr>
        </p:nvSpPr>
        <p:spPr bwMode="auto">
          <a:xfrm>
            <a:off x="2209800" y="44624"/>
            <a:ext cx="7772400" cy="11430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p>
            <a:r>
              <a:rPr lang="zh-TW" altLang="en-US" dirty="0">
                <a:ln>
                  <a:noFill/>
                </a:ln>
                <a:ea typeface="標楷體" panose="03000509000000000000" pitchFamily="65" charset="-120"/>
              </a:rPr>
              <a:t>如何使用個別序位</a:t>
            </a:r>
          </a:p>
        </p:txBody>
      </p:sp>
      <p:sp>
        <p:nvSpPr>
          <p:cNvPr id="142339" name="內容版面配置區 2">
            <a:extLst>
              <a:ext uri="{FF2B5EF4-FFF2-40B4-BE49-F238E27FC236}">
                <a16:creationId xmlns:a16="http://schemas.microsoft.com/office/drawing/2014/main" id="{90AA128A-0A6B-4970-961A-54E6A284C248}"/>
              </a:ext>
            </a:extLst>
          </p:cNvPr>
          <p:cNvSpPr>
            <a:spLocks noGrp="1"/>
          </p:cNvSpPr>
          <p:nvPr>
            <p:ph idx="4294967295"/>
          </p:nvPr>
        </p:nvSpPr>
        <p:spPr>
          <a:xfrm>
            <a:off x="1415480" y="1916832"/>
            <a:ext cx="10009238" cy="4068763"/>
          </a:xfrm>
        </p:spPr>
        <p:txBody>
          <a:bodyPr/>
          <a:lstStyle/>
          <a:p>
            <a:r>
              <a:rPr lang="zh-TW" altLang="en-US" sz="3600" dirty="0">
                <a:solidFill>
                  <a:srgbClr val="000000"/>
                </a:solidFill>
                <a:latin typeface="標楷體" panose="03000509000000000000" pitchFamily="65" charset="-120"/>
                <a:ea typeface="標楷體" panose="03000509000000000000" pitchFamily="65" charset="-120"/>
              </a:rPr>
              <a:t>一、</a:t>
            </a:r>
            <a:r>
              <a:rPr lang="zh-TW" altLang="en-US" sz="3600" dirty="0">
                <a:solidFill>
                  <a:srgbClr val="FF0000"/>
                </a:solidFill>
                <a:latin typeface="標楷體" panose="03000509000000000000" pitchFamily="65" charset="-120"/>
                <a:ea typeface="標楷體" panose="03000509000000000000" pitchFamily="65" charset="-120"/>
              </a:rPr>
              <a:t>知悉</a:t>
            </a:r>
            <a:r>
              <a:rPr lang="zh-TW" altLang="en-US" sz="3600" dirty="0">
                <a:solidFill>
                  <a:srgbClr val="000000"/>
                </a:solidFill>
                <a:latin typeface="標楷體" panose="03000509000000000000" pitchFamily="65" charset="-120"/>
                <a:ea typeface="標楷體" panose="03000509000000000000" pitchFamily="65" charset="-120"/>
              </a:rPr>
              <a:t>孩子的</a:t>
            </a:r>
            <a:r>
              <a:rPr lang="zh-TW" altLang="en-US" sz="3600" dirty="0">
                <a:solidFill>
                  <a:srgbClr val="FF0000"/>
                </a:solidFill>
                <a:latin typeface="標楷體" panose="03000509000000000000" pitchFamily="65" charset="-120"/>
                <a:ea typeface="標楷體" panose="03000509000000000000" pitchFamily="65" charset="-120"/>
              </a:rPr>
              <a:t>個別序位累積人數</a:t>
            </a:r>
            <a:r>
              <a:rPr lang="zh-TW" altLang="en-US" sz="3600" dirty="0">
                <a:solidFill>
                  <a:srgbClr val="000000"/>
                </a:solidFill>
                <a:latin typeface="標楷體" panose="03000509000000000000" pitchFamily="65" charset="-120"/>
                <a:ea typeface="標楷體" panose="03000509000000000000" pitchFamily="65" charset="-120"/>
              </a:rPr>
              <a:t>。</a:t>
            </a:r>
            <a:endParaRPr lang="en-US" altLang="zh-TW" sz="3600" dirty="0">
              <a:solidFill>
                <a:srgbClr val="000000"/>
              </a:solidFill>
              <a:latin typeface="標楷體" panose="03000509000000000000" pitchFamily="65" charset="-120"/>
              <a:ea typeface="標楷體" panose="03000509000000000000" pitchFamily="65" charset="-120"/>
            </a:endParaRPr>
          </a:p>
          <a:p>
            <a:r>
              <a:rPr lang="zh-TW" altLang="en-US" sz="3600" dirty="0">
                <a:solidFill>
                  <a:srgbClr val="000000"/>
                </a:solidFill>
                <a:latin typeface="標楷體" panose="03000509000000000000" pitchFamily="65" charset="-120"/>
                <a:ea typeface="標楷體" panose="03000509000000000000" pitchFamily="65" charset="-120"/>
              </a:rPr>
              <a:t>二、</a:t>
            </a:r>
            <a:r>
              <a:rPr lang="zh-TW" altLang="en-US" sz="3600" dirty="0">
                <a:solidFill>
                  <a:srgbClr val="FF0000"/>
                </a:solidFill>
                <a:latin typeface="標楷體" panose="03000509000000000000" pitchFamily="65" charset="-120"/>
                <a:ea typeface="標楷體" panose="03000509000000000000" pitchFamily="65" charset="-120"/>
              </a:rPr>
              <a:t>知悉</a:t>
            </a:r>
            <a:r>
              <a:rPr lang="zh-TW" altLang="en-US" sz="3600" dirty="0">
                <a:solidFill>
                  <a:srgbClr val="000000"/>
                </a:solidFill>
                <a:latin typeface="標楷體" panose="03000509000000000000" pitchFamily="65" charset="-120"/>
                <a:ea typeface="標楷體" panose="03000509000000000000" pitchFamily="65" charset="-120"/>
              </a:rPr>
              <a:t>免試入學</a:t>
            </a:r>
            <a:r>
              <a:rPr lang="zh-TW" altLang="en-US" sz="3600" dirty="0">
                <a:solidFill>
                  <a:srgbClr val="FF0000"/>
                </a:solidFill>
                <a:latin typeface="標楷體" panose="03000509000000000000" pitchFamily="65" charset="-120"/>
                <a:ea typeface="標楷體" panose="03000509000000000000" pitchFamily="65" charset="-120"/>
              </a:rPr>
              <a:t>超額比序依序比</a:t>
            </a:r>
          </a:p>
          <a:p>
            <a:r>
              <a:rPr lang="zh-TW" altLang="en-US" sz="3600" dirty="0">
                <a:solidFill>
                  <a:srgbClr val="000000"/>
                </a:solidFill>
                <a:latin typeface="標楷體" panose="03000509000000000000" pitchFamily="65" charset="-120"/>
                <a:ea typeface="標楷體" panose="03000509000000000000" pitchFamily="65" charset="-120"/>
              </a:rPr>
              <a:t>三、如果小邦國文為</a:t>
            </a:r>
            <a:r>
              <a:rPr lang="en-US" altLang="zh-TW" sz="3600" dirty="0">
                <a:solidFill>
                  <a:srgbClr val="000000"/>
                </a:solidFill>
                <a:latin typeface="標楷體" panose="03000509000000000000" pitchFamily="65" charset="-120"/>
                <a:ea typeface="標楷體" panose="03000509000000000000" pitchFamily="65" charset="-120"/>
              </a:rPr>
              <a:t>A+</a:t>
            </a:r>
            <a:r>
              <a:rPr lang="zh-TW" altLang="en-US" sz="3600" dirty="0">
                <a:solidFill>
                  <a:srgbClr val="000000"/>
                </a:solidFill>
                <a:latin typeface="標楷體" panose="03000509000000000000" pitchFamily="65" charset="-120"/>
                <a:ea typeface="標楷體" panose="03000509000000000000" pitchFamily="65" charset="-120"/>
              </a:rPr>
              <a:t>、數學為</a:t>
            </a:r>
            <a:r>
              <a:rPr lang="en-US" altLang="zh-TW" sz="3600" dirty="0">
                <a:solidFill>
                  <a:srgbClr val="000000"/>
                </a:solidFill>
                <a:latin typeface="標楷體" panose="03000509000000000000" pitchFamily="65" charset="-120"/>
                <a:ea typeface="標楷體" panose="03000509000000000000" pitchFamily="65" charset="-120"/>
              </a:rPr>
              <a:t>A+</a:t>
            </a:r>
            <a:r>
              <a:rPr lang="zh-TW" altLang="en-US" sz="3600" dirty="0">
                <a:solidFill>
                  <a:srgbClr val="000000"/>
                </a:solidFill>
                <a:latin typeface="標楷體" panose="03000509000000000000" pitchFamily="65" charset="-120"/>
                <a:ea typeface="標楷體" panose="03000509000000000000" pitchFamily="65" charset="-120"/>
              </a:rPr>
              <a:t>、英語為</a:t>
            </a:r>
            <a:r>
              <a:rPr lang="en-US" altLang="zh-TW" sz="3600" dirty="0">
                <a:solidFill>
                  <a:srgbClr val="000000"/>
                </a:solidFill>
                <a:latin typeface="標楷體" panose="03000509000000000000" pitchFamily="65" charset="-120"/>
                <a:ea typeface="標楷體" panose="03000509000000000000" pitchFamily="65" charset="-120"/>
              </a:rPr>
              <a:t>A++</a:t>
            </a:r>
            <a:endParaRPr lang="zh-TW" altLang="en-US" sz="3600" dirty="0">
              <a:solidFill>
                <a:srgbClr val="000000"/>
              </a:solidFill>
              <a:latin typeface="標楷體" panose="03000509000000000000" pitchFamily="65" charset="-120"/>
              <a:ea typeface="標楷體" panose="03000509000000000000" pitchFamily="65" charset="-120"/>
            </a:endParaRPr>
          </a:p>
          <a:p>
            <a:pPr>
              <a:buFontTx/>
              <a:buNone/>
            </a:pPr>
            <a:r>
              <a:rPr lang="zh-TW" altLang="en-US" sz="3600" dirty="0">
                <a:solidFill>
                  <a:srgbClr val="000000"/>
                </a:solidFill>
                <a:latin typeface="標楷體" panose="03000509000000000000" pitchFamily="65" charset="-120"/>
                <a:ea typeface="標楷體" panose="03000509000000000000" pitchFamily="65" charset="-120"/>
              </a:rPr>
              <a:t>      、社會為</a:t>
            </a:r>
            <a:r>
              <a:rPr lang="en-US" altLang="zh-TW" sz="3600" dirty="0">
                <a:solidFill>
                  <a:srgbClr val="000000"/>
                </a:solidFill>
                <a:latin typeface="標楷體" panose="03000509000000000000" pitchFamily="65" charset="-120"/>
                <a:ea typeface="標楷體" panose="03000509000000000000" pitchFamily="65" charset="-120"/>
              </a:rPr>
              <a:t>A++</a:t>
            </a:r>
            <a:r>
              <a:rPr lang="zh-TW" altLang="en-US" sz="3600" dirty="0">
                <a:solidFill>
                  <a:srgbClr val="000000"/>
                </a:solidFill>
                <a:latin typeface="標楷體" panose="03000509000000000000" pitchFamily="65" charset="-120"/>
                <a:ea typeface="標楷體" panose="03000509000000000000" pitchFamily="65" charset="-120"/>
              </a:rPr>
              <a:t>、自然為</a:t>
            </a:r>
            <a:r>
              <a:rPr lang="en-US" altLang="zh-TW" sz="3600" dirty="0">
                <a:solidFill>
                  <a:srgbClr val="000000"/>
                </a:solidFill>
                <a:latin typeface="標楷體" panose="03000509000000000000" pitchFamily="65" charset="-120"/>
                <a:ea typeface="標楷體" panose="03000509000000000000" pitchFamily="65" charset="-120"/>
              </a:rPr>
              <a:t>A++</a:t>
            </a:r>
            <a:r>
              <a:rPr lang="zh-TW" altLang="en-US" sz="3600" dirty="0">
                <a:solidFill>
                  <a:srgbClr val="000000"/>
                </a:solidFill>
                <a:latin typeface="標楷體" panose="03000509000000000000" pitchFamily="65" charset="-120"/>
                <a:ea typeface="標楷體" panose="03000509000000000000" pitchFamily="65" charset="-120"/>
              </a:rPr>
              <a:t>以前例，</a:t>
            </a:r>
            <a:r>
              <a:rPr lang="zh-TW" altLang="en-US" sz="3600" dirty="0">
                <a:solidFill>
                  <a:srgbClr val="FF0000"/>
                </a:solidFill>
                <a:latin typeface="標楷體" panose="03000509000000000000" pitchFamily="65" charset="-120"/>
                <a:ea typeface="標楷體" panose="03000509000000000000" pitchFamily="65" charset="-120"/>
              </a:rPr>
              <a:t>累積人  </a:t>
            </a:r>
          </a:p>
          <a:p>
            <a:pPr>
              <a:buFontTx/>
              <a:buNone/>
            </a:pPr>
            <a:r>
              <a:rPr lang="zh-TW" altLang="en-US" sz="3600" dirty="0">
                <a:solidFill>
                  <a:srgbClr val="FF0000"/>
                </a:solidFill>
                <a:latin typeface="標楷體" panose="03000509000000000000" pitchFamily="65" charset="-120"/>
                <a:ea typeface="標楷體" panose="03000509000000000000" pitchFamily="65" charset="-120"/>
              </a:rPr>
              <a:t>      數</a:t>
            </a:r>
            <a:r>
              <a:rPr lang="en-US" altLang="zh-TW" sz="3600" dirty="0">
                <a:solidFill>
                  <a:srgbClr val="FF0000"/>
                </a:solidFill>
                <a:latin typeface="標楷體" panose="03000509000000000000" pitchFamily="65" charset="-120"/>
                <a:ea typeface="標楷體" panose="03000509000000000000" pitchFamily="65" charset="-120"/>
              </a:rPr>
              <a:t>300</a:t>
            </a:r>
            <a:r>
              <a:rPr lang="zh-TW" altLang="en-US" sz="3600" dirty="0">
                <a:solidFill>
                  <a:srgbClr val="FF0000"/>
                </a:solidFill>
                <a:latin typeface="標楷體" panose="03000509000000000000" pitchFamily="65" charset="-120"/>
                <a:ea typeface="標楷體" panose="03000509000000000000" pitchFamily="65" charset="-120"/>
              </a:rPr>
              <a:t>人</a:t>
            </a:r>
            <a:r>
              <a:rPr lang="en-US" altLang="zh-TW" sz="3600" dirty="0">
                <a:solidFill>
                  <a:srgbClr val="FF0000"/>
                </a:solidFill>
                <a:latin typeface="標楷體" panose="03000509000000000000" pitchFamily="65" charset="-120"/>
                <a:ea typeface="標楷體" panose="03000509000000000000" pitchFamily="65" charset="-120"/>
              </a:rPr>
              <a:t>-400</a:t>
            </a:r>
            <a:r>
              <a:rPr lang="zh-TW" altLang="en-US" sz="3600" dirty="0">
                <a:solidFill>
                  <a:srgbClr val="FF0000"/>
                </a:solidFill>
                <a:latin typeface="標楷體" panose="03000509000000000000" pitchFamily="65" charset="-120"/>
                <a:ea typeface="標楷體" panose="03000509000000000000" pitchFamily="65" charset="-120"/>
              </a:rPr>
              <a:t>人，小邦可能落在較為接近 </a:t>
            </a:r>
          </a:p>
          <a:p>
            <a:pPr>
              <a:buFontTx/>
              <a:buNone/>
            </a:pPr>
            <a:r>
              <a:rPr lang="en-US" altLang="zh-TW" sz="3600" dirty="0">
                <a:solidFill>
                  <a:srgbClr val="FF0000"/>
                </a:solidFill>
                <a:latin typeface="標楷體" panose="03000509000000000000" pitchFamily="65" charset="-120"/>
                <a:ea typeface="標楷體" panose="03000509000000000000" pitchFamily="65" charset="-120"/>
              </a:rPr>
              <a:t>      ○○○</a:t>
            </a:r>
            <a:r>
              <a:rPr lang="zh-TW" altLang="en-US" sz="3600" dirty="0">
                <a:solidFill>
                  <a:srgbClr val="FF0000"/>
                </a:solidFill>
                <a:latin typeface="標楷體" panose="03000509000000000000" pitchFamily="65" charset="-120"/>
                <a:ea typeface="標楷體" panose="03000509000000000000" pitchFamily="65" charset="-120"/>
              </a:rPr>
              <a:t>人這個範圍。</a:t>
            </a:r>
            <a:endParaRPr lang="en-US" altLang="zh-TW" sz="3600" dirty="0">
              <a:solidFill>
                <a:srgbClr val="000000"/>
              </a:solidFill>
              <a:latin typeface="標楷體" panose="03000509000000000000" pitchFamily="65" charset="-120"/>
              <a:ea typeface="標楷體" panose="03000509000000000000" pitchFamily="65" charset="-120"/>
            </a:endParaRP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標題 1">
            <a:extLst>
              <a:ext uri="{FF2B5EF4-FFF2-40B4-BE49-F238E27FC236}">
                <a16:creationId xmlns:a16="http://schemas.microsoft.com/office/drawing/2014/main" id="{46A44702-B7E9-475E-8D90-35CF37B6992E}"/>
              </a:ext>
            </a:extLst>
          </p:cNvPr>
          <p:cNvSpPr>
            <a:spLocks noGrp="1"/>
          </p:cNvSpPr>
          <p:nvPr>
            <p:ph type="title" idx="4294967295"/>
          </p:nvPr>
        </p:nvSpPr>
        <p:spPr bwMode="auto">
          <a:xfrm>
            <a:off x="2209800" y="44624"/>
            <a:ext cx="7772400" cy="11430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p>
            <a:r>
              <a:rPr lang="zh-TW" altLang="en-US" dirty="0">
                <a:ln>
                  <a:noFill/>
                </a:ln>
                <a:ea typeface="標楷體" panose="03000509000000000000" pitchFamily="65" charset="-120"/>
              </a:rPr>
              <a:t>如何使用個別序位</a:t>
            </a:r>
          </a:p>
        </p:txBody>
      </p:sp>
      <p:pic>
        <p:nvPicPr>
          <p:cNvPr id="2" name="圖片 1">
            <a:extLst>
              <a:ext uri="{FF2B5EF4-FFF2-40B4-BE49-F238E27FC236}">
                <a16:creationId xmlns:a16="http://schemas.microsoft.com/office/drawing/2014/main" id="{01B147C8-5681-47DA-9E5C-F5EE010F8CA0}"/>
              </a:ext>
            </a:extLst>
          </p:cNvPr>
          <p:cNvPicPr>
            <a:picLocks noChangeAspect="1"/>
          </p:cNvPicPr>
          <p:nvPr/>
        </p:nvPicPr>
        <p:blipFill>
          <a:blip r:embed="rId2"/>
          <a:stretch>
            <a:fillRect/>
          </a:stretch>
        </p:blipFill>
        <p:spPr>
          <a:xfrm>
            <a:off x="2225370" y="942837"/>
            <a:ext cx="9649072" cy="5832647"/>
          </a:xfrm>
          <a:prstGeom prst="rect">
            <a:avLst/>
          </a:prstGeom>
        </p:spPr>
      </p:pic>
      <p:sp>
        <p:nvSpPr>
          <p:cNvPr id="5" name="矩形 4">
            <a:extLst>
              <a:ext uri="{FF2B5EF4-FFF2-40B4-BE49-F238E27FC236}">
                <a16:creationId xmlns:a16="http://schemas.microsoft.com/office/drawing/2014/main" id="{776B0C7F-E470-400F-B693-E19538CB335A}"/>
              </a:ext>
            </a:extLst>
          </p:cNvPr>
          <p:cNvSpPr/>
          <p:nvPr/>
        </p:nvSpPr>
        <p:spPr>
          <a:xfrm>
            <a:off x="3647728" y="942837"/>
            <a:ext cx="2232249" cy="576064"/>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6" name="Text Box 5">
            <a:extLst>
              <a:ext uri="{FF2B5EF4-FFF2-40B4-BE49-F238E27FC236}">
                <a16:creationId xmlns:a16="http://schemas.microsoft.com/office/drawing/2014/main" id="{901140CB-444C-40A2-936E-DAA6C2B5B372}"/>
              </a:ext>
            </a:extLst>
          </p:cNvPr>
          <p:cNvSpPr txBox="1">
            <a:spLocks noChangeArrowheads="1"/>
          </p:cNvSpPr>
          <p:nvPr/>
        </p:nvSpPr>
        <p:spPr bwMode="auto">
          <a:xfrm>
            <a:off x="191344" y="5013176"/>
            <a:ext cx="3167062" cy="1569660"/>
          </a:xfrm>
          <a:prstGeom prst="rect">
            <a:avLst/>
          </a:prstGeom>
          <a:noFill/>
          <a:ln>
            <a:noFill/>
          </a:ln>
          <a:effectLst>
            <a:prstShdw prst="shdw17" dist="17961" dir="2700000">
              <a:schemeClr val="accent1">
                <a:gamma/>
                <a:shade val="60000"/>
                <a:invGamma/>
                <a:alpha val="50000"/>
              </a:schemeClr>
            </a:prstShdw>
          </a:effectLst>
        </p:spPr>
        <p:txBody>
          <a:bodyPr>
            <a:spAutoFit/>
          </a:bodyPr>
          <a:lstStyle>
            <a:lvl1pPr>
              <a:defRPr kumimoji="1">
                <a:solidFill>
                  <a:schemeClr val="tx1"/>
                </a:solidFill>
                <a:latin typeface="Arial" pitchFamily="34" charset="0"/>
                <a:ea typeface="新細明體" pitchFamily="18" charset="-120"/>
              </a:defRPr>
            </a:lvl1pPr>
            <a:lvl2pPr marL="742950" indent="-285750">
              <a:defRPr kumimoji="1">
                <a:solidFill>
                  <a:schemeClr val="tx1"/>
                </a:solidFill>
                <a:latin typeface="Arial" pitchFamily="34" charset="0"/>
                <a:ea typeface="新細明體" pitchFamily="18" charset="-120"/>
              </a:defRPr>
            </a:lvl2pPr>
            <a:lvl3pPr marL="1143000" indent="-228600">
              <a:defRPr kumimoji="1">
                <a:solidFill>
                  <a:schemeClr val="tx1"/>
                </a:solidFill>
                <a:latin typeface="Arial" pitchFamily="34" charset="0"/>
                <a:ea typeface="新細明體" pitchFamily="18" charset="-120"/>
              </a:defRPr>
            </a:lvl3pPr>
            <a:lvl4pPr marL="1600200" indent="-228600">
              <a:defRPr kumimoji="1">
                <a:solidFill>
                  <a:schemeClr val="tx1"/>
                </a:solidFill>
                <a:latin typeface="Arial" pitchFamily="34" charset="0"/>
                <a:ea typeface="新細明體" pitchFamily="18" charset="-120"/>
              </a:defRPr>
            </a:lvl4pPr>
            <a:lvl5pPr marL="2057400" indent="-228600">
              <a:defRPr kumimoji="1">
                <a:solidFill>
                  <a:schemeClr val="tx1"/>
                </a:solidFill>
                <a:latin typeface="Arial" pitchFamily="34" charset="0"/>
                <a:ea typeface="新細明體" pitchFamily="18" charset="-120"/>
              </a:defRPr>
            </a:lvl5pPr>
            <a:lvl6pPr marL="2514600" indent="-228600" eaLnBrk="0" fontAlgn="base" hangingPunct="0">
              <a:spcBef>
                <a:spcPct val="0"/>
              </a:spcBef>
              <a:spcAft>
                <a:spcPct val="0"/>
              </a:spcAft>
              <a:defRPr kumimoji="1">
                <a:solidFill>
                  <a:schemeClr val="tx1"/>
                </a:solidFill>
                <a:latin typeface="Arial" pitchFamily="34" charset="0"/>
                <a:ea typeface="新細明體" pitchFamily="18" charset="-120"/>
              </a:defRPr>
            </a:lvl6pPr>
            <a:lvl7pPr marL="2971800" indent="-228600" eaLnBrk="0" fontAlgn="base" hangingPunct="0">
              <a:spcBef>
                <a:spcPct val="0"/>
              </a:spcBef>
              <a:spcAft>
                <a:spcPct val="0"/>
              </a:spcAft>
              <a:defRPr kumimoji="1">
                <a:solidFill>
                  <a:schemeClr val="tx1"/>
                </a:solidFill>
                <a:latin typeface="Arial" pitchFamily="34" charset="0"/>
                <a:ea typeface="新細明體" pitchFamily="18" charset="-120"/>
              </a:defRPr>
            </a:lvl7pPr>
            <a:lvl8pPr marL="3429000" indent="-228600" eaLnBrk="0" fontAlgn="base" hangingPunct="0">
              <a:spcBef>
                <a:spcPct val="0"/>
              </a:spcBef>
              <a:spcAft>
                <a:spcPct val="0"/>
              </a:spcAft>
              <a:defRPr kumimoji="1">
                <a:solidFill>
                  <a:schemeClr val="tx1"/>
                </a:solidFill>
                <a:latin typeface="Arial" pitchFamily="34" charset="0"/>
                <a:ea typeface="新細明體" pitchFamily="18" charset="-120"/>
              </a:defRPr>
            </a:lvl8pPr>
            <a:lvl9pPr marL="3886200" indent="-228600" eaLnBrk="0" fontAlgn="base" hangingPunct="0">
              <a:spcBef>
                <a:spcPct val="0"/>
              </a:spcBef>
              <a:spcAft>
                <a:spcPct val="0"/>
              </a:spcAft>
              <a:defRPr kumimoji="1">
                <a:solidFill>
                  <a:schemeClr val="tx1"/>
                </a:solidFill>
                <a:latin typeface="Arial" pitchFamily="34" charset="0"/>
                <a:ea typeface="新細明體" pitchFamily="18" charset="-120"/>
              </a:defRPr>
            </a:lvl9pPr>
          </a:lstStyle>
          <a:p>
            <a:pPr>
              <a:spcBef>
                <a:spcPct val="50000"/>
              </a:spcBef>
              <a:defRPr/>
            </a:pPr>
            <a:r>
              <a:rPr lang="zh-TW" altLang="en-US" sz="2400" dirty="0">
                <a:latin typeface="標楷體" pitchFamily="65" charset="-120"/>
                <a:ea typeface="標楷體" pitchFamily="65" charset="-120"/>
              </a:rPr>
              <a:t>個別序位</a:t>
            </a:r>
          </a:p>
          <a:p>
            <a:pPr>
              <a:spcBef>
                <a:spcPct val="50000"/>
              </a:spcBef>
              <a:defRPr/>
            </a:pPr>
            <a:r>
              <a:rPr lang="en-US" altLang="zh-TW" sz="2400" dirty="0">
                <a:solidFill>
                  <a:srgbClr val="FF0000"/>
                </a:solidFill>
                <a:latin typeface="標楷體" pitchFamily="65" charset="-120"/>
                <a:ea typeface="標楷體" pitchFamily="65" charset="-120"/>
              </a:rPr>
              <a:t>30.7%-31.19%</a:t>
            </a:r>
          </a:p>
          <a:p>
            <a:pPr>
              <a:spcBef>
                <a:spcPct val="50000"/>
              </a:spcBef>
              <a:defRPr/>
            </a:pPr>
            <a:r>
              <a:rPr lang="en-US" altLang="zh-TW" sz="2400" dirty="0">
                <a:solidFill>
                  <a:srgbClr val="FF0000"/>
                </a:solidFill>
                <a:latin typeface="標楷體" pitchFamily="65" charset="-120"/>
                <a:ea typeface="標楷體" pitchFamily="65" charset="-120"/>
              </a:rPr>
              <a:t>6144-6244</a:t>
            </a:r>
          </a:p>
        </p:txBody>
      </p:sp>
    </p:spTree>
    <p:extLst>
      <p:ext uri="{BB962C8B-B14F-4D97-AF65-F5344CB8AC3E}">
        <p14:creationId xmlns:p14="http://schemas.microsoft.com/office/powerpoint/2010/main" val="103109046"/>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標題 1">
            <a:extLst>
              <a:ext uri="{FF2B5EF4-FFF2-40B4-BE49-F238E27FC236}">
                <a16:creationId xmlns:a16="http://schemas.microsoft.com/office/drawing/2014/main" id="{46A44702-B7E9-475E-8D90-35CF37B6992E}"/>
              </a:ext>
            </a:extLst>
          </p:cNvPr>
          <p:cNvSpPr>
            <a:spLocks noGrp="1"/>
          </p:cNvSpPr>
          <p:nvPr>
            <p:ph type="title" idx="4294967295"/>
          </p:nvPr>
        </p:nvSpPr>
        <p:spPr bwMode="auto">
          <a:xfrm>
            <a:off x="2209800" y="44624"/>
            <a:ext cx="7772400" cy="11430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p>
            <a:r>
              <a:rPr lang="zh-TW" altLang="en-US" dirty="0">
                <a:ln>
                  <a:noFill/>
                </a:ln>
                <a:ea typeface="標楷體" panose="03000509000000000000" pitchFamily="65" charset="-120"/>
              </a:rPr>
              <a:t>如何使用個別序位</a:t>
            </a:r>
          </a:p>
        </p:txBody>
      </p:sp>
      <p:pic>
        <p:nvPicPr>
          <p:cNvPr id="2" name="圖片 1">
            <a:extLst>
              <a:ext uri="{FF2B5EF4-FFF2-40B4-BE49-F238E27FC236}">
                <a16:creationId xmlns:a16="http://schemas.microsoft.com/office/drawing/2014/main" id="{92B64C86-F58F-4D47-8C37-6DBA63B75F1C}"/>
              </a:ext>
            </a:extLst>
          </p:cNvPr>
          <p:cNvPicPr>
            <a:picLocks noChangeAspect="1"/>
          </p:cNvPicPr>
          <p:nvPr/>
        </p:nvPicPr>
        <p:blipFill>
          <a:blip r:embed="rId2"/>
          <a:stretch>
            <a:fillRect/>
          </a:stretch>
        </p:blipFill>
        <p:spPr>
          <a:xfrm>
            <a:off x="2188096" y="1033388"/>
            <a:ext cx="9505056" cy="5779988"/>
          </a:xfrm>
          <a:prstGeom prst="rect">
            <a:avLst/>
          </a:prstGeom>
        </p:spPr>
      </p:pic>
      <p:sp>
        <p:nvSpPr>
          <p:cNvPr id="4" name="矩形 3">
            <a:extLst>
              <a:ext uri="{FF2B5EF4-FFF2-40B4-BE49-F238E27FC236}">
                <a16:creationId xmlns:a16="http://schemas.microsoft.com/office/drawing/2014/main" id="{DE6287AF-7528-40BF-A40B-C9B9E1C929E4}"/>
              </a:ext>
            </a:extLst>
          </p:cNvPr>
          <p:cNvSpPr/>
          <p:nvPr/>
        </p:nvSpPr>
        <p:spPr>
          <a:xfrm>
            <a:off x="6816080" y="1095068"/>
            <a:ext cx="1152129" cy="576064"/>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5" name="矩形 4">
            <a:extLst>
              <a:ext uri="{FF2B5EF4-FFF2-40B4-BE49-F238E27FC236}">
                <a16:creationId xmlns:a16="http://schemas.microsoft.com/office/drawing/2014/main" id="{8B2BDA4F-D0DA-4DA9-88F8-1212FA69D989}"/>
              </a:ext>
            </a:extLst>
          </p:cNvPr>
          <p:cNvSpPr/>
          <p:nvPr/>
        </p:nvSpPr>
        <p:spPr>
          <a:xfrm>
            <a:off x="3647728" y="1070660"/>
            <a:ext cx="1152129" cy="576064"/>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6" name="Text Box 5">
            <a:extLst>
              <a:ext uri="{FF2B5EF4-FFF2-40B4-BE49-F238E27FC236}">
                <a16:creationId xmlns:a16="http://schemas.microsoft.com/office/drawing/2014/main" id="{1732E425-70CC-4FB9-992A-35FE62DECF1A}"/>
              </a:ext>
            </a:extLst>
          </p:cNvPr>
          <p:cNvSpPr txBox="1">
            <a:spLocks noChangeArrowheads="1"/>
          </p:cNvSpPr>
          <p:nvPr/>
        </p:nvSpPr>
        <p:spPr bwMode="auto">
          <a:xfrm>
            <a:off x="119336" y="5039782"/>
            <a:ext cx="3167062" cy="1569660"/>
          </a:xfrm>
          <a:prstGeom prst="rect">
            <a:avLst/>
          </a:prstGeom>
          <a:noFill/>
          <a:ln>
            <a:noFill/>
          </a:ln>
          <a:effectLst>
            <a:prstShdw prst="shdw17" dist="17961" dir="2700000">
              <a:schemeClr val="accent1">
                <a:gamma/>
                <a:shade val="60000"/>
                <a:invGamma/>
                <a:alpha val="50000"/>
              </a:schemeClr>
            </a:prstShdw>
          </a:effectLst>
        </p:spPr>
        <p:txBody>
          <a:bodyPr>
            <a:spAutoFit/>
          </a:bodyPr>
          <a:lstStyle>
            <a:lvl1pPr>
              <a:defRPr kumimoji="1">
                <a:solidFill>
                  <a:schemeClr val="tx1"/>
                </a:solidFill>
                <a:latin typeface="Arial" pitchFamily="34" charset="0"/>
                <a:ea typeface="新細明體" pitchFamily="18" charset="-120"/>
              </a:defRPr>
            </a:lvl1pPr>
            <a:lvl2pPr marL="742950" indent="-285750">
              <a:defRPr kumimoji="1">
                <a:solidFill>
                  <a:schemeClr val="tx1"/>
                </a:solidFill>
                <a:latin typeface="Arial" pitchFamily="34" charset="0"/>
                <a:ea typeface="新細明體" pitchFamily="18" charset="-120"/>
              </a:defRPr>
            </a:lvl2pPr>
            <a:lvl3pPr marL="1143000" indent="-228600">
              <a:defRPr kumimoji="1">
                <a:solidFill>
                  <a:schemeClr val="tx1"/>
                </a:solidFill>
                <a:latin typeface="Arial" pitchFamily="34" charset="0"/>
                <a:ea typeface="新細明體" pitchFamily="18" charset="-120"/>
              </a:defRPr>
            </a:lvl3pPr>
            <a:lvl4pPr marL="1600200" indent="-228600">
              <a:defRPr kumimoji="1">
                <a:solidFill>
                  <a:schemeClr val="tx1"/>
                </a:solidFill>
                <a:latin typeface="Arial" pitchFamily="34" charset="0"/>
                <a:ea typeface="新細明體" pitchFamily="18" charset="-120"/>
              </a:defRPr>
            </a:lvl4pPr>
            <a:lvl5pPr marL="2057400" indent="-228600">
              <a:defRPr kumimoji="1">
                <a:solidFill>
                  <a:schemeClr val="tx1"/>
                </a:solidFill>
                <a:latin typeface="Arial" pitchFamily="34" charset="0"/>
                <a:ea typeface="新細明體" pitchFamily="18" charset="-120"/>
              </a:defRPr>
            </a:lvl5pPr>
            <a:lvl6pPr marL="2514600" indent="-228600" eaLnBrk="0" fontAlgn="base" hangingPunct="0">
              <a:spcBef>
                <a:spcPct val="0"/>
              </a:spcBef>
              <a:spcAft>
                <a:spcPct val="0"/>
              </a:spcAft>
              <a:defRPr kumimoji="1">
                <a:solidFill>
                  <a:schemeClr val="tx1"/>
                </a:solidFill>
                <a:latin typeface="Arial" pitchFamily="34" charset="0"/>
                <a:ea typeface="新細明體" pitchFamily="18" charset="-120"/>
              </a:defRPr>
            </a:lvl6pPr>
            <a:lvl7pPr marL="2971800" indent="-228600" eaLnBrk="0" fontAlgn="base" hangingPunct="0">
              <a:spcBef>
                <a:spcPct val="0"/>
              </a:spcBef>
              <a:spcAft>
                <a:spcPct val="0"/>
              </a:spcAft>
              <a:defRPr kumimoji="1">
                <a:solidFill>
                  <a:schemeClr val="tx1"/>
                </a:solidFill>
                <a:latin typeface="Arial" pitchFamily="34" charset="0"/>
                <a:ea typeface="新細明體" pitchFamily="18" charset="-120"/>
              </a:defRPr>
            </a:lvl7pPr>
            <a:lvl8pPr marL="3429000" indent="-228600" eaLnBrk="0" fontAlgn="base" hangingPunct="0">
              <a:spcBef>
                <a:spcPct val="0"/>
              </a:spcBef>
              <a:spcAft>
                <a:spcPct val="0"/>
              </a:spcAft>
              <a:defRPr kumimoji="1">
                <a:solidFill>
                  <a:schemeClr val="tx1"/>
                </a:solidFill>
                <a:latin typeface="Arial" pitchFamily="34" charset="0"/>
                <a:ea typeface="新細明體" pitchFamily="18" charset="-120"/>
              </a:defRPr>
            </a:lvl8pPr>
            <a:lvl9pPr marL="3886200" indent="-228600" eaLnBrk="0" fontAlgn="base" hangingPunct="0">
              <a:spcBef>
                <a:spcPct val="0"/>
              </a:spcBef>
              <a:spcAft>
                <a:spcPct val="0"/>
              </a:spcAft>
              <a:defRPr kumimoji="1">
                <a:solidFill>
                  <a:schemeClr val="tx1"/>
                </a:solidFill>
                <a:latin typeface="Arial" pitchFamily="34" charset="0"/>
                <a:ea typeface="新細明體" pitchFamily="18" charset="-120"/>
              </a:defRPr>
            </a:lvl9pPr>
          </a:lstStyle>
          <a:p>
            <a:pPr>
              <a:spcBef>
                <a:spcPct val="50000"/>
              </a:spcBef>
              <a:defRPr/>
            </a:pPr>
            <a:r>
              <a:rPr lang="zh-TW" altLang="en-US" sz="2400" dirty="0">
                <a:latin typeface="標楷體" pitchFamily="65" charset="-120"/>
                <a:ea typeface="標楷體" pitchFamily="65" charset="-120"/>
              </a:rPr>
              <a:t>個別序位</a:t>
            </a:r>
          </a:p>
          <a:p>
            <a:pPr>
              <a:spcBef>
                <a:spcPct val="50000"/>
              </a:spcBef>
              <a:defRPr/>
            </a:pPr>
            <a:r>
              <a:rPr lang="en-US" altLang="zh-TW" sz="2400" dirty="0">
                <a:solidFill>
                  <a:srgbClr val="FF0000"/>
                </a:solidFill>
                <a:latin typeface="標楷體" pitchFamily="65" charset="-120"/>
                <a:ea typeface="標楷體" pitchFamily="65" charset="-120"/>
              </a:rPr>
              <a:t>31.2%-31.69%</a:t>
            </a:r>
          </a:p>
          <a:p>
            <a:pPr>
              <a:spcBef>
                <a:spcPct val="50000"/>
              </a:spcBef>
              <a:defRPr/>
            </a:pPr>
            <a:r>
              <a:rPr lang="en-US" altLang="zh-TW" sz="2400" dirty="0">
                <a:solidFill>
                  <a:srgbClr val="FF0000"/>
                </a:solidFill>
                <a:latin typeface="標楷體" pitchFamily="65" charset="-120"/>
                <a:ea typeface="標楷體" pitchFamily="65" charset="-120"/>
              </a:rPr>
              <a:t>6245-6345</a:t>
            </a:r>
          </a:p>
        </p:txBody>
      </p:sp>
    </p:spTree>
    <p:extLst>
      <p:ext uri="{BB962C8B-B14F-4D97-AF65-F5344CB8AC3E}">
        <p14:creationId xmlns:p14="http://schemas.microsoft.com/office/powerpoint/2010/main" val="3077382501"/>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標題 1">
            <a:extLst>
              <a:ext uri="{FF2B5EF4-FFF2-40B4-BE49-F238E27FC236}">
                <a16:creationId xmlns:a16="http://schemas.microsoft.com/office/drawing/2014/main" id="{CAEF5C60-3CCF-401D-A48C-DE887C238EDD}"/>
              </a:ext>
            </a:extLst>
          </p:cNvPr>
          <p:cNvSpPr>
            <a:spLocks noGrp="1"/>
          </p:cNvSpPr>
          <p:nvPr>
            <p:ph type="title" idx="4294967295"/>
          </p:nvPr>
        </p:nvSpPr>
        <p:spPr bwMode="auto">
          <a:xfrm>
            <a:off x="2208213" y="152401"/>
            <a:ext cx="7772400" cy="612775"/>
          </a:xfrm>
        </p:spPr>
        <p:txBody>
          <a:bodyPr wrap="square" numCol="1" anchorCtr="0" compatLnSpc="1">
            <a:prstTxWarp prst="textNoShape">
              <a:avLst/>
            </a:prstTxWarp>
            <a:normAutofit fontScale="90000"/>
          </a:bodyPr>
          <a:lstStyle/>
          <a:p>
            <a:pPr>
              <a:defRPr/>
            </a:pPr>
            <a:r>
              <a:rPr lang="zh-TW" altLang="en-US" sz="3600" b="0" dirty="0">
                <a:ln>
                  <a:noFill/>
                </a:ln>
                <a:latin typeface="標楷體" panose="03000509000000000000" pitchFamily="65" charset="-120"/>
                <a:ea typeface="標楷體" panose="03000509000000000000" pitchFamily="65" charset="-120"/>
              </a:rPr>
              <a:t>公立高中</a:t>
            </a:r>
            <a:r>
              <a:rPr lang="en-US" altLang="zh-TW" sz="3600" b="0" dirty="0">
                <a:ln>
                  <a:noFill/>
                </a:ln>
                <a:latin typeface="標楷體" panose="03000509000000000000" pitchFamily="65" charset="-120"/>
                <a:ea typeface="標楷體" panose="03000509000000000000" pitchFamily="65" charset="-120"/>
              </a:rPr>
              <a:t>(</a:t>
            </a:r>
            <a:r>
              <a:rPr lang="zh-TW" altLang="en-US" sz="3600" b="0" dirty="0">
                <a:ln>
                  <a:noFill/>
                </a:ln>
                <a:latin typeface="標楷體" panose="03000509000000000000" pitchFamily="65" charset="-120"/>
                <a:ea typeface="標楷體" panose="03000509000000000000" pitchFamily="65" charset="-120"/>
              </a:rPr>
              <a:t>普通科、綜高</a:t>
            </a:r>
            <a:r>
              <a:rPr lang="en-US" altLang="zh-TW" sz="3600" b="0" dirty="0">
                <a:ln>
                  <a:noFill/>
                </a:ln>
                <a:latin typeface="標楷體" panose="03000509000000000000" pitchFamily="65" charset="-120"/>
                <a:ea typeface="標楷體" panose="03000509000000000000" pitchFamily="65" charset="-120"/>
              </a:rPr>
              <a:t>)</a:t>
            </a:r>
            <a:r>
              <a:rPr lang="zh-TW" altLang="en-US" sz="3600" b="0" dirty="0">
                <a:ln>
                  <a:noFill/>
                </a:ln>
                <a:latin typeface="標楷體" panose="03000509000000000000" pitchFamily="65" charset="-120"/>
                <a:ea typeface="標楷體" panose="03000509000000000000" pitchFamily="65" charset="-120"/>
              </a:rPr>
              <a:t>累積人數</a:t>
            </a:r>
          </a:p>
        </p:txBody>
      </p:sp>
      <p:sp>
        <p:nvSpPr>
          <p:cNvPr id="143363" name="內容版面配置區 2">
            <a:extLst>
              <a:ext uri="{FF2B5EF4-FFF2-40B4-BE49-F238E27FC236}">
                <a16:creationId xmlns:a16="http://schemas.microsoft.com/office/drawing/2014/main" id="{DDCAE1A5-3D09-462E-B2DA-089F659E1F2E}"/>
              </a:ext>
            </a:extLst>
          </p:cNvPr>
          <p:cNvSpPr>
            <a:spLocks noGrp="1"/>
          </p:cNvSpPr>
          <p:nvPr>
            <p:ph idx="4294967295"/>
          </p:nvPr>
        </p:nvSpPr>
        <p:spPr>
          <a:xfrm>
            <a:off x="2279651" y="908050"/>
            <a:ext cx="7993063" cy="5761038"/>
          </a:xfrm>
        </p:spPr>
        <p:txBody>
          <a:bodyPr/>
          <a:lstStyle/>
          <a:p>
            <a:r>
              <a:rPr lang="zh-TW" altLang="en-US" sz="2800" b="1" dirty="0">
                <a:latin typeface="標楷體" panose="03000509000000000000" pitchFamily="65" charset="-120"/>
                <a:ea typeface="標楷體" panose="03000509000000000000" pitchFamily="65" charset="-120"/>
              </a:rPr>
              <a:t>學校        免試人數        累積人數</a:t>
            </a:r>
            <a:endParaRPr lang="en-US" altLang="zh-TW" sz="2800" b="1" dirty="0">
              <a:latin typeface="標楷體" panose="03000509000000000000" pitchFamily="65" charset="-120"/>
              <a:ea typeface="標楷體" panose="03000509000000000000" pitchFamily="65" charset="-120"/>
            </a:endParaRPr>
          </a:p>
          <a:p>
            <a:r>
              <a:rPr lang="zh-TW" altLang="en-US" sz="2800" dirty="0">
                <a:latin typeface="標楷體" panose="03000509000000000000" pitchFamily="65" charset="-120"/>
                <a:ea typeface="標楷體" panose="03000509000000000000" pitchFamily="65" charset="-120"/>
              </a:rPr>
              <a:t>桃園高中：   </a:t>
            </a:r>
            <a:r>
              <a:rPr lang="en-US" altLang="zh-TW" sz="2800" dirty="0">
                <a:latin typeface="標楷體" panose="03000509000000000000" pitchFamily="65" charset="-120"/>
                <a:ea typeface="標楷體" panose="03000509000000000000" pitchFamily="65" charset="-120"/>
              </a:rPr>
              <a:t>700</a:t>
            </a:r>
            <a:r>
              <a:rPr lang="zh-TW" altLang="en-US" sz="2800" dirty="0">
                <a:latin typeface="標楷體" panose="03000509000000000000" pitchFamily="65" charset="-120"/>
                <a:ea typeface="標楷體" panose="03000509000000000000" pitchFamily="65" charset="-120"/>
              </a:rPr>
              <a:t>人           </a:t>
            </a:r>
            <a:r>
              <a:rPr lang="en-US" altLang="zh-TW" sz="2800" dirty="0">
                <a:latin typeface="標楷體" panose="03000509000000000000" pitchFamily="65" charset="-120"/>
                <a:ea typeface="標楷體" panose="03000509000000000000" pitchFamily="65" charset="-120"/>
              </a:rPr>
              <a:t>700</a:t>
            </a:r>
            <a:r>
              <a:rPr lang="zh-TW" altLang="en-US" sz="2800" dirty="0">
                <a:latin typeface="標楷體" panose="03000509000000000000" pitchFamily="65" charset="-120"/>
                <a:ea typeface="標楷體" panose="03000509000000000000" pitchFamily="65" charset="-120"/>
              </a:rPr>
              <a:t>人</a:t>
            </a:r>
            <a:endParaRPr lang="en-US" altLang="zh-TW" sz="2800" dirty="0">
              <a:latin typeface="標楷體" panose="03000509000000000000" pitchFamily="65" charset="-120"/>
              <a:ea typeface="標楷體" panose="03000509000000000000" pitchFamily="65" charset="-120"/>
            </a:endParaRPr>
          </a:p>
          <a:p>
            <a:r>
              <a:rPr lang="zh-TW" altLang="en-US" sz="2800" dirty="0">
                <a:latin typeface="標楷體" panose="03000509000000000000" pitchFamily="65" charset="-120"/>
                <a:ea typeface="標楷體" panose="03000509000000000000" pitchFamily="65" charset="-120"/>
              </a:rPr>
              <a:t>中大壢中：   </a:t>
            </a:r>
            <a:r>
              <a:rPr lang="en-US" altLang="zh-TW" sz="2800" dirty="0">
                <a:latin typeface="標楷體" panose="03000509000000000000" pitchFamily="65" charset="-120"/>
                <a:ea typeface="標楷體" panose="03000509000000000000" pitchFamily="65" charset="-120"/>
              </a:rPr>
              <a:t>612</a:t>
            </a:r>
            <a:r>
              <a:rPr lang="zh-TW" altLang="en-US" sz="2800" dirty="0">
                <a:latin typeface="標楷體" panose="03000509000000000000" pitchFamily="65" charset="-120"/>
                <a:ea typeface="標楷體" panose="03000509000000000000" pitchFamily="65" charset="-120"/>
              </a:rPr>
              <a:t>人         </a:t>
            </a:r>
            <a:r>
              <a:rPr lang="en-US" altLang="zh-TW" sz="2800" dirty="0">
                <a:latin typeface="標楷體" panose="03000509000000000000" pitchFamily="65" charset="-120"/>
                <a:ea typeface="標楷體" panose="03000509000000000000" pitchFamily="65" charset="-120"/>
              </a:rPr>
              <a:t>1,312</a:t>
            </a:r>
            <a:r>
              <a:rPr lang="zh-TW" altLang="en-US" sz="2800" dirty="0">
                <a:latin typeface="標楷體" panose="03000509000000000000" pitchFamily="65" charset="-120"/>
                <a:ea typeface="標楷體" panose="03000509000000000000" pitchFamily="65" charset="-120"/>
              </a:rPr>
              <a:t>人</a:t>
            </a:r>
            <a:endParaRPr lang="en-US" altLang="zh-TW" sz="2800" dirty="0">
              <a:latin typeface="標楷體" panose="03000509000000000000" pitchFamily="65" charset="-120"/>
              <a:ea typeface="標楷體" panose="03000509000000000000" pitchFamily="65" charset="-120"/>
            </a:endParaRPr>
          </a:p>
          <a:p>
            <a:r>
              <a:rPr lang="zh-TW" altLang="en-US" sz="2800" dirty="0">
                <a:latin typeface="標楷體" panose="03000509000000000000" pitchFamily="65" charset="-120"/>
                <a:ea typeface="標楷體" panose="03000509000000000000" pitchFamily="65" charset="-120"/>
              </a:rPr>
              <a:t>武陵高中：   </a:t>
            </a:r>
            <a:r>
              <a:rPr lang="en-US" altLang="zh-TW" sz="2800" dirty="0">
                <a:latin typeface="標楷體" panose="03000509000000000000" pitchFamily="65" charset="-120"/>
                <a:ea typeface="標楷體" panose="03000509000000000000" pitchFamily="65" charset="-120"/>
              </a:rPr>
              <a:t>651</a:t>
            </a:r>
            <a:r>
              <a:rPr lang="zh-TW" altLang="en-US" sz="2800" dirty="0">
                <a:latin typeface="標楷體" panose="03000509000000000000" pitchFamily="65" charset="-120"/>
                <a:ea typeface="標楷體" panose="03000509000000000000" pitchFamily="65" charset="-120"/>
              </a:rPr>
              <a:t>人         </a:t>
            </a:r>
            <a:r>
              <a:rPr lang="en-US" altLang="zh-TW" sz="2800" dirty="0">
                <a:latin typeface="標楷體" panose="03000509000000000000" pitchFamily="65" charset="-120"/>
                <a:ea typeface="標楷體" panose="03000509000000000000" pitchFamily="65" charset="-120"/>
              </a:rPr>
              <a:t>1,963</a:t>
            </a:r>
            <a:r>
              <a:rPr lang="zh-TW" altLang="en-US" sz="2800" dirty="0">
                <a:latin typeface="標楷體" panose="03000509000000000000" pitchFamily="65" charset="-120"/>
                <a:ea typeface="標楷體" panose="03000509000000000000" pitchFamily="65" charset="-120"/>
              </a:rPr>
              <a:t>人</a:t>
            </a:r>
          </a:p>
          <a:p>
            <a:r>
              <a:rPr lang="zh-TW" altLang="en-US" sz="2800" dirty="0">
                <a:latin typeface="標楷體" panose="03000509000000000000" pitchFamily="65" charset="-120"/>
                <a:ea typeface="標楷體" panose="03000509000000000000" pitchFamily="65" charset="-120"/>
              </a:rPr>
              <a:t>內壢高中：   </a:t>
            </a:r>
            <a:r>
              <a:rPr lang="en-US" altLang="zh-TW" sz="2800" dirty="0">
                <a:latin typeface="標楷體" panose="03000509000000000000" pitchFamily="65" charset="-120"/>
                <a:ea typeface="標楷體" panose="03000509000000000000" pitchFamily="65" charset="-120"/>
              </a:rPr>
              <a:t>622</a:t>
            </a:r>
            <a:r>
              <a:rPr lang="zh-TW" altLang="en-US" sz="2800" dirty="0">
                <a:latin typeface="標楷體" panose="03000509000000000000" pitchFamily="65" charset="-120"/>
                <a:ea typeface="標楷體" panose="03000509000000000000" pitchFamily="65" charset="-120"/>
              </a:rPr>
              <a:t>人         </a:t>
            </a:r>
            <a:r>
              <a:rPr lang="en-US" altLang="zh-TW" sz="2800" dirty="0">
                <a:latin typeface="標楷體" panose="03000509000000000000" pitchFamily="65" charset="-120"/>
                <a:ea typeface="標楷體" panose="03000509000000000000" pitchFamily="65" charset="-120"/>
              </a:rPr>
              <a:t>2,585</a:t>
            </a:r>
            <a:r>
              <a:rPr lang="zh-TW" altLang="en-US" sz="2800" dirty="0">
                <a:latin typeface="標楷體" panose="03000509000000000000" pitchFamily="65" charset="-120"/>
                <a:ea typeface="標楷體" panose="03000509000000000000" pitchFamily="65" charset="-120"/>
              </a:rPr>
              <a:t>人</a:t>
            </a:r>
            <a:endParaRPr lang="en-US" altLang="zh-TW" sz="2800" dirty="0">
              <a:latin typeface="標楷體" panose="03000509000000000000" pitchFamily="65" charset="-120"/>
              <a:ea typeface="標楷體" panose="03000509000000000000" pitchFamily="65" charset="-120"/>
            </a:endParaRPr>
          </a:p>
          <a:p>
            <a:r>
              <a:rPr lang="zh-TW" altLang="en-US" sz="2800" dirty="0">
                <a:latin typeface="標楷體" panose="03000509000000000000" pitchFamily="65" charset="-120"/>
                <a:ea typeface="標楷體" panose="03000509000000000000" pitchFamily="65" charset="-120"/>
              </a:rPr>
              <a:t>陽明高中：   </a:t>
            </a:r>
            <a:r>
              <a:rPr lang="en-US" altLang="zh-TW" sz="2800" dirty="0">
                <a:latin typeface="標楷體" panose="03000509000000000000" pitchFamily="65" charset="-120"/>
                <a:ea typeface="標楷體" panose="03000509000000000000" pitchFamily="65" charset="-120"/>
              </a:rPr>
              <a:t>649</a:t>
            </a:r>
            <a:r>
              <a:rPr lang="zh-TW" altLang="en-US" sz="2800" dirty="0">
                <a:latin typeface="標楷體" panose="03000509000000000000" pitchFamily="65" charset="-120"/>
                <a:ea typeface="標楷體" panose="03000509000000000000" pitchFamily="65" charset="-120"/>
              </a:rPr>
              <a:t>人         </a:t>
            </a:r>
            <a:r>
              <a:rPr lang="en-US" altLang="zh-TW" sz="2800" dirty="0">
                <a:latin typeface="標楷體" panose="03000509000000000000" pitchFamily="65" charset="-120"/>
                <a:ea typeface="標楷體" panose="03000509000000000000" pitchFamily="65" charset="-120"/>
              </a:rPr>
              <a:t>3,234</a:t>
            </a:r>
            <a:r>
              <a:rPr lang="zh-TW" altLang="en-US" sz="2800" dirty="0">
                <a:latin typeface="標楷體" panose="03000509000000000000" pitchFamily="65" charset="-120"/>
                <a:ea typeface="標楷體" panose="03000509000000000000" pitchFamily="65" charset="-120"/>
              </a:rPr>
              <a:t>人</a:t>
            </a:r>
          </a:p>
          <a:p>
            <a:r>
              <a:rPr lang="zh-TW" altLang="en-US" sz="2800" dirty="0">
                <a:latin typeface="標楷體" panose="03000509000000000000" pitchFamily="65" charset="-120"/>
                <a:ea typeface="標楷體" panose="03000509000000000000" pitchFamily="65" charset="-120"/>
              </a:rPr>
              <a:t>平鎮高中：   </a:t>
            </a:r>
            <a:r>
              <a:rPr lang="en-US" altLang="zh-TW" sz="2800" dirty="0">
                <a:latin typeface="標楷體" panose="03000509000000000000" pitchFamily="65" charset="-120"/>
                <a:ea typeface="標楷體" panose="03000509000000000000" pitchFamily="65" charset="-120"/>
              </a:rPr>
              <a:t>455</a:t>
            </a:r>
            <a:r>
              <a:rPr lang="zh-TW" altLang="en-US" sz="2800" dirty="0">
                <a:latin typeface="標楷體" panose="03000509000000000000" pitchFamily="65" charset="-120"/>
                <a:ea typeface="標楷體" panose="03000509000000000000" pitchFamily="65" charset="-120"/>
              </a:rPr>
              <a:t>人         </a:t>
            </a:r>
            <a:r>
              <a:rPr lang="en-US" altLang="zh-TW" sz="2800" dirty="0">
                <a:latin typeface="標楷體" panose="03000509000000000000" pitchFamily="65" charset="-120"/>
                <a:ea typeface="標楷體" panose="03000509000000000000" pitchFamily="65" charset="-120"/>
              </a:rPr>
              <a:t>3,689</a:t>
            </a:r>
            <a:r>
              <a:rPr lang="zh-TW" altLang="en-US" sz="2800" dirty="0">
                <a:latin typeface="標楷體" panose="03000509000000000000" pitchFamily="65" charset="-120"/>
                <a:ea typeface="標楷體" panose="03000509000000000000" pitchFamily="65" charset="-120"/>
              </a:rPr>
              <a:t>人</a:t>
            </a:r>
            <a:endParaRPr lang="en-US" altLang="zh-TW" sz="2800" dirty="0">
              <a:latin typeface="標楷體" panose="03000509000000000000" pitchFamily="65" charset="-120"/>
              <a:ea typeface="標楷體" panose="03000509000000000000" pitchFamily="65" charset="-120"/>
            </a:endParaRPr>
          </a:p>
          <a:p>
            <a:r>
              <a:rPr lang="zh-TW" altLang="en-US" sz="2800" dirty="0">
                <a:latin typeface="標楷體" panose="03000509000000000000" pitchFamily="65" charset="-120"/>
                <a:ea typeface="標楷體" panose="03000509000000000000" pitchFamily="65" charset="-120"/>
              </a:rPr>
              <a:t>楊梅高中：   </a:t>
            </a:r>
            <a:r>
              <a:rPr lang="en-US" altLang="zh-TW" sz="2800" dirty="0">
                <a:latin typeface="標楷體" panose="03000509000000000000" pitchFamily="65" charset="-120"/>
                <a:ea typeface="標楷體" panose="03000509000000000000" pitchFamily="65" charset="-120"/>
              </a:rPr>
              <a:t>447</a:t>
            </a:r>
            <a:r>
              <a:rPr lang="zh-TW" altLang="en-US" sz="2800" dirty="0">
                <a:latin typeface="標楷體" panose="03000509000000000000" pitchFamily="65" charset="-120"/>
                <a:ea typeface="標楷體" panose="03000509000000000000" pitchFamily="65" charset="-120"/>
              </a:rPr>
              <a:t>人         </a:t>
            </a:r>
            <a:r>
              <a:rPr lang="en-US" altLang="zh-TW" sz="2800" dirty="0">
                <a:latin typeface="標楷體" panose="03000509000000000000" pitchFamily="65" charset="-120"/>
                <a:ea typeface="標楷體" panose="03000509000000000000" pitchFamily="65" charset="-120"/>
              </a:rPr>
              <a:t>4,136</a:t>
            </a:r>
            <a:r>
              <a:rPr lang="zh-TW" altLang="en-US" sz="2800" dirty="0">
                <a:latin typeface="標楷體" panose="03000509000000000000" pitchFamily="65" charset="-120"/>
                <a:ea typeface="標楷體" panose="03000509000000000000" pitchFamily="65" charset="-120"/>
              </a:rPr>
              <a:t>人</a:t>
            </a:r>
            <a:endParaRPr lang="en-US" altLang="zh-TW" sz="2800" dirty="0">
              <a:latin typeface="標楷體" panose="03000509000000000000" pitchFamily="65" charset="-120"/>
              <a:ea typeface="標楷體" panose="03000509000000000000" pitchFamily="65" charset="-120"/>
            </a:endParaRPr>
          </a:p>
          <a:p>
            <a:r>
              <a:rPr lang="zh-TW" altLang="en-US" sz="2800" dirty="0">
                <a:latin typeface="標楷體" panose="03000509000000000000" pitchFamily="65" charset="-120"/>
                <a:ea typeface="標楷體" panose="03000509000000000000" pitchFamily="65" charset="-120"/>
              </a:rPr>
              <a:t>大園國際：   </a:t>
            </a:r>
            <a:r>
              <a:rPr lang="en-US" altLang="zh-TW" sz="2800" dirty="0">
                <a:latin typeface="標楷體" panose="03000509000000000000" pitchFamily="65" charset="-120"/>
                <a:ea typeface="標楷體" panose="03000509000000000000" pitchFamily="65" charset="-120"/>
              </a:rPr>
              <a:t>420</a:t>
            </a:r>
            <a:r>
              <a:rPr lang="zh-TW" altLang="en-US" sz="2800" dirty="0">
                <a:latin typeface="標楷體" panose="03000509000000000000" pitchFamily="65" charset="-120"/>
                <a:ea typeface="標楷體" panose="03000509000000000000" pitchFamily="65" charset="-120"/>
              </a:rPr>
              <a:t>人         </a:t>
            </a:r>
            <a:r>
              <a:rPr lang="en-US" altLang="zh-TW" sz="2800" dirty="0">
                <a:latin typeface="標楷體" panose="03000509000000000000" pitchFamily="65" charset="-120"/>
                <a:ea typeface="標楷體" panose="03000509000000000000" pitchFamily="65" charset="-120"/>
              </a:rPr>
              <a:t>4,556</a:t>
            </a:r>
            <a:r>
              <a:rPr lang="zh-TW" altLang="en-US" sz="2800" dirty="0">
                <a:latin typeface="標楷體" panose="03000509000000000000" pitchFamily="65" charset="-120"/>
                <a:ea typeface="標楷體" panose="03000509000000000000" pitchFamily="65" charset="-120"/>
              </a:rPr>
              <a:t>人</a:t>
            </a:r>
            <a:endParaRPr lang="en-US" altLang="zh-TW" sz="2800" dirty="0">
              <a:latin typeface="標楷體" panose="03000509000000000000" pitchFamily="65" charset="-120"/>
              <a:ea typeface="標楷體" panose="03000509000000000000" pitchFamily="65" charset="-120"/>
            </a:endParaRPr>
          </a:p>
          <a:p>
            <a:r>
              <a:rPr lang="zh-TW" altLang="en-US" sz="2800" dirty="0">
                <a:latin typeface="標楷體" panose="03000509000000000000" pitchFamily="65" charset="-120"/>
                <a:ea typeface="標楷體" panose="03000509000000000000" pitchFamily="65" charset="-120"/>
              </a:rPr>
              <a:t>南崁高中：   </a:t>
            </a:r>
            <a:r>
              <a:rPr lang="en-US" altLang="zh-TW" sz="2800" dirty="0">
                <a:latin typeface="標楷體" panose="03000509000000000000" pitchFamily="65" charset="-120"/>
                <a:ea typeface="標楷體" panose="03000509000000000000" pitchFamily="65" charset="-120"/>
              </a:rPr>
              <a:t>384</a:t>
            </a:r>
            <a:r>
              <a:rPr lang="zh-TW" altLang="en-US" sz="2800" dirty="0">
                <a:latin typeface="標楷體" panose="03000509000000000000" pitchFamily="65" charset="-120"/>
                <a:ea typeface="標楷體" panose="03000509000000000000" pitchFamily="65" charset="-120"/>
              </a:rPr>
              <a:t>人         </a:t>
            </a:r>
            <a:r>
              <a:rPr lang="en-US" altLang="zh-TW" sz="2800" dirty="0">
                <a:latin typeface="標楷體" panose="03000509000000000000" pitchFamily="65" charset="-120"/>
                <a:ea typeface="標楷體" panose="03000509000000000000" pitchFamily="65" charset="-120"/>
              </a:rPr>
              <a:t>4,940</a:t>
            </a:r>
            <a:r>
              <a:rPr lang="zh-TW" altLang="en-US" sz="2800" dirty="0">
                <a:latin typeface="標楷體" panose="03000509000000000000" pitchFamily="65" charset="-120"/>
                <a:ea typeface="標楷體" panose="03000509000000000000" pitchFamily="65" charset="-120"/>
              </a:rPr>
              <a:t>人</a:t>
            </a:r>
            <a:endParaRPr lang="en-US" altLang="zh-TW" sz="2800" dirty="0">
              <a:latin typeface="標楷體" panose="03000509000000000000" pitchFamily="65" charset="-120"/>
              <a:ea typeface="標楷體" panose="03000509000000000000" pitchFamily="65" charset="-120"/>
            </a:endParaRPr>
          </a:p>
          <a:p>
            <a:r>
              <a:rPr lang="zh-TW" altLang="en-US" sz="2800" dirty="0">
                <a:latin typeface="標楷體" panose="03000509000000000000" pitchFamily="65" charset="-120"/>
                <a:ea typeface="標楷體" panose="03000509000000000000" pitchFamily="65" charset="-120"/>
              </a:rPr>
              <a:t>大溪高中：   </a:t>
            </a:r>
            <a:r>
              <a:rPr lang="en-US" altLang="zh-TW" sz="2800" dirty="0">
                <a:latin typeface="標楷體" panose="03000509000000000000" pitchFamily="65" charset="-120"/>
                <a:ea typeface="標楷體" panose="03000509000000000000" pitchFamily="65" charset="-120"/>
              </a:rPr>
              <a:t>350</a:t>
            </a:r>
            <a:r>
              <a:rPr lang="zh-TW" altLang="en-US" sz="2800" dirty="0">
                <a:latin typeface="標楷體" panose="03000509000000000000" pitchFamily="65" charset="-120"/>
                <a:ea typeface="標楷體" panose="03000509000000000000" pitchFamily="65" charset="-120"/>
              </a:rPr>
              <a:t>人         </a:t>
            </a:r>
            <a:r>
              <a:rPr lang="en-US" altLang="zh-TW" sz="2800" dirty="0">
                <a:latin typeface="標楷體" panose="03000509000000000000" pitchFamily="65" charset="-120"/>
                <a:ea typeface="標楷體" panose="03000509000000000000" pitchFamily="65" charset="-120"/>
              </a:rPr>
              <a:t>5,290</a:t>
            </a:r>
            <a:r>
              <a:rPr lang="zh-TW" altLang="en-US" sz="2800" dirty="0">
                <a:latin typeface="標楷體" panose="03000509000000000000" pitchFamily="65" charset="-120"/>
                <a:ea typeface="標楷體" panose="03000509000000000000" pitchFamily="65" charset="-120"/>
              </a:rPr>
              <a:t>人</a:t>
            </a:r>
            <a:endParaRPr lang="en-US" altLang="zh-TW" sz="2800" dirty="0">
              <a:latin typeface="標楷體" panose="03000509000000000000" pitchFamily="65" charset="-120"/>
              <a:ea typeface="標楷體" panose="03000509000000000000" pitchFamily="65" charset="-120"/>
            </a:endParaRPr>
          </a:p>
        </p:txBody>
      </p:sp>
      <p:grpSp>
        <p:nvGrpSpPr>
          <p:cNvPr id="143364" name="群組 3">
            <a:extLst>
              <a:ext uri="{FF2B5EF4-FFF2-40B4-BE49-F238E27FC236}">
                <a16:creationId xmlns:a16="http://schemas.microsoft.com/office/drawing/2014/main" id="{8CAA902B-FC7A-4C28-982A-18ABA6AB44E6}"/>
              </a:ext>
            </a:extLst>
          </p:cNvPr>
          <p:cNvGrpSpPr>
            <a:grpSpLocks/>
          </p:cNvGrpSpPr>
          <p:nvPr/>
        </p:nvGrpSpPr>
        <p:grpSpPr bwMode="auto">
          <a:xfrm>
            <a:off x="6096001" y="2673350"/>
            <a:ext cx="1298575" cy="1511300"/>
            <a:chOff x="4427984" y="1657009"/>
            <a:chExt cx="1512745" cy="1737066"/>
          </a:xfrm>
        </p:grpSpPr>
        <p:sp>
          <p:nvSpPr>
            <p:cNvPr id="5" name="雲朵形圖說文字 1">
              <a:extLst>
                <a:ext uri="{FF2B5EF4-FFF2-40B4-BE49-F238E27FC236}">
                  <a16:creationId xmlns:a16="http://schemas.microsoft.com/office/drawing/2014/main" id="{B1565AA7-C63D-461F-BCDA-13CFD7DFE79F}"/>
                </a:ext>
              </a:extLst>
            </p:cNvPr>
            <p:cNvSpPr/>
            <p:nvPr/>
          </p:nvSpPr>
          <p:spPr>
            <a:xfrm>
              <a:off x="4427984" y="1657009"/>
              <a:ext cx="1512745" cy="1737066"/>
            </a:xfrm>
            <a:prstGeom prst="cloudCallout">
              <a:avLst>
                <a:gd name="adj1" fmla="val -81112"/>
                <a:gd name="adj2" fmla="val 39390"/>
              </a:avLst>
            </a:prstGeom>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endParaRPr lang="zh-TW" altLang="en-US"/>
            </a:p>
          </p:txBody>
        </p:sp>
        <p:sp>
          <p:nvSpPr>
            <p:cNvPr id="143366" name="文字方塊 2">
              <a:extLst>
                <a:ext uri="{FF2B5EF4-FFF2-40B4-BE49-F238E27FC236}">
                  <a16:creationId xmlns:a16="http://schemas.microsoft.com/office/drawing/2014/main" id="{C9F3502A-40E5-41A0-ADC9-CCFEF307A641}"/>
                </a:ext>
              </a:extLst>
            </p:cNvPr>
            <p:cNvSpPr txBox="1">
              <a:spLocks noChangeArrowheads="1"/>
            </p:cNvSpPr>
            <p:nvPr/>
          </p:nvSpPr>
          <p:spPr bwMode="auto">
            <a:xfrm>
              <a:off x="4595787" y="1781415"/>
              <a:ext cx="1298166" cy="1378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Blip>
                  <a:blip r:embed="rId2"/>
                </a:buBlip>
                <a:defRPr sz="3200">
                  <a:solidFill>
                    <a:srgbClr val="104031"/>
                  </a:solidFill>
                  <a:latin typeface="Verdana" panose="020B0604030504040204" pitchFamily="34" charset="0"/>
                </a:defRPr>
              </a:lvl1pPr>
              <a:lvl2pPr marL="742950" indent="-285750">
                <a:spcBef>
                  <a:spcPct val="20000"/>
                </a:spcBef>
                <a:buBlip>
                  <a:blip r:embed="rId3"/>
                </a:buBlip>
                <a:defRPr sz="2800">
                  <a:solidFill>
                    <a:srgbClr val="104031"/>
                  </a:solidFill>
                  <a:latin typeface="Verdana" panose="020B0604030504040204" pitchFamily="34" charset="0"/>
                </a:defRPr>
              </a:lvl2pPr>
              <a:lvl3pPr marL="1143000" indent="-228600">
                <a:spcBef>
                  <a:spcPct val="20000"/>
                </a:spcBef>
                <a:buBlip>
                  <a:blip r:embed="rId2"/>
                </a:buBlip>
                <a:defRPr sz="2400">
                  <a:solidFill>
                    <a:srgbClr val="104031"/>
                  </a:solidFill>
                  <a:latin typeface="Verdana" panose="020B0604030504040204" pitchFamily="34" charset="0"/>
                </a:defRPr>
              </a:lvl3pPr>
              <a:lvl4pPr marL="1600200" indent="-228600">
                <a:spcBef>
                  <a:spcPct val="20000"/>
                </a:spcBef>
                <a:buBlip>
                  <a:blip r:embed="rId3"/>
                </a:buBlip>
                <a:defRPr sz="2000">
                  <a:solidFill>
                    <a:srgbClr val="104031"/>
                  </a:solidFill>
                  <a:latin typeface="Verdana" panose="020B0604030504040204" pitchFamily="34" charset="0"/>
                </a:defRPr>
              </a:lvl4pPr>
              <a:lvl5pPr marL="2057400" indent="-228600">
                <a:spcBef>
                  <a:spcPct val="20000"/>
                </a:spcBef>
                <a:buBlip>
                  <a:blip r:embed="rId2"/>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9pPr>
            </a:lstStyle>
            <a:p>
              <a:pPr eaLnBrk="1" hangingPunct="1">
                <a:spcBef>
                  <a:spcPct val="0"/>
                </a:spcBef>
                <a:buFontTx/>
                <a:buNone/>
              </a:pPr>
              <a:r>
                <a:rPr lang="zh-TW" altLang="en-US" sz="1800" b="1">
                  <a:solidFill>
                    <a:srgbClr val="FFFF00"/>
                  </a:solidFill>
                  <a:latin typeface="標楷體" panose="03000509000000000000" pitchFamily="65" charset="-120"/>
                  <a:ea typeface="標楷體" panose="03000509000000000000" pitchFamily="65" charset="-120"/>
                </a:rPr>
                <a:t>注意</a:t>
              </a:r>
              <a:r>
                <a:rPr lang="en-US" altLang="zh-TW" sz="1800" b="1">
                  <a:solidFill>
                    <a:srgbClr val="FFFF00"/>
                  </a:solidFill>
                  <a:latin typeface="標楷體" panose="03000509000000000000" pitchFamily="65" charset="-120"/>
                  <a:ea typeface="標楷體" panose="03000509000000000000" pitchFamily="65" charset="-120"/>
                </a:rPr>
                <a:t>!</a:t>
              </a:r>
            </a:p>
            <a:p>
              <a:pPr eaLnBrk="1" hangingPunct="1">
                <a:spcBef>
                  <a:spcPct val="0"/>
                </a:spcBef>
                <a:buFontTx/>
                <a:buNone/>
              </a:pPr>
              <a:r>
                <a:rPr lang="zh-TW" altLang="en-US" sz="1800" b="1">
                  <a:solidFill>
                    <a:srgbClr val="FFFF00"/>
                  </a:solidFill>
                  <a:latin typeface="標楷體" panose="03000509000000000000" pitchFamily="65" charset="-120"/>
                  <a:ea typeface="標楷體" panose="03000509000000000000" pitchFamily="65" charset="-120"/>
                </a:rPr>
                <a:t>非學校排序，請適性選擇。</a:t>
              </a:r>
            </a:p>
          </p:txBody>
        </p:sp>
      </p:gr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標題 1">
            <a:extLst>
              <a:ext uri="{FF2B5EF4-FFF2-40B4-BE49-F238E27FC236}">
                <a16:creationId xmlns:a16="http://schemas.microsoft.com/office/drawing/2014/main" id="{634AC543-1B45-42DD-9B02-C517BB6565DE}"/>
              </a:ext>
            </a:extLst>
          </p:cNvPr>
          <p:cNvSpPr>
            <a:spLocks noGrp="1"/>
          </p:cNvSpPr>
          <p:nvPr>
            <p:ph type="title" idx="4294967295"/>
          </p:nvPr>
        </p:nvSpPr>
        <p:spPr bwMode="auto">
          <a:xfrm>
            <a:off x="2208213" y="152401"/>
            <a:ext cx="7772400" cy="612775"/>
          </a:xfrm>
        </p:spPr>
        <p:txBody>
          <a:bodyPr wrap="square" numCol="1" anchorCtr="0" compatLnSpc="1">
            <a:prstTxWarp prst="textNoShape">
              <a:avLst/>
            </a:prstTxWarp>
            <a:normAutofit fontScale="90000"/>
          </a:bodyPr>
          <a:lstStyle/>
          <a:p>
            <a:pPr>
              <a:defRPr/>
            </a:pPr>
            <a:r>
              <a:rPr lang="zh-TW" altLang="en-US" sz="3600" b="0" dirty="0">
                <a:ln>
                  <a:noFill/>
                </a:ln>
                <a:latin typeface="標楷體" panose="03000509000000000000" pitchFamily="65" charset="-120"/>
                <a:ea typeface="標楷體" panose="03000509000000000000" pitchFamily="65" charset="-120"/>
              </a:rPr>
              <a:t>公立高中</a:t>
            </a:r>
            <a:r>
              <a:rPr lang="en-US" altLang="zh-TW" sz="3600" b="0" dirty="0">
                <a:ln>
                  <a:noFill/>
                </a:ln>
                <a:latin typeface="標楷體" panose="03000509000000000000" pitchFamily="65" charset="-120"/>
                <a:ea typeface="標楷體" panose="03000509000000000000" pitchFamily="65" charset="-120"/>
              </a:rPr>
              <a:t>(</a:t>
            </a:r>
            <a:r>
              <a:rPr lang="zh-TW" altLang="en-US" sz="3600" b="0" dirty="0">
                <a:ln>
                  <a:noFill/>
                </a:ln>
                <a:latin typeface="標楷體" panose="03000509000000000000" pitchFamily="65" charset="-120"/>
                <a:ea typeface="標楷體" panose="03000509000000000000" pitchFamily="65" charset="-120"/>
              </a:rPr>
              <a:t>普通科、綜高</a:t>
            </a:r>
            <a:r>
              <a:rPr lang="en-US" altLang="zh-TW" sz="3600" b="0" dirty="0">
                <a:ln>
                  <a:noFill/>
                </a:ln>
                <a:latin typeface="標楷體" panose="03000509000000000000" pitchFamily="65" charset="-120"/>
                <a:ea typeface="標楷體" panose="03000509000000000000" pitchFamily="65" charset="-120"/>
              </a:rPr>
              <a:t>)</a:t>
            </a:r>
            <a:r>
              <a:rPr lang="zh-TW" altLang="en-US" sz="3600" b="0" dirty="0">
                <a:ln>
                  <a:noFill/>
                </a:ln>
                <a:latin typeface="標楷體" panose="03000509000000000000" pitchFamily="65" charset="-120"/>
                <a:ea typeface="標楷體" panose="03000509000000000000" pitchFamily="65" charset="-120"/>
              </a:rPr>
              <a:t>累積人數</a:t>
            </a:r>
            <a:endParaRPr lang="zh-TW" altLang="en-US" sz="3600" b="0" dirty="0">
              <a:ln>
                <a:noFill/>
              </a:ln>
              <a:ea typeface="標楷體" panose="03000509000000000000" pitchFamily="65" charset="-120"/>
            </a:endParaRPr>
          </a:p>
        </p:txBody>
      </p:sp>
      <p:sp>
        <p:nvSpPr>
          <p:cNvPr id="144387" name="內容版面配置區 2">
            <a:extLst>
              <a:ext uri="{FF2B5EF4-FFF2-40B4-BE49-F238E27FC236}">
                <a16:creationId xmlns:a16="http://schemas.microsoft.com/office/drawing/2014/main" id="{C224F8B0-F926-4FC7-8A20-6F6C56726AAD}"/>
              </a:ext>
            </a:extLst>
          </p:cNvPr>
          <p:cNvSpPr>
            <a:spLocks noGrp="1"/>
          </p:cNvSpPr>
          <p:nvPr>
            <p:ph idx="4294967295"/>
          </p:nvPr>
        </p:nvSpPr>
        <p:spPr>
          <a:xfrm>
            <a:off x="2063750" y="1773238"/>
            <a:ext cx="8604250" cy="3727450"/>
          </a:xfrm>
        </p:spPr>
        <p:txBody>
          <a:bodyPr/>
          <a:lstStyle/>
          <a:p>
            <a:r>
              <a:rPr lang="zh-TW" altLang="en-US" sz="2800" b="1" dirty="0">
                <a:latin typeface="標楷體" panose="03000509000000000000" pitchFamily="65" charset="-120"/>
                <a:ea typeface="標楷體" panose="03000509000000000000" pitchFamily="65" charset="-120"/>
              </a:rPr>
              <a:t>學校        免試人數        累積人數</a:t>
            </a:r>
            <a:endParaRPr lang="en-US" altLang="zh-TW" sz="2800" b="1" dirty="0">
              <a:latin typeface="標楷體" panose="03000509000000000000" pitchFamily="65" charset="-120"/>
              <a:ea typeface="標楷體" panose="03000509000000000000" pitchFamily="65" charset="-120"/>
            </a:endParaRPr>
          </a:p>
          <a:p>
            <a:r>
              <a:rPr lang="zh-TW" altLang="en-US" sz="2800" dirty="0">
                <a:latin typeface="標楷體" panose="03000509000000000000" pitchFamily="65" charset="-120"/>
                <a:ea typeface="標楷體" panose="03000509000000000000" pitchFamily="65" charset="-120"/>
              </a:rPr>
              <a:t>永豐高中：   </a:t>
            </a:r>
            <a:r>
              <a:rPr lang="en-US" altLang="zh-TW" sz="2800" dirty="0">
                <a:latin typeface="標楷體" panose="03000509000000000000" pitchFamily="65" charset="-120"/>
                <a:ea typeface="標楷體" panose="03000509000000000000" pitchFamily="65" charset="-120"/>
              </a:rPr>
              <a:t>339</a:t>
            </a:r>
            <a:r>
              <a:rPr lang="zh-TW" altLang="en-US" sz="2800" dirty="0">
                <a:latin typeface="標楷體" panose="03000509000000000000" pitchFamily="65" charset="-120"/>
                <a:ea typeface="標楷體" panose="03000509000000000000" pitchFamily="65" charset="-120"/>
              </a:rPr>
              <a:t>人           </a:t>
            </a:r>
            <a:r>
              <a:rPr lang="en-US" altLang="zh-TW" sz="2800" dirty="0">
                <a:latin typeface="標楷體" panose="03000509000000000000" pitchFamily="65" charset="-120"/>
                <a:ea typeface="標楷體" panose="03000509000000000000" pitchFamily="65" charset="-120"/>
              </a:rPr>
              <a:t>5,629</a:t>
            </a:r>
            <a:r>
              <a:rPr lang="zh-TW" altLang="en-US" sz="2800" dirty="0">
                <a:latin typeface="標楷體" panose="03000509000000000000" pitchFamily="65" charset="-120"/>
                <a:ea typeface="標楷體" panose="03000509000000000000" pitchFamily="65" charset="-120"/>
              </a:rPr>
              <a:t>人</a:t>
            </a:r>
            <a:endParaRPr lang="en-US" altLang="zh-TW" sz="2800" dirty="0">
              <a:latin typeface="標楷體" panose="03000509000000000000" pitchFamily="65" charset="-120"/>
              <a:ea typeface="標楷體" panose="03000509000000000000" pitchFamily="65" charset="-120"/>
            </a:endParaRPr>
          </a:p>
          <a:p>
            <a:r>
              <a:rPr lang="zh-TW" altLang="en-US" sz="2800" dirty="0">
                <a:latin typeface="標楷體" panose="03000509000000000000" pitchFamily="65" charset="-120"/>
                <a:ea typeface="標楷體" panose="03000509000000000000" pitchFamily="65" charset="-120"/>
              </a:rPr>
              <a:t>壽山高中：   </a:t>
            </a:r>
            <a:r>
              <a:rPr lang="en-US" altLang="zh-TW" sz="2800" dirty="0">
                <a:latin typeface="標楷體" panose="03000509000000000000" pitchFamily="65" charset="-120"/>
                <a:ea typeface="標楷體" panose="03000509000000000000" pitchFamily="65" charset="-120"/>
              </a:rPr>
              <a:t>330</a:t>
            </a:r>
            <a:r>
              <a:rPr lang="zh-TW" altLang="en-US" sz="2800" dirty="0">
                <a:latin typeface="標楷體" panose="03000509000000000000" pitchFamily="65" charset="-120"/>
                <a:ea typeface="標楷體" panose="03000509000000000000" pitchFamily="65" charset="-120"/>
              </a:rPr>
              <a:t>人</a:t>
            </a:r>
            <a:r>
              <a:rPr lang="en-US" altLang="zh-TW" sz="2800" dirty="0">
                <a:latin typeface="標楷體" panose="03000509000000000000" pitchFamily="65" charset="-120"/>
                <a:ea typeface="標楷體" panose="03000509000000000000" pitchFamily="65" charset="-120"/>
              </a:rPr>
              <a:t>(</a:t>
            </a:r>
            <a:r>
              <a:rPr lang="zh-TW" altLang="en-US" sz="2800" dirty="0">
                <a:latin typeface="標楷體" panose="03000509000000000000" pitchFamily="65" charset="-120"/>
                <a:ea typeface="標楷體" panose="03000509000000000000" pitchFamily="65" charset="-120"/>
              </a:rPr>
              <a:t>普通科</a:t>
            </a:r>
            <a:r>
              <a:rPr lang="en-US" altLang="zh-TW" sz="2800" dirty="0">
                <a:latin typeface="標楷體" panose="03000509000000000000" pitchFamily="65" charset="-120"/>
                <a:ea typeface="標楷體" panose="03000509000000000000" pitchFamily="65" charset="-120"/>
              </a:rPr>
              <a:t>)</a:t>
            </a:r>
            <a:r>
              <a:rPr lang="zh-TW" altLang="en-US" sz="2800" dirty="0">
                <a:latin typeface="標楷體" panose="03000509000000000000" pitchFamily="65" charset="-120"/>
                <a:ea typeface="標楷體" panose="03000509000000000000" pitchFamily="65" charset="-120"/>
              </a:rPr>
              <a:t>   </a:t>
            </a:r>
            <a:r>
              <a:rPr lang="en-US" altLang="zh-TW" sz="2800" dirty="0">
                <a:latin typeface="標楷體" panose="03000509000000000000" pitchFamily="65" charset="-120"/>
                <a:ea typeface="標楷體" panose="03000509000000000000" pitchFamily="65" charset="-120"/>
              </a:rPr>
              <a:t>5,959</a:t>
            </a:r>
            <a:r>
              <a:rPr lang="zh-TW" altLang="en-US" sz="2800" dirty="0">
                <a:latin typeface="標楷體" panose="03000509000000000000" pitchFamily="65" charset="-120"/>
                <a:ea typeface="標楷體" panose="03000509000000000000" pitchFamily="65" charset="-120"/>
              </a:rPr>
              <a:t>人</a:t>
            </a:r>
            <a:endParaRPr lang="en-US" altLang="zh-TW" sz="2800" dirty="0">
              <a:latin typeface="標楷體" panose="03000509000000000000" pitchFamily="65" charset="-120"/>
              <a:ea typeface="標楷體" panose="03000509000000000000" pitchFamily="65" charset="-120"/>
            </a:endParaRPr>
          </a:p>
          <a:p>
            <a:r>
              <a:rPr lang="zh-TW" altLang="en-US" sz="2800" dirty="0">
                <a:latin typeface="標楷體" panose="03000509000000000000" pitchFamily="65" charset="-120"/>
                <a:ea typeface="標楷體" panose="03000509000000000000" pitchFamily="65" charset="-120"/>
              </a:rPr>
              <a:t>新屋高中：   </a:t>
            </a:r>
            <a:r>
              <a:rPr lang="en-US" altLang="zh-TW" sz="2800" dirty="0">
                <a:latin typeface="標楷體" panose="03000509000000000000" pitchFamily="65" charset="-120"/>
                <a:ea typeface="標楷體" panose="03000509000000000000" pitchFamily="65" charset="-120"/>
              </a:rPr>
              <a:t>143</a:t>
            </a:r>
            <a:r>
              <a:rPr lang="zh-TW" altLang="en-US" sz="2800" dirty="0">
                <a:latin typeface="標楷體" panose="03000509000000000000" pitchFamily="65" charset="-120"/>
                <a:ea typeface="標楷體" panose="03000509000000000000" pitchFamily="65" charset="-120"/>
              </a:rPr>
              <a:t>人           </a:t>
            </a:r>
            <a:r>
              <a:rPr lang="en-US" altLang="zh-TW" sz="2800" dirty="0">
                <a:latin typeface="標楷體" panose="03000509000000000000" pitchFamily="65" charset="-120"/>
                <a:ea typeface="標楷體" panose="03000509000000000000" pitchFamily="65" charset="-120"/>
              </a:rPr>
              <a:t>6,102</a:t>
            </a:r>
            <a:r>
              <a:rPr lang="zh-TW" altLang="en-US" sz="2800" dirty="0">
                <a:latin typeface="標楷體" panose="03000509000000000000" pitchFamily="65" charset="-120"/>
                <a:ea typeface="標楷體" panose="03000509000000000000" pitchFamily="65" charset="-120"/>
              </a:rPr>
              <a:t>人</a:t>
            </a:r>
            <a:endParaRPr lang="en-US" altLang="zh-TW" sz="2800" dirty="0">
              <a:latin typeface="標楷體" panose="03000509000000000000" pitchFamily="65" charset="-120"/>
              <a:ea typeface="標楷體" panose="03000509000000000000" pitchFamily="65" charset="-120"/>
            </a:endParaRPr>
          </a:p>
          <a:p>
            <a:r>
              <a:rPr lang="zh-TW" altLang="en-US" sz="2800" dirty="0">
                <a:latin typeface="標楷體" panose="03000509000000000000" pitchFamily="65" charset="-120"/>
                <a:ea typeface="標楷體" panose="03000509000000000000" pitchFamily="65" charset="-120"/>
              </a:rPr>
              <a:t>中壢高商：   </a:t>
            </a:r>
            <a:r>
              <a:rPr lang="en-US" altLang="zh-TW" sz="2800" dirty="0">
                <a:latin typeface="標楷體" panose="03000509000000000000" pitchFamily="65" charset="-120"/>
                <a:ea typeface="標楷體" panose="03000509000000000000" pitchFamily="65" charset="-120"/>
              </a:rPr>
              <a:t>138</a:t>
            </a:r>
            <a:r>
              <a:rPr lang="zh-TW" altLang="en-US" sz="2800" dirty="0">
                <a:latin typeface="標楷體" panose="03000509000000000000" pitchFamily="65" charset="-120"/>
                <a:ea typeface="標楷體" panose="03000509000000000000" pitchFamily="65" charset="-120"/>
              </a:rPr>
              <a:t>人</a:t>
            </a:r>
            <a:r>
              <a:rPr lang="en-US" altLang="zh-TW" sz="2800" dirty="0">
                <a:latin typeface="標楷體" panose="03000509000000000000" pitchFamily="65" charset="-120"/>
                <a:ea typeface="標楷體" panose="03000509000000000000" pitchFamily="65" charset="-120"/>
              </a:rPr>
              <a:t>(</a:t>
            </a:r>
            <a:r>
              <a:rPr lang="zh-TW" altLang="en-US" sz="2800" dirty="0">
                <a:latin typeface="標楷體" panose="03000509000000000000" pitchFamily="65" charset="-120"/>
                <a:ea typeface="標楷體" panose="03000509000000000000" pitchFamily="65" charset="-120"/>
              </a:rPr>
              <a:t>綜合高中</a:t>
            </a:r>
            <a:r>
              <a:rPr lang="en-US" altLang="zh-TW" sz="2800" dirty="0">
                <a:latin typeface="標楷體" panose="03000509000000000000" pitchFamily="65" charset="-120"/>
                <a:ea typeface="標楷體" panose="03000509000000000000" pitchFamily="65" charset="-120"/>
              </a:rPr>
              <a:t>)</a:t>
            </a:r>
            <a:r>
              <a:rPr lang="zh-TW" altLang="en-US" sz="2800" dirty="0">
                <a:latin typeface="標楷體" panose="03000509000000000000" pitchFamily="65" charset="-120"/>
                <a:ea typeface="標楷體" panose="03000509000000000000" pitchFamily="65" charset="-120"/>
              </a:rPr>
              <a:t> </a:t>
            </a:r>
            <a:r>
              <a:rPr lang="en-US" altLang="zh-TW" sz="2800" dirty="0">
                <a:latin typeface="標楷體" panose="03000509000000000000" pitchFamily="65" charset="-120"/>
                <a:ea typeface="標楷體" panose="03000509000000000000" pitchFamily="65" charset="-120"/>
              </a:rPr>
              <a:t>6,240</a:t>
            </a:r>
            <a:r>
              <a:rPr lang="zh-TW" altLang="en-US" sz="2800" dirty="0">
                <a:latin typeface="標楷體" panose="03000509000000000000" pitchFamily="65" charset="-120"/>
                <a:ea typeface="標楷體" panose="03000509000000000000" pitchFamily="65" charset="-120"/>
              </a:rPr>
              <a:t>人</a:t>
            </a:r>
            <a:endParaRPr lang="en-US" altLang="zh-TW" sz="2800" dirty="0">
              <a:latin typeface="標楷體" panose="03000509000000000000" pitchFamily="65" charset="-120"/>
              <a:ea typeface="標楷體" panose="03000509000000000000" pitchFamily="65" charset="-120"/>
            </a:endParaRPr>
          </a:p>
          <a:p>
            <a:r>
              <a:rPr lang="zh-TW" altLang="en-US" sz="2800" dirty="0">
                <a:latin typeface="標楷體" panose="03000509000000000000" pitchFamily="65" charset="-120"/>
                <a:ea typeface="標楷體" panose="03000509000000000000" pitchFamily="65" charset="-120"/>
              </a:rPr>
              <a:t>龍潭高中：   </a:t>
            </a:r>
            <a:r>
              <a:rPr lang="en-US" altLang="zh-TW" sz="2800" dirty="0">
                <a:latin typeface="標楷體" panose="03000509000000000000" pitchFamily="65" charset="-120"/>
                <a:ea typeface="標楷體" panose="03000509000000000000" pitchFamily="65" charset="-120"/>
              </a:rPr>
              <a:t>135</a:t>
            </a:r>
            <a:r>
              <a:rPr lang="zh-TW" altLang="en-US" sz="2800" dirty="0">
                <a:latin typeface="標楷體" panose="03000509000000000000" pitchFamily="65" charset="-120"/>
                <a:ea typeface="標楷體" panose="03000509000000000000" pitchFamily="65" charset="-120"/>
              </a:rPr>
              <a:t>人           </a:t>
            </a:r>
            <a:r>
              <a:rPr lang="en-US" altLang="zh-TW" sz="2800" dirty="0">
                <a:latin typeface="標楷體" panose="03000509000000000000" pitchFamily="65" charset="-120"/>
                <a:ea typeface="標楷體" panose="03000509000000000000" pitchFamily="65" charset="-120"/>
              </a:rPr>
              <a:t>6,375</a:t>
            </a:r>
            <a:r>
              <a:rPr lang="zh-TW" altLang="en-US" sz="2800" dirty="0">
                <a:latin typeface="標楷體" panose="03000509000000000000" pitchFamily="65" charset="-120"/>
                <a:ea typeface="標楷體" panose="03000509000000000000" pitchFamily="65" charset="-120"/>
              </a:rPr>
              <a:t>人</a:t>
            </a:r>
            <a:endParaRPr lang="en-US" altLang="zh-TW" sz="2800" dirty="0">
              <a:latin typeface="標楷體" panose="03000509000000000000" pitchFamily="65" charset="-120"/>
              <a:ea typeface="標楷體" panose="03000509000000000000" pitchFamily="65" charset="-120"/>
            </a:endParaRPr>
          </a:p>
          <a:p>
            <a:r>
              <a:rPr lang="zh-TW" altLang="en-US" sz="2800" dirty="0">
                <a:latin typeface="標楷體" panose="03000509000000000000" pitchFamily="65" charset="-120"/>
                <a:ea typeface="標楷體" panose="03000509000000000000" pitchFamily="65" charset="-120"/>
              </a:rPr>
              <a:t>觀音高中：   </a:t>
            </a:r>
            <a:r>
              <a:rPr lang="en-US" altLang="zh-TW" sz="2800" dirty="0">
                <a:latin typeface="標楷體" panose="03000509000000000000" pitchFamily="65" charset="-120"/>
                <a:ea typeface="標楷體" panose="03000509000000000000" pitchFamily="65" charset="-120"/>
              </a:rPr>
              <a:t>126</a:t>
            </a:r>
            <a:r>
              <a:rPr lang="zh-TW" altLang="en-US" sz="2800" dirty="0">
                <a:latin typeface="標楷體" panose="03000509000000000000" pitchFamily="65" charset="-120"/>
                <a:ea typeface="標楷體" panose="03000509000000000000" pitchFamily="65" charset="-120"/>
              </a:rPr>
              <a:t>人           </a:t>
            </a:r>
            <a:r>
              <a:rPr lang="en-US" altLang="zh-TW" sz="2800" dirty="0">
                <a:latin typeface="標楷體" panose="03000509000000000000" pitchFamily="65" charset="-120"/>
                <a:ea typeface="標楷體" panose="03000509000000000000" pitchFamily="65" charset="-120"/>
              </a:rPr>
              <a:t>6,501</a:t>
            </a:r>
            <a:r>
              <a:rPr lang="zh-TW" altLang="en-US" sz="2800" dirty="0">
                <a:latin typeface="標楷體" panose="03000509000000000000" pitchFamily="65" charset="-120"/>
                <a:ea typeface="標楷體" panose="03000509000000000000" pitchFamily="65" charset="-120"/>
              </a:rPr>
              <a:t>人</a:t>
            </a:r>
            <a:endParaRPr lang="en-US" altLang="zh-TW" sz="2000" dirty="0">
              <a:latin typeface="標楷體" panose="03000509000000000000" pitchFamily="65" charset="-120"/>
              <a:ea typeface="標楷體" panose="03000509000000000000" pitchFamily="65" charset="-120"/>
            </a:endParaRPr>
          </a:p>
        </p:txBody>
      </p:sp>
      <p:grpSp>
        <p:nvGrpSpPr>
          <p:cNvPr id="144388" name="群組 3">
            <a:extLst>
              <a:ext uri="{FF2B5EF4-FFF2-40B4-BE49-F238E27FC236}">
                <a16:creationId xmlns:a16="http://schemas.microsoft.com/office/drawing/2014/main" id="{7A947A64-D2AC-4641-9D66-84E2F074DD62}"/>
              </a:ext>
            </a:extLst>
          </p:cNvPr>
          <p:cNvGrpSpPr>
            <a:grpSpLocks/>
          </p:cNvGrpSpPr>
          <p:nvPr/>
        </p:nvGrpSpPr>
        <p:grpSpPr bwMode="auto">
          <a:xfrm>
            <a:off x="6094413" y="1125538"/>
            <a:ext cx="1441450" cy="1439862"/>
            <a:chOff x="4427984" y="1657009"/>
            <a:chExt cx="1584176" cy="1737066"/>
          </a:xfrm>
        </p:grpSpPr>
        <p:sp>
          <p:nvSpPr>
            <p:cNvPr id="5" name="雲朵形圖說文字 1">
              <a:extLst>
                <a:ext uri="{FF2B5EF4-FFF2-40B4-BE49-F238E27FC236}">
                  <a16:creationId xmlns:a16="http://schemas.microsoft.com/office/drawing/2014/main" id="{EAD499F4-61AE-490B-9BAA-9B44E5B1DAB3}"/>
                </a:ext>
              </a:extLst>
            </p:cNvPr>
            <p:cNvSpPr/>
            <p:nvPr/>
          </p:nvSpPr>
          <p:spPr>
            <a:xfrm>
              <a:off x="4427984" y="1657009"/>
              <a:ext cx="1512643" cy="1737066"/>
            </a:xfrm>
            <a:prstGeom prst="cloudCallout">
              <a:avLst>
                <a:gd name="adj1" fmla="val -71468"/>
                <a:gd name="adj2" fmla="val 56255"/>
              </a:avLst>
            </a:prstGeom>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endParaRPr lang="zh-TW" altLang="en-US"/>
            </a:p>
          </p:txBody>
        </p:sp>
        <p:sp>
          <p:nvSpPr>
            <p:cNvPr id="144390" name="文字方塊 2">
              <a:extLst>
                <a:ext uri="{FF2B5EF4-FFF2-40B4-BE49-F238E27FC236}">
                  <a16:creationId xmlns:a16="http://schemas.microsoft.com/office/drawing/2014/main" id="{CD6A78F5-8D2D-4D46-AC4E-F0669AC99C74}"/>
                </a:ext>
              </a:extLst>
            </p:cNvPr>
            <p:cNvSpPr txBox="1">
              <a:spLocks noChangeArrowheads="1"/>
            </p:cNvSpPr>
            <p:nvPr/>
          </p:nvSpPr>
          <p:spPr bwMode="auto">
            <a:xfrm>
              <a:off x="4572000" y="1830714"/>
              <a:ext cx="1440160" cy="14477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Blip>
                  <a:blip r:embed="rId2"/>
                </a:buBlip>
                <a:defRPr sz="3200">
                  <a:solidFill>
                    <a:srgbClr val="104031"/>
                  </a:solidFill>
                  <a:latin typeface="Verdana" panose="020B0604030504040204" pitchFamily="34" charset="0"/>
                </a:defRPr>
              </a:lvl1pPr>
              <a:lvl2pPr marL="742950" indent="-285750">
                <a:spcBef>
                  <a:spcPct val="20000"/>
                </a:spcBef>
                <a:buBlip>
                  <a:blip r:embed="rId3"/>
                </a:buBlip>
                <a:defRPr sz="2800">
                  <a:solidFill>
                    <a:srgbClr val="104031"/>
                  </a:solidFill>
                  <a:latin typeface="Verdana" panose="020B0604030504040204" pitchFamily="34" charset="0"/>
                </a:defRPr>
              </a:lvl2pPr>
              <a:lvl3pPr marL="1143000" indent="-228600">
                <a:spcBef>
                  <a:spcPct val="20000"/>
                </a:spcBef>
                <a:buBlip>
                  <a:blip r:embed="rId2"/>
                </a:buBlip>
                <a:defRPr sz="2400">
                  <a:solidFill>
                    <a:srgbClr val="104031"/>
                  </a:solidFill>
                  <a:latin typeface="Verdana" panose="020B0604030504040204" pitchFamily="34" charset="0"/>
                </a:defRPr>
              </a:lvl3pPr>
              <a:lvl4pPr marL="1600200" indent="-228600">
                <a:spcBef>
                  <a:spcPct val="20000"/>
                </a:spcBef>
                <a:buBlip>
                  <a:blip r:embed="rId3"/>
                </a:buBlip>
                <a:defRPr sz="2000">
                  <a:solidFill>
                    <a:srgbClr val="104031"/>
                  </a:solidFill>
                  <a:latin typeface="Verdana" panose="020B0604030504040204" pitchFamily="34" charset="0"/>
                </a:defRPr>
              </a:lvl4pPr>
              <a:lvl5pPr marL="2057400" indent="-228600">
                <a:spcBef>
                  <a:spcPct val="20000"/>
                </a:spcBef>
                <a:buBlip>
                  <a:blip r:embed="rId2"/>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9pPr>
            </a:lstStyle>
            <a:p>
              <a:pPr eaLnBrk="1" hangingPunct="1">
                <a:spcBef>
                  <a:spcPct val="0"/>
                </a:spcBef>
                <a:buFontTx/>
                <a:buNone/>
              </a:pPr>
              <a:r>
                <a:rPr lang="zh-TW" altLang="en-US" sz="1800" b="1">
                  <a:solidFill>
                    <a:srgbClr val="FFFF00"/>
                  </a:solidFill>
                  <a:latin typeface="標楷體" panose="03000509000000000000" pitchFamily="65" charset="-120"/>
                  <a:ea typeface="標楷體" panose="03000509000000000000" pitchFamily="65" charset="-120"/>
                </a:rPr>
                <a:t>注意</a:t>
              </a:r>
              <a:r>
                <a:rPr lang="en-US" altLang="zh-TW" sz="1800" b="1">
                  <a:solidFill>
                    <a:srgbClr val="FFFF00"/>
                  </a:solidFill>
                  <a:latin typeface="標楷體" panose="03000509000000000000" pitchFamily="65" charset="-120"/>
                  <a:ea typeface="標楷體" panose="03000509000000000000" pitchFamily="65" charset="-120"/>
                </a:rPr>
                <a:t>!</a:t>
              </a:r>
            </a:p>
            <a:p>
              <a:pPr eaLnBrk="1" hangingPunct="1">
                <a:spcBef>
                  <a:spcPct val="0"/>
                </a:spcBef>
                <a:buFontTx/>
                <a:buNone/>
              </a:pPr>
              <a:r>
                <a:rPr lang="zh-TW" altLang="en-US" sz="1800" b="1">
                  <a:solidFill>
                    <a:srgbClr val="FFFF00"/>
                  </a:solidFill>
                  <a:latin typeface="標楷體" panose="03000509000000000000" pitchFamily="65" charset="-120"/>
                  <a:ea typeface="標楷體" panose="03000509000000000000" pitchFamily="65" charset="-120"/>
                </a:rPr>
                <a:t>非學校排序，請適性選擇。</a:t>
              </a:r>
            </a:p>
          </p:txBody>
        </p:sp>
      </p:gr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標題 1">
            <a:extLst>
              <a:ext uri="{FF2B5EF4-FFF2-40B4-BE49-F238E27FC236}">
                <a16:creationId xmlns:a16="http://schemas.microsoft.com/office/drawing/2014/main" id="{F5BC7B67-557E-4FDC-8716-D4C1F3387419}"/>
              </a:ext>
            </a:extLst>
          </p:cNvPr>
          <p:cNvSpPr>
            <a:spLocks noGrp="1"/>
          </p:cNvSpPr>
          <p:nvPr>
            <p:ph type="title" idx="429496729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p>
            <a:r>
              <a:rPr lang="zh-TW" altLang="en-US">
                <a:ln>
                  <a:noFill/>
                </a:ln>
                <a:ea typeface="標楷體" panose="03000509000000000000" pitchFamily="65" charset="-120"/>
              </a:rPr>
              <a:t>志願規畫範例</a:t>
            </a:r>
          </a:p>
        </p:txBody>
      </p:sp>
      <p:sp>
        <p:nvSpPr>
          <p:cNvPr id="145411" name="內容版面配置區 2">
            <a:extLst>
              <a:ext uri="{FF2B5EF4-FFF2-40B4-BE49-F238E27FC236}">
                <a16:creationId xmlns:a16="http://schemas.microsoft.com/office/drawing/2014/main" id="{ED73CD55-E0A6-4ACF-9BF4-20A3F4247EC6}"/>
              </a:ext>
            </a:extLst>
          </p:cNvPr>
          <p:cNvSpPr>
            <a:spLocks noGrp="1"/>
          </p:cNvSpPr>
          <p:nvPr>
            <p:ph idx="4294967295"/>
          </p:nvPr>
        </p:nvSpPr>
        <p:spPr>
          <a:xfrm>
            <a:off x="1631504" y="2060848"/>
            <a:ext cx="9762479" cy="3561878"/>
          </a:xfrm>
        </p:spPr>
        <p:txBody>
          <a:bodyPr/>
          <a:lstStyle/>
          <a:p>
            <a:r>
              <a:rPr lang="zh-TW" altLang="en-US" sz="3600" dirty="0">
                <a:latin typeface="標楷體" panose="03000509000000000000" pitchFamily="65" charset="-120"/>
                <a:ea typeface="標楷體" panose="03000509000000000000" pitchFamily="65" charset="-120"/>
              </a:rPr>
              <a:t>小明個別序位累積人數區間為</a:t>
            </a:r>
            <a:r>
              <a:rPr lang="en-US" altLang="zh-TW" sz="3600" dirty="0">
                <a:latin typeface="標楷體" panose="03000509000000000000" pitchFamily="65" charset="-120"/>
                <a:ea typeface="標楷體" panose="03000509000000000000" pitchFamily="65" charset="-120"/>
              </a:rPr>
              <a:t>710~810</a:t>
            </a:r>
          </a:p>
          <a:p>
            <a:r>
              <a:rPr lang="zh-TW" altLang="en-US" sz="3600" dirty="0">
                <a:latin typeface="標楷體" panose="03000509000000000000" pitchFamily="65" charset="-120"/>
                <a:ea typeface="標楷體" panose="03000509000000000000" pitchFamily="65" charset="-120"/>
              </a:rPr>
              <a:t>可以填第一志願</a:t>
            </a:r>
            <a:r>
              <a:rPr lang="en-US" altLang="zh-TW" sz="3600" dirty="0">
                <a:latin typeface="標楷體" panose="03000509000000000000" pitchFamily="65" charset="-120"/>
                <a:ea typeface="標楷體" panose="03000509000000000000" pitchFamily="65" charset="-120"/>
              </a:rPr>
              <a:t>(</a:t>
            </a:r>
            <a:r>
              <a:rPr lang="zh-TW" altLang="en-US" sz="3600" dirty="0">
                <a:latin typeface="標楷體" panose="03000509000000000000" pitchFamily="65" charset="-120"/>
                <a:ea typeface="標楷體" panose="03000509000000000000" pitchFamily="65" charset="-120"/>
              </a:rPr>
              <a:t>夢幻志願</a:t>
            </a:r>
            <a:r>
              <a:rPr lang="en-US" altLang="zh-TW" sz="3600" dirty="0">
                <a:latin typeface="標楷體" panose="03000509000000000000" pitchFamily="65" charset="-120"/>
                <a:ea typeface="標楷體" panose="03000509000000000000" pitchFamily="65" charset="-120"/>
              </a:rPr>
              <a:t>)</a:t>
            </a:r>
            <a:r>
              <a:rPr lang="zh-TW" altLang="en-US" sz="3600" dirty="0">
                <a:latin typeface="標楷體" panose="03000509000000000000" pitchFamily="65" charset="-120"/>
                <a:ea typeface="標楷體" panose="03000509000000000000" pitchFamily="65" charset="-120"/>
              </a:rPr>
              <a:t>武陵高中</a:t>
            </a:r>
            <a:r>
              <a:rPr lang="en-US" altLang="zh-TW" sz="3600" dirty="0">
                <a:latin typeface="標楷體" panose="03000509000000000000" pitchFamily="65" charset="-120"/>
                <a:ea typeface="標楷體" panose="03000509000000000000" pitchFamily="65" charset="-120"/>
              </a:rPr>
              <a:t>(</a:t>
            </a:r>
            <a:r>
              <a:rPr lang="zh-TW" altLang="en-US" sz="3600" dirty="0">
                <a:latin typeface="標楷體" panose="03000509000000000000" pitchFamily="65" charset="-120"/>
                <a:ea typeface="標楷體" panose="03000509000000000000" pitchFamily="65" charset="-120"/>
              </a:rPr>
              <a:t>邊緣，可拼</a:t>
            </a:r>
            <a:r>
              <a:rPr lang="en-US" altLang="zh-TW" sz="3600" dirty="0">
                <a:latin typeface="標楷體" panose="03000509000000000000" pitchFamily="65" charset="-120"/>
                <a:ea typeface="標楷體" panose="03000509000000000000" pitchFamily="65" charset="-120"/>
              </a:rPr>
              <a:t>)</a:t>
            </a:r>
          </a:p>
          <a:p>
            <a:r>
              <a:rPr lang="zh-TW" altLang="en-US" sz="3600" dirty="0">
                <a:latin typeface="標楷體" panose="03000509000000000000" pitchFamily="65" charset="-120"/>
                <a:ea typeface="標楷體" panose="03000509000000000000" pitchFamily="65" charset="-120"/>
              </a:rPr>
              <a:t>第二志願桃園高中或中大壢中</a:t>
            </a:r>
            <a:endParaRPr lang="en-US" altLang="zh-TW" sz="3600" dirty="0">
              <a:latin typeface="標楷體" panose="03000509000000000000" pitchFamily="65" charset="-120"/>
              <a:ea typeface="標楷體" panose="03000509000000000000" pitchFamily="65" charset="-120"/>
            </a:endParaRPr>
          </a:p>
          <a:p>
            <a:r>
              <a:rPr lang="zh-TW" altLang="en-US" sz="3600" dirty="0">
                <a:latin typeface="標楷體" panose="03000509000000000000" pitchFamily="65" charset="-120"/>
                <a:ea typeface="標楷體" panose="03000509000000000000" pitchFamily="65" charset="-120"/>
              </a:rPr>
              <a:t>第三志願中大壢中或桃園高中</a:t>
            </a:r>
            <a:endParaRPr lang="en-US" altLang="zh-TW" sz="3600" dirty="0">
              <a:latin typeface="標楷體" panose="03000509000000000000" pitchFamily="65" charset="-120"/>
              <a:ea typeface="標楷體" panose="03000509000000000000" pitchFamily="65" charset="-120"/>
            </a:endParaRPr>
          </a:p>
          <a:p>
            <a:endParaRPr lang="zh-TW" altLang="en-US" sz="3600" dirty="0">
              <a:latin typeface="標楷體" panose="03000509000000000000" pitchFamily="65" charset="-120"/>
              <a:ea typeface="標楷體" panose="03000509000000000000" pitchFamily="65" charset="-120"/>
            </a:endParaRP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AutoShape 105">
            <a:extLst>
              <a:ext uri="{FF2B5EF4-FFF2-40B4-BE49-F238E27FC236}">
                <a16:creationId xmlns:a16="http://schemas.microsoft.com/office/drawing/2014/main" id="{72633FF2-EE61-49CD-A1A3-9505BE27648B}"/>
              </a:ext>
            </a:extLst>
          </p:cNvPr>
          <p:cNvSpPr>
            <a:spLocks noChangeArrowheads="1"/>
          </p:cNvSpPr>
          <p:nvPr/>
        </p:nvSpPr>
        <p:spPr bwMode="gray">
          <a:xfrm>
            <a:off x="5664200" y="1557338"/>
            <a:ext cx="5003800" cy="5300662"/>
          </a:xfrm>
          <a:prstGeom prst="roundRect">
            <a:avLst>
              <a:gd name="adj" fmla="val 3037"/>
            </a:avLst>
          </a:prstGeom>
          <a:solidFill>
            <a:srgbClr val="FFFFCC"/>
          </a:solidFill>
          <a:ln>
            <a:noFill/>
          </a:ln>
          <a:extLst>
            <a:ext uri="{91240B29-F687-4F45-9708-019B960494DF}">
              <a14:hiddenLine xmlns:a14="http://schemas.microsoft.com/office/drawing/2010/main" w="9525">
                <a:solidFill>
                  <a:srgbClr val="000000"/>
                </a:solidFill>
                <a:round/>
                <a:headEnd/>
                <a:tailEnd/>
              </a14:hiddenLine>
            </a:ext>
          </a:extLst>
        </p:spPr>
        <p:txBody>
          <a:bodyPr lIns="46800" rIns="46800" anchor="ctr"/>
          <a:lstStyle>
            <a:lvl1pPr marL="342900" indent="-342900">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spcBef>
                <a:spcPct val="0"/>
              </a:spcBef>
              <a:buClr>
                <a:srgbClr val="C00000"/>
              </a:buClr>
              <a:buFont typeface="Wingdings" panose="05000000000000000000" pitchFamily="2" charset="2"/>
              <a:buChar char="Ø"/>
            </a:pPr>
            <a:r>
              <a:rPr kumimoji="0" lang="en-US" altLang="zh-TW">
                <a:solidFill>
                  <a:srgbClr val="080808"/>
                </a:solidFill>
                <a:latin typeface="微軟正黑體" panose="020B0604030504040204" pitchFamily="34" charset="-120"/>
                <a:ea typeface="微軟正黑體" panose="020B0604030504040204" pitchFamily="34" charset="-120"/>
              </a:rPr>
              <a:t>100</a:t>
            </a:r>
            <a:r>
              <a:rPr kumimoji="0" lang="zh-TW" altLang="en-US">
                <a:solidFill>
                  <a:srgbClr val="080808"/>
                </a:solidFill>
                <a:latin typeface="微軟正黑體" panose="020B0604030504040204" pitchFamily="34" charset="-120"/>
                <a:ea typeface="微軟正黑體" panose="020B0604030504040204" pitchFamily="34" charset="-120"/>
              </a:rPr>
              <a:t>學年度起，新生每人一冊（</a:t>
            </a:r>
            <a:r>
              <a:rPr kumimoji="0" lang="en-US" altLang="zh-TW">
                <a:solidFill>
                  <a:srgbClr val="080808"/>
                </a:solidFill>
                <a:latin typeface="微軟正黑體" panose="020B0604030504040204" pitchFamily="34" charset="-120"/>
                <a:ea typeface="微軟正黑體" panose="020B0604030504040204" pitchFamily="34" charset="-120"/>
              </a:rPr>
              <a:t>101</a:t>
            </a:r>
            <a:r>
              <a:rPr kumimoji="0" lang="zh-TW" altLang="en-US">
                <a:solidFill>
                  <a:srgbClr val="080808"/>
                </a:solidFill>
                <a:latin typeface="微軟正黑體" panose="020B0604030504040204" pitchFamily="34" charset="-120"/>
                <a:ea typeface="微軟正黑體" panose="020B0604030504040204" pitchFamily="34" charset="-120"/>
              </a:rPr>
              <a:t>學年度微調）</a:t>
            </a:r>
            <a:endParaRPr kumimoji="0" lang="en-US" altLang="zh-TW">
              <a:solidFill>
                <a:srgbClr val="080808"/>
              </a:solidFill>
              <a:latin typeface="微軟正黑體" panose="020B0604030504040204" pitchFamily="34" charset="-120"/>
              <a:ea typeface="微軟正黑體" panose="020B0604030504040204" pitchFamily="34" charset="-120"/>
            </a:endParaRPr>
          </a:p>
          <a:p>
            <a:pPr>
              <a:spcBef>
                <a:spcPct val="0"/>
              </a:spcBef>
              <a:buClr>
                <a:srgbClr val="C00000"/>
              </a:buClr>
              <a:buFont typeface="Wingdings" panose="05000000000000000000" pitchFamily="2" charset="2"/>
              <a:buChar char="Ø"/>
            </a:pPr>
            <a:r>
              <a:rPr kumimoji="0" lang="zh-TW" altLang="en-US" b="1">
                <a:solidFill>
                  <a:schemeClr val="hlink"/>
                </a:solidFill>
                <a:latin typeface="微軟正黑體" panose="020B0604030504040204" pitchFamily="34" charset="-120"/>
                <a:ea typeface="微軟正黑體" panose="020B0604030504040204" pitchFamily="34" charset="-120"/>
              </a:rPr>
              <a:t>手冊可幫助學生</a:t>
            </a:r>
            <a:r>
              <a:rPr kumimoji="0" lang="zh-TW" altLang="zh-TW" b="1">
                <a:solidFill>
                  <a:schemeClr val="hlink"/>
                </a:solidFill>
                <a:latin typeface="微軟正黑體" panose="020B0604030504040204" pitchFamily="34" charset="-120"/>
                <a:ea typeface="微軟正黑體" panose="020B0604030504040204" pitchFamily="34" charset="-120"/>
              </a:rPr>
              <a:t>澄清</a:t>
            </a:r>
            <a:r>
              <a:rPr kumimoji="0" lang="zh-TW" altLang="en-US" b="1">
                <a:solidFill>
                  <a:schemeClr val="hlink"/>
                </a:solidFill>
                <a:latin typeface="微軟正黑體" panose="020B0604030504040204" pitchFamily="34" charset="-120"/>
                <a:ea typeface="微軟正黑體" panose="020B0604030504040204" pitchFamily="34" charset="-120"/>
              </a:rPr>
              <a:t>個人</a:t>
            </a:r>
            <a:r>
              <a:rPr kumimoji="0" lang="zh-TW" altLang="zh-TW" b="1">
                <a:solidFill>
                  <a:schemeClr val="hlink"/>
                </a:solidFill>
                <a:latin typeface="微軟正黑體" panose="020B0604030504040204" pitchFamily="34" charset="-120"/>
                <a:ea typeface="微軟正黑體" panose="020B0604030504040204" pitchFamily="34" charset="-120"/>
              </a:rPr>
              <a:t>的</a:t>
            </a:r>
            <a:r>
              <a:rPr kumimoji="0" lang="zh-TW" altLang="en-US" b="1">
                <a:solidFill>
                  <a:schemeClr val="hlink"/>
                </a:solidFill>
                <a:latin typeface="微軟正黑體" panose="020B0604030504040204" pitchFamily="34" charset="-120"/>
                <a:ea typeface="微軟正黑體" panose="020B0604030504040204" pitchFamily="34" charset="-120"/>
              </a:rPr>
              <a:t>性向、興趣、價值觀，瞭</a:t>
            </a:r>
            <a:r>
              <a:rPr kumimoji="0" lang="zh-TW" altLang="zh-TW" b="1">
                <a:solidFill>
                  <a:schemeClr val="hlink"/>
                </a:solidFill>
                <a:latin typeface="微軟正黑體" panose="020B0604030504040204" pitchFamily="34" charset="-120"/>
                <a:ea typeface="微軟正黑體" panose="020B0604030504040204" pitchFamily="34" charset="-120"/>
              </a:rPr>
              <a:t>解</a:t>
            </a:r>
            <a:r>
              <a:rPr kumimoji="0" lang="zh-TW" altLang="en-US" b="1">
                <a:solidFill>
                  <a:schemeClr val="hlink"/>
                </a:solidFill>
                <a:latin typeface="微軟正黑體" panose="020B0604030504040204" pitchFamily="34" charset="-120"/>
                <a:ea typeface="微軟正黑體" panose="020B0604030504040204" pitchFamily="34" charset="-120"/>
              </a:rPr>
              <a:t>家人的期待，及自己的學習表現（會考、學習成就、社團幹部、獎懲、職業試探結果等）比較適合哪一類學校及科別，做為升學選校參考</a:t>
            </a:r>
            <a:endParaRPr kumimoji="0" lang="en-US" altLang="zh-TW">
              <a:solidFill>
                <a:schemeClr val="hlink"/>
              </a:solidFill>
              <a:latin typeface="微軟正黑體" panose="020B0604030504040204" pitchFamily="34" charset="-120"/>
              <a:ea typeface="微軟正黑體" panose="020B0604030504040204" pitchFamily="34" charset="-120"/>
            </a:endParaRPr>
          </a:p>
        </p:txBody>
      </p:sp>
      <p:sp>
        <p:nvSpPr>
          <p:cNvPr id="148483" name="矩形 5">
            <a:extLst>
              <a:ext uri="{FF2B5EF4-FFF2-40B4-BE49-F238E27FC236}">
                <a16:creationId xmlns:a16="http://schemas.microsoft.com/office/drawing/2014/main" id="{303C20E3-53E3-4814-899E-972E11B8C04C}"/>
              </a:ext>
            </a:extLst>
          </p:cNvPr>
          <p:cNvSpPr>
            <a:spLocks noChangeArrowheads="1"/>
          </p:cNvSpPr>
          <p:nvPr/>
        </p:nvSpPr>
        <p:spPr bwMode="auto">
          <a:xfrm>
            <a:off x="1524000" y="908051"/>
            <a:ext cx="9144000" cy="504825"/>
          </a:xfrm>
          <a:prstGeom prst="rect">
            <a:avLst/>
          </a:prstGeom>
          <a:solidFill>
            <a:srgbClr val="FFCCFF"/>
          </a:solidFill>
          <a:ln w="25400" algn="ctr">
            <a:solidFill>
              <a:srgbClr val="FF33CC"/>
            </a:solidFill>
            <a:round/>
            <a:headEnd/>
            <a:tailEnd/>
          </a:ln>
        </p:spPr>
        <p:txBody>
          <a:bodyPr anchor="ctr"/>
          <a:lstStyle>
            <a:lvl1pPr marL="165100" indent="-165100">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lgn="just">
              <a:spcBef>
                <a:spcPct val="0"/>
              </a:spcBef>
              <a:buFontTx/>
              <a:buNone/>
            </a:pPr>
            <a:r>
              <a:rPr lang="zh-TW" altLang="en-US" sz="2800" b="1" dirty="0">
                <a:solidFill>
                  <a:srgbClr val="C00000"/>
                </a:solidFill>
                <a:latin typeface="微軟正黑體" panose="020B0604030504040204" pitchFamily="34" charset="-120"/>
                <a:ea typeface="微軟正黑體" panose="020B0604030504040204" pitchFamily="34" charset="-120"/>
                <a:sym typeface="Wingdings" panose="05000000000000000000" pitchFamily="2" charset="2"/>
              </a:rPr>
              <a:t></a:t>
            </a:r>
            <a:r>
              <a:rPr lang="zh-TW" altLang="en-US" sz="2800" b="1" dirty="0">
                <a:solidFill>
                  <a:srgbClr val="990000"/>
                </a:solidFill>
                <a:latin typeface="微軟正黑體" panose="020B0604030504040204" pitchFamily="34" charset="-120"/>
                <a:ea typeface="微軟正黑體" panose="020B0604030504040204" pitchFamily="34" charset="-120"/>
                <a:sym typeface="Wingdings" panose="05000000000000000000" pitchFamily="2" charset="2"/>
              </a:rPr>
              <a:t>國中學生生涯發展紀錄手冊</a:t>
            </a:r>
            <a:endParaRPr lang="zh-TW" altLang="zh-TW" sz="2800" b="1" dirty="0">
              <a:solidFill>
                <a:schemeClr val="tx1"/>
              </a:solidFill>
              <a:latin typeface="微軟正黑體" panose="020B0604030504040204" pitchFamily="34" charset="-120"/>
              <a:ea typeface="微軟正黑體" panose="020B0604030504040204" pitchFamily="34" charset="-120"/>
            </a:endParaRPr>
          </a:p>
        </p:txBody>
      </p:sp>
      <p:pic>
        <p:nvPicPr>
          <p:cNvPr id="6" name="圖片 5">
            <a:extLst>
              <a:ext uri="{FF2B5EF4-FFF2-40B4-BE49-F238E27FC236}">
                <a16:creationId xmlns:a16="http://schemas.microsoft.com/office/drawing/2014/main" id="{6CEDDE9B-E14F-403E-8B8C-AA009DAFCACD}"/>
              </a:ext>
            </a:extLst>
          </p:cNvPr>
          <p:cNvPicPr>
            <a:picLocks noChangeAspect="1"/>
          </p:cNvPicPr>
          <p:nvPr/>
        </p:nvPicPr>
        <p:blipFill>
          <a:blip r:embed="rId5"/>
          <a:stretch>
            <a:fillRect/>
          </a:stretch>
        </p:blipFill>
        <p:spPr>
          <a:xfrm>
            <a:off x="1271464" y="1412876"/>
            <a:ext cx="4392736" cy="5458827"/>
          </a:xfrm>
          <a:prstGeom prst="rect">
            <a:avLst/>
          </a:prstGeom>
        </p:spPr>
      </p:pic>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圖片 4">
            <a:extLst>
              <a:ext uri="{FF2B5EF4-FFF2-40B4-BE49-F238E27FC236}">
                <a16:creationId xmlns:a16="http://schemas.microsoft.com/office/drawing/2014/main" id="{7FCFFD85-A90C-4A63-ADFC-D45AABF1655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19636" y="0"/>
            <a:ext cx="6552728" cy="687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4" name="群組 3">
            <a:extLst>
              <a:ext uri="{FF2B5EF4-FFF2-40B4-BE49-F238E27FC236}">
                <a16:creationId xmlns:a16="http://schemas.microsoft.com/office/drawing/2014/main" id="{59DB435E-44FB-4B7A-804A-357A0333C1F5}"/>
              </a:ext>
            </a:extLst>
          </p:cNvPr>
          <p:cNvGrpSpPr/>
          <p:nvPr/>
        </p:nvGrpSpPr>
        <p:grpSpPr>
          <a:xfrm>
            <a:off x="7824192" y="1118584"/>
            <a:ext cx="469215" cy="4421262"/>
            <a:chOff x="4553316" y="1196951"/>
            <a:chExt cx="469215" cy="4421262"/>
          </a:xfrm>
        </p:grpSpPr>
        <p:sp>
          <p:nvSpPr>
            <p:cNvPr id="5" name="文字方塊 4">
              <a:extLst>
                <a:ext uri="{FF2B5EF4-FFF2-40B4-BE49-F238E27FC236}">
                  <a16:creationId xmlns:a16="http://schemas.microsoft.com/office/drawing/2014/main" id="{5EA0C1DB-01D1-4388-979A-06A37005076C}"/>
                </a:ext>
              </a:extLst>
            </p:cNvPr>
            <p:cNvSpPr txBox="1"/>
            <p:nvPr/>
          </p:nvSpPr>
          <p:spPr>
            <a:xfrm>
              <a:off x="4589902" y="1196951"/>
              <a:ext cx="432629" cy="369332"/>
            </a:xfrm>
            <a:prstGeom prst="rect">
              <a:avLst/>
            </a:prstGeom>
            <a:noFill/>
          </p:spPr>
          <p:txBody>
            <a:bodyPr wrap="square" rtlCol="0">
              <a:spAutoFit/>
            </a:bodyPr>
            <a:lstStyle/>
            <a:p>
              <a:r>
                <a:rPr lang="en-US" altLang="zh-TW" b="1" dirty="0">
                  <a:solidFill>
                    <a:srgbClr val="FF0000"/>
                  </a:solidFill>
                  <a:latin typeface="+mj-lt"/>
                  <a:ea typeface="+mj-ea"/>
                </a:rPr>
                <a:t>R</a:t>
              </a:r>
              <a:endParaRPr lang="zh-TW" altLang="en-US" b="1" dirty="0">
                <a:solidFill>
                  <a:srgbClr val="FF0000"/>
                </a:solidFill>
                <a:latin typeface="+mj-lt"/>
                <a:ea typeface="+mj-ea"/>
              </a:endParaRPr>
            </a:p>
          </p:txBody>
        </p:sp>
        <p:sp>
          <p:nvSpPr>
            <p:cNvPr id="6" name="文字方塊 5">
              <a:extLst>
                <a:ext uri="{FF2B5EF4-FFF2-40B4-BE49-F238E27FC236}">
                  <a16:creationId xmlns:a16="http://schemas.microsoft.com/office/drawing/2014/main" id="{488B9483-F8AD-440C-99E4-0D127285BE0E}"/>
                </a:ext>
              </a:extLst>
            </p:cNvPr>
            <p:cNvSpPr txBox="1"/>
            <p:nvPr/>
          </p:nvSpPr>
          <p:spPr>
            <a:xfrm>
              <a:off x="4589902" y="2028293"/>
              <a:ext cx="432629" cy="369332"/>
            </a:xfrm>
            <a:prstGeom prst="rect">
              <a:avLst/>
            </a:prstGeom>
            <a:noFill/>
          </p:spPr>
          <p:txBody>
            <a:bodyPr wrap="square" rtlCol="0">
              <a:spAutoFit/>
            </a:bodyPr>
            <a:lstStyle/>
            <a:p>
              <a:r>
                <a:rPr lang="en-US" altLang="zh-TW" b="1" dirty="0">
                  <a:solidFill>
                    <a:srgbClr val="FF0000"/>
                  </a:solidFill>
                  <a:latin typeface="+mj-lt"/>
                  <a:ea typeface="+mj-ea"/>
                </a:rPr>
                <a:t>I</a:t>
              </a:r>
              <a:endParaRPr lang="zh-TW" altLang="en-US" b="1" dirty="0">
                <a:solidFill>
                  <a:srgbClr val="FF0000"/>
                </a:solidFill>
                <a:latin typeface="+mj-lt"/>
                <a:ea typeface="+mj-ea"/>
              </a:endParaRPr>
            </a:p>
          </p:txBody>
        </p:sp>
        <p:sp>
          <p:nvSpPr>
            <p:cNvPr id="7" name="文字方塊 6">
              <a:extLst>
                <a:ext uri="{FF2B5EF4-FFF2-40B4-BE49-F238E27FC236}">
                  <a16:creationId xmlns:a16="http://schemas.microsoft.com/office/drawing/2014/main" id="{3ED39416-C31B-4625-A7F5-DA94C22A4FE5}"/>
                </a:ext>
              </a:extLst>
            </p:cNvPr>
            <p:cNvSpPr txBox="1"/>
            <p:nvPr/>
          </p:nvSpPr>
          <p:spPr>
            <a:xfrm>
              <a:off x="4553316" y="2962600"/>
              <a:ext cx="432629" cy="369332"/>
            </a:xfrm>
            <a:prstGeom prst="rect">
              <a:avLst/>
            </a:prstGeom>
            <a:noFill/>
          </p:spPr>
          <p:txBody>
            <a:bodyPr wrap="square" rtlCol="0">
              <a:spAutoFit/>
            </a:bodyPr>
            <a:lstStyle/>
            <a:p>
              <a:r>
                <a:rPr lang="en-US" altLang="zh-TW" b="1" dirty="0">
                  <a:solidFill>
                    <a:srgbClr val="FF0000"/>
                  </a:solidFill>
                  <a:latin typeface="+mj-lt"/>
                  <a:ea typeface="+mj-ea"/>
                </a:rPr>
                <a:t>A</a:t>
              </a:r>
              <a:endParaRPr lang="zh-TW" altLang="en-US" b="1" dirty="0">
                <a:solidFill>
                  <a:srgbClr val="FF0000"/>
                </a:solidFill>
                <a:latin typeface="+mj-lt"/>
                <a:ea typeface="+mj-ea"/>
              </a:endParaRPr>
            </a:p>
          </p:txBody>
        </p:sp>
        <p:sp>
          <p:nvSpPr>
            <p:cNvPr id="8" name="文字方塊 7">
              <a:extLst>
                <a:ext uri="{FF2B5EF4-FFF2-40B4-BE49-F238E27FC236}">
                  <a16:creationId xmlns:a16="http://schemas.microsoft.com/office/drawing/2014/main" id="{3433DBF5-D457-4579-AA0C-4EC086F7AF25}"/>
                </a:ext>
              </a:extLst>
            </p:cNvPr>
            <p:cNvSpPr txBox="1"/>
            <p:nvPr/>
          </p:nvSpPr>
          <p:spPr>
            <a:xfrm>
              <a:off x="4583233" y="3747227"/>
              <a:ext cx="432629" cy="369332"/>
            </a:xfrm>
            <a:prstGeom prst="rect">
              <a:avLst/>
            </a:prstGeom>
            <a:noFill/>
          </p:spPr>
          <p:txBody>
            <a:bodyPr wrap="square" rtlCol="0">
              <a:spAutoFit/>
            </a:bodyPr>
            <a:lstStyle/>
            <a:p>
              <a:r>
                <a:rPr lang="en-US" altLang="zh-TW" b="1" dirty="0">
                  <a:solidFill>
                    <a:srgbClr val="FF0000"/>
                  </a:solidFill>
                  <a:latin typeface="+mj-lt"/>
                  <a:ea typeface="+mj-ea"/>
                </a:rPr>
                <a:t>S</a:t>
              </a:r>
              <a:endParaRPr lang="zh-TW" altLang="en-US" b="1" dirty="0">
                <a:solidFill>
                  <a:srgbClr val="FF0000"/>
                </a:solidFill>
                <a:latin typeface="+mj-lt"/>
                <a:ea typeface="+mj-ea"/>
              </a:endParaRPr>
            </a:p>
          </p:txBody>
        </p:sp>
        <p:sp>
          <p:nvSpPr>
            <p:cNvPr id="9" name="文字方塊 8">
              <a:extLst>
                <a:ext uri="{FF2B5EF4-FFF2-40B4-BE49-F238E27FC236}">
                  <a16:creationId xmlns:a16="http://schemas.microsoft.com/office/drawing/2014/main" id="{CFB7F13D-DD45-4141-AE59-8E3E3773843C}"/>
                </a:ext>
              </a:extLst>
            </p:cNvPr>
            <p:cNvSpPr txBox="1"/>
            <p:nvPr/>
          </p:nvSpPr>
          <p:spPr>
            <a:xfrm>
              <a:off x="4575947" y="4518031"/>
              <a:ext cx="432629" cy="369332"/>
            </a:xfrm>
            <a:prstGeom prst="rect">
              <a:avLst/>
            </a:prstGeom>
            <a:noFill/>
          </p:spPr>
          <p:txBody>
            <a:bodyPr wrap="square" rtlCol="0">
              <a:spAutoFit/>
            </a:bodyPr>
            <a:lstStyle/>
            <a:p>
              <a:r>
                <a:rPr lang="en-US" altLang="zh-TW" b="1" dirty="0">
                  <a:solidFill>
                    <a:srgbClr val="FF0000"/>
                  </a:solidFill>
                  <a:latin typeface="+mj-lt"/>
                  <a:ea typeface="+mj-ea"/>
                </a:rPr>
                <a:t>E</a:t>
              </a:r>
              <a:endParaRPr lang="zh-TW" altLang="en-US" b="1" dirty="0">
                <a:solidFill>
                  <a:srgbClr val="FF0000"/>
                </a:solidFill>
                <a:latin typeface="+mj-lt"/>
                <a:ea typeface="+mj-ea"/>
              </a:endParaRPr>
            </a:p>
          </p:txBody>
        </p:sp>
        <p:sp>
          <p:nvSpPr>
            <p:cNvPr id="10" name="文字方塊 9">
              <a:extLst>
                <a:ext uri="{FF2B5EF4-FFF2-40B4-BE49-F238E27FC236}">
                  <a16:creationId xmlns:a16="http://schemas.microsoft.com/office/drawing/2014/main" id="{B7AF8D31-D946-4A13-8473-68C34A0BB6F5}"/>
                </a:ext>
              </a:extLst>
            </p:cNvPr>
            <p:cNvSpPr txBox="1"/>
            <p:nvPr/>
          </p:nvSpPr>
          <p:spPr>
            <a:xfrm>
              <a:off x="4574072" y="5248881"/>
              <a:ext cx="432629" cy="369332"/>
            </a:xfrm>
            <a:prstGeom prst="rect">
              <a:avLst/>
            </a:prstGeom>
            <a:noFill/>
          </p:spPr>
          <p:txBody>
            <a:bodyPr wrap="square" rtlCol="0">
              <a:spAutoFit/>
            </a:bodyPr>
            <a:lstStyle/>
            <a:p>
              <a:r>
                <a:rPr lang="en-US" altLang="zh-TW" b="1" dirty="0">
                  <a:solidFill>
                    <a:srgbClr val="FF0000"/>
                  </a:solidFill>
                  <a:latin typeface="+mj-lt"/>
                  <a:ea typeface="+mj-ea"/>
                </a:rPr>
                <a:t>C</a:t>
              </a:r>
              <a:endParaRPr lang="zh-TW" altLang="en-US" b="1" dirty="0">
                <a:solidFill>
                  <a:srgbClr val="FF0000"/>
                </a:solidFill>
                <a:latin typeface="+mj-lt"/>
                <a:ea typeface="+mj-ea"/>
              </a:endParaRPr>
            </a:p>
          </p:txBody>
        </p:sp>
      </p:gr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6130" name="圖片 2">
            <a:extLst>
              <a:ext uri="{FF2B5EF4-FFF2-40B4-BE49-F238E27FC236}">
                <a16:creationId xmlns:a16="http://schemas.microsoft.com/office/drawing/2014/main" id="{93DF4F75-114A-478A-8B86-C866AC546D2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24000" y="55563"/>
            <a:ext cx="9144000" cy="6792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9076" name="Text Box 4">
            <a:extLst>
              <a:ext uri="{FF2B5EF4-FFF2-40B4-BE49-F238E27FC236}">
                <a16:creationId xmlns:a16="http://schemas.microsoft.com/office/drawing/2014/main" id="{2841C5C8-1C90-42CC-A59E-BBB02E8779D0}"/>
              </a:ext>
            </a:extLst>
          </p:cNvPr>
          <p:cNvSpPr txBox="1">
            <a:spLocks noChangeArrowheads="1"/>
          </p:cNvSpPr>
          <p:nvPr/>
        </p:nvSpPr>
        <p:spPr bwMode="auto">
          <a:xfrm>
            <a:off x="6959601" y="4319589"/>
            <a:ext cx="1368425" cy="646331"/>
          </a:xfrm>
          <a:prstGeom prst="rect">
            <a:avLst/>
          </a:prstGeom>
          <a:noFill/>
          <a:ln>
            <a:noFill/>
          </a:ln>
          <a:effectLst>
            <a:prstShdw prst="shdw17" dist="17961" dir="2700000">
              <a:schemeClr val="accent1">
                <a:gamma/>
                <a:shade val="60000"/>
                <a:invGamma/>
                <a:alpha val="50000"/>
              </a:schemeClr>
            </a:prstShdw>
          </a:effectLst>
        </p:spPr>
        <p:txBody>
          <a:bodyPr>
            <a:spAutoFit/>
          </a:bodyP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spcBef>
                <a:spcPct val="50000"/>
              </a:spcBef>
              <a:defRPr/>
            </a:pPr>
            <a:r>
              <a:rPr lang="zh-TW" altLang="en-US" sz="3600" dirty="0">
                <a:solidFill>
                  <a:schemeClr val="tx2"/>
                </a:solidFill>
                <a:ea typeface="標楷體" panose="03000509000000000000" pitchFamily="65" charset="-120"/>
              </a:rPr>
              <a:t>甲生</a:t>
            </a:r>
          </a:p>
        </p:txBody>
      </p:sp>
      <p:sp>
        <p:nvSpPr>
          <p:cNvPr id="160774" name="Text Box 6">
            <a:extLst>
              <a:ext uri="{FF2B5EF4-FFF2-40B4-BE49-F238E27FC236}">
                <a16:creationId xmlns:a16="http://schemas.microsoft.com/office/drawing/2014/main" id="{46868306-58D1-4686-87C1-F4C7401AE1B6}"/>
              </a:ext>
            </a:extLst>
          </p:cNvPr>
          <p:cNvSpPr txBox="1">
            <a:spLocks noChangeArrowheads="1"/>
          </p:cNvSpPr>
          <p:nvPr/>
        </p:nvSpPr>
        <p:spPr bwMode="auto">
          <a:xfrm>
            <a:off x="6988175" y="4965700"/>
            <a:ext cx="2420938" cy="1570038"/>
          </a:xfrm>
          <a:prstGeom prst="rect">
            <a:avLst/>
          </a:prstGeom>
          <a:noFill/>
          <a:ln>
            <a:noFill/>
          </a:ln>
          <a:effectLst>
            <a:prstShdw prst="shdw17" dist="17961" dir="2700000">
              <a:schemeClr val="accent1">
                <a:gamma/>
                <a:shade val="60000"/>
                <a:invGamma/>
                <a:alpha val="50000"/>
              </a:schemeClr>
            </a:prstShdw>
          </a:effectLst>
        </p:spPr>
        <p:txBody>
          <a:bodyPr>
            <a:spAutoFit/>
          </a:bodyPr>
          <a:lstStyle/>
          <a:p>
            <a:pPr>
              <a:spcBef>
                <a:spcPct val="50000"/>
              </a:spcBef>
              <a:defRPr/>
            </a:pPr>
            <a:r>
              <a:rPr lang="zh-TW" altLang="en-US" sz="2400" dirty="0">
                <a:latin typeface="標楷體" panose="03000509000000000000" pitchFamily="65" charset="-120"/>
                <a:ea typeface="標楷體" panose="03000509000000000000" pitchFamily="65" charset="-120"/>
              </a:rPr>
              <a:t>個別序位</a:t>
            </a:r>
          </a:p>
          <a:p>
            <a:pPr>
              <a:spcBef>
                <a:spcPct val="50000"/>
              </a:spcBef>
              <a:defRPr/>
            </a:pPr>
            <a:r>
              <a:rPr lang="en-US" altLang="zh-TW" sz="2400" dirty="0">
                <a:solidFill>
                  <a:srgbClr val="FF0000"/>
                </a:solidFill>
                <a:latin typeface="標楷體" panose="03000509000000000000" pitchFamily="65" charset="-120"/>
                <a:ea typeface="標楷體" panose="03000509000000000000" pitchFamily="65" charset="-120"/>
              </a:rPr>
              <a:t>11.12~11.58</a:t>
            </a:r>
            <a:r>
              <a:rPr lang="zh-TW" altLang="en-US" sz="2400" dirty="0">
                <a:solidFill>
                  <a:srgbClr val="FF0000"/>
                </a:solidFill>
                <a:latin typeface="標楷體" panose="03000509000000000000" pitchFamily="65" charset="-120"/>
                <a:ea typeface="標楷體" panose="03000509000000000000" pitchFamily="65" charset="-120"/>
              </a:rPr>
              <a:t>％</a:t>
            </a:r>
            <a:endParaRPr lang="en-US" altLang="zh-TW" sz="2400" dirty="0">
              <a:solidFill>
                <a:srgbClr val="FF0000"/>
              </a:solidFill>
              <a:latin typeface="標楷體" panose="03000509000000000000" pitchFamily="65" charset="-120"/>
              <a:ea typeface="標楷體" panose="03000509000000000000" pitchFamily="65" charset="-120"/>
            </a:endParaRPr>
          </a:p>
          <a:p>
            <a:pPr>
              <a:spcBef>
                <a:spcPct val="50000"/>
              </a:spcBef>
              <a:defRPr/>
            </a:pPr>
            <a:r>
              <a:rPr lang="en-US" altLang="zh-TW" sz="2400" dirty="0">
                <a:solidFill>
                  <a:srgbClr val="FF0000"/>
                </a:solidFill>
                <a:latin typeface="標楷體" panose="03000509000000000000" pitchFamily="65" charset="-120"/>
                <a:ea typeface="標楷體" panose="03000509000000000000" pitchFamily="65" charset="-120"/>
              </a:rPr>
              <a:t>2338~2437</a:t>
            </a:r>
          </a:p>
        </p:txBody>
      </p:sp>
      <p:sp>
        <p:nvSpPr>
          <p:cNvPr id="6" name="矩形 5">
            <a:extLst>
              <a:ext uri="{FF2B5EF4-FFF2-40B4-BE49-F238E27FC236}">
                <a16:creationId xmlns:a16="http://schemas.microsoft.com/office/drawing/2014/main" id="{0318B12F-ED95-4E37-824F-18C654254F1D}"/>
              </a:ext>
            </a:extLst>
          </p:cNvPr>
          <p:cNvSpPr/>
          <p:nvPr/>
        </p:nvSpPr>
        <p:spPr>
          <a:xfrm>
            <a:off x="1703388" y="1700214"/>
            <a:ext cx="4392612" cy="288925"/>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Tree>
    <p:custDataLst>
      <p:tags r:id="rId1"/>
    </p:custDataLst>
    <p:extLst>
      <p:ext uri="{BB962C8B-B14F-4D97-AF65-F5344CB8AC3E}">
        <p14:creationId xmlns:p14="http://schemas.microsoft.com/office/powerpoint/2010/main" val="472719368"/>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8178" name="圖片 2">
            <a:extLst>
              <a:ext uri="{FF2B5EF4-FFF2-40B4-BE49-F238E27FC236}">
                <a16:creationId xmlns:a16="http://schemas.microsoft.com/office/drawing/2014/main" id="{8BCDA947-A17E-4558-9174-51D5148E428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24001" y="0"/>
            <a:ext cx="489426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8179" name="圖片 4">
            <a:extLst>
              <a:ext uri="{FF2B5EF4-FFF2-40B4-BE49-F238E27FC236}">
                <a16:creationId xmlns:a16="http://schemas.microsoft.com/office/drawing/2014/main" id="{B32F4216-3723-4E9F-9CB8-9541BDF8462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934076" y="1"/>
            <a:ext cx="4748213" cy="687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矩形 6">
            <a:extLst>
              <a:ext uri="{FF2B5EF4-FFF2-40B4-BE49-F238E27FC236}">
                <a16:creationId xmlns:a16="http://schemas.microsoft.com/office/drawing/2014/main" id="{59644D02-106E-4DD5-BC57-570897A6EB4A}"/>
              </a:ext>
            </a:extLst>
          </p:cNvPr>
          <p:cNvSpPr/>
          <p:nvPr/>
        </p:nvSpPr>
        <p:spPr>
          <a:xfrm>
            <a:off x="1524001" y="549276"/>
            <a:ext cx="4284663" cy="57626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8" name="矩形 7">
            <a:extLst>
              <a:ext uri="{FF2B5EF4-FFF2-40B4-BE49-F238E27FC236}">
                <a16:creationId xmlns:a16="http://schemas.microsoft.com/office/drawing/2014/main" id="{B692E6F2-E98B-45F6-8759-7322541DD639}"/>
              </a:ext>
            </a:extLst>
          </p:cNvPr>
          <p:cNvSpPr/>
          <p:nvPr/>
        </p:nvSpPr>
        <p:spPr>
          <a:xfrm>
            <a:off x="6959601" y="5876925"/>
            <a:ext cx="576263" cy="6477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12" name="矩形 11">
            <a:extLst>
              <a:ext uri="{FF2B5EF4-FFF2-40B4-BE49-F238E27FC236}">
                <a16:creationId xmlns:a16="http://schemas.microsoft.com/office/drawing/2014/main" id="{86764CD4-7292-4790-B252-6669880AD159}"/>
              </a:ext>
            </a:extLst>
          </p:cNvPr>
          <p:cNvSpPr/>
          <p:nvPr/>
        </p:nvSpPr>
        <p:spPr>
          <a:xfrm>
            <a:off x="9551988" y="5732464"/>
            <a:ext cx="576262" cy="649287"/>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13" name="矩形 12">
            <a:extLst>
              <a:ext uri="{FF2B5EF4-FFF2-40B4-BE49-F238E27FC236}">
                <a16:creationId xmlns:a16="http://schemas.microsoft.com/office/drawing/2014/main" id="{4FEAABFC-DF9D-4FFB-9405-2DBFBA85063D}"/>
              </a:ext>
            </a:extLst>
          </p:cNvPr>
          <p:cNvSpPr/>
          <p:nvPr/>
        </p:nvSpPr>
        <p:spPr>
          <a:xfrm>
            <a:off x="8301038" y="5772150"/>
            <a:ext cx="576262" cy="6477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9" name="矩形 8">
            <a:extLst>
              <a:ext uri="{FF2B5EF4-FFF2-40B4-BE49-F238E27FC236}">
                <a16:creationId xmlns:a16="http://schemas.microsoft.com/office/drawing/2014/main" id="{8E90ED36-7D08-43C0-A94A-E60BCAED9838}"/>
              </a:ext>
            </a:extLst>
          </p:cNvPr>
          <p:cNvSpPr/>
          <p:nvPr/>
        </p:nvSpPr>
        <p:spPr>
          <a:xfrm>
            <a:off x="8976320" y="2780928"/>
            <a:ext cx="1512292" cy="2304256"/>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Tree>
    <p:custDataLst>
      <p:tags r:id="rId1"/>
    </p:custDataLst>
    <p:extLst>
      <p:ext uri="{BB962C8B-B14F-4D97-AF65-F5344CB8AC3E}">
        <p14:creationId xmlns:p14="http://schemas.microsoft.com/office/powerpoint/2010/main" val="352508859"/>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0226" name="圖片 2">
            <a:extLst>
              <a:ext uri="{FF2B5EF4-FFF2-40B4-BE49-F238E27FC236}">
                <a16:creationId xmlns:a16="http://schemas.microsoft.com/office/drawing/2014/main" id="{CBCD2AC7-95E2-4707-B711-F9E8B7B1BFF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02521" y="9526"/>
            <a:ext cx="4468813" cy="6777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0227" name="圖片 6">
            <a:extLst>
              <a:ext uri="{FF2B5EF4-FFF2-40B4-BE49-F238E27FC236}">
                <a16:creationId xmlns:a16="http://schemas.microsoft.com/office/drawing/2014/main" id="{50D083C3-FC21-4074-90BD-AE18786C4F9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25588" y="7939"/>
            <a:ext cx="4730750" cy="6778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矩形 10">
            <a:extLst>
              <a:ext uri="{FF2B5EF4-FFF2-40B4-BE49-F238E27FC236}">
                <a16:creationId xmlns:a16="http://schemas.microsoft.com/office/drawing/2014/main" id="{238E76DD-FDB5-4AC5-BF9C-83B62A138F70}"/>
              </a:ext>
            </a:extLst>
          </p:cNvPr>
          <p:cNvSpPr/>
          <p:nvPr/>
        </p:nvSpPr>
        <p:spPr>
          <a:xfrm>
            <a:off x="1524001" y="476251"/>
            <a:ext cx="4284663" cy="57626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Tree>
    <p:custDataLst>
      <p:tags r:id="rId1"/>
    </p:custDataLst>
    <p:extLst>
      <p:ext uri="{BB962C8B-B14F-4D97-AF65-F5344CB8AC3E}">
        <p14:creationId xmlns:p14="http://schemas.microsoft.com/office/powerpoint/2010/main" val="2355518009"/>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2274" name="圖片 2">
            <a:extLst>
              <a:ext uri="{FF2B5EF4-FFF2-40B4-BE49-F238E27FC236}">
                <a16:creationId xmlns:a16="http://schemas.microsoft.com/office/drawing/2014/main" id="{21A6BD23-E198-4F70-80ED-D032E1745E1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24250" y="0"/>
            <a:ext cx="51435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矩形 3">
            <a:extLst>
              <a:ext uri="{FF2B5EF4-FFF2-40B4-BE49-F238E27FC236}">
                <a16:creationId xmlns:a16="http://schemas.microsoft.com/office/drawing/2014/main" id="{F3A29D47-DE48-437D-A466-BD9B6F9AD5A5}"/>
              </a:ext>
            </a:extLst>
          </p:cNvPr>
          <p:cNvSpPr/>
          <p:nvPr/>
        </p:nvSpPr>
        <p:spPr>
          <a:xfrm>
            <a:off x="7319964" y="4689476"/>
            <a:ext cx="1152525" cy="93662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Tree>
    <p:custDataLst>
      <p:tags r:id="rId1"/>
    </p:custDataLst>
    <p:extLst>
      <p:ext uri="{BB962C8B-B14F-4D97-AF65-F5344CB8AC3E}">
        <p14:creationId xmlns:p14="http://schemas.microsoft.com/office/powerpoint/2010/main" val="2114187149"/>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1554" name="圖片 3">
            <a:extLst>
              <a:ext uri="{FF2B5EF4-FFF2-40B4-BE49-F238E27FC236}">
                <a16:creationId xmlns:a16="http://schemas.microsoft.com/office/drawing/2014/main" id="{683E2080-ED4E-4413-9F89-0BC60AF4B6B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6350"/>
            <a:ext cx="9144000" cy="6851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2693" name="Text Box 5">
            <a:extLst>
              <a:ext uri="{FF2B5EF4-FFF2-40B4-BE49-F238E27FC236}">
                <a16:creationId xmlns:a16="http://schemas.microsoft.com/office/drawing/2014/main" id="{7959C8E2-B2B3-4F37-B81C-652D15D8E546}"/>
              </a:ext>
            </a:extLst>
          </p:cNvPr>
          <p:cNvSpPr txBox="1">
            <a:spLocks noChangeArrowheads="1"/>
          </p:cNvSpPr>
          <p:nvPr/>
        </p:nvSpPr>
        <p:spPr bwMode="auto">
          <a:xfrm>
            <a:off x="6816725" y="4868864"/>
            <a:ext cx="2592388" cy="1570037"/>
          </a:xfrm>
          <a:prstGeom prst="rect">
            <a:avLst/>
          </a:prstGeom>
          <a:noFill/>
          <a:ln>
            <a:noFill/>
          </a:ln>
          <a:effectLst>
            <a:prstShdw prst="shdw17" dist="17961" dir="2700000">
              <a:schemeClr val="accent1">
                <a:gamma/>
                <a:shade val="60000"/>
                <a:invGamma/>
                <a:alpha val="50000"/>
              </a:schemeClr>
            </a:prstShdw>
          </a:effectLst>
        </p:spPr>
        <p:txBody>
          <a:bodyPr>
            <a:spAutoFit/>
          </a:bodyPr>
          <a:lstStyle/>
          <a:p>
            <a:pPr>
              <a:spcBef>
                <a:spcPct val="50000"/>
              </a:spcBef>
              <a:defRPr/>
            </a:pPr>
            <a:r>
              <a:rPr lang="zh-TW" altLang="en-US" sz="2400" dirty="0">
                <a:latin typeface="標楷體" panose="03000509000000000000" pitchFamily="65" charset="-120"/>
                <a:ea typeface="標楷體" panose="03000509000000000000" pitchFamily="65" charset="-120"/>
              </a:rPr>
              <a:t>個別序位</a:t>
            </a:r>
          </a:p>
          <a:p>
            <a:pPr>
              <a:spcBef>
                <a:spcPct val="50000"/>
              </a:spcBef>
              <a:defRPr/>
            </a:pPr>
            <a:r>
              <a:rPr lang="en-US" altLang="zh-TW" sz="2400" dirty="0">
                <a:solidFill>
                  <a:srgbClr val="FF0000"/>
                </a:solidFill>
                <a:latin typeface="標楷體" panose="03000509000000000000" pitchFamily="65" charset="-120"/>
                <a:ea typeface="標楷體" panose="03000509000000000000" pitchFamily="65" charset="-120"/>
              </a:rPr>
              <a:t>0.01</a:t>
            </a:r>
            <a:r>
              <a:rPr lang="zh-TW" altLang="en-US" sz="2400" dirty="0">
                <a:solidFill>
                  <a:srgbClr val="FF0000"/>
                </a:solidFill>
                <a:latin typeface="標楷體" panose="03000509000000000000" pitchFamily="65" charset="-120"/>
                <a:ea typeface="標楷體" panose="03000509000000000000" pitchFamily="65" charset="-120"/>
              </a:rPr>
              <a:t>％</a:t>
            </a:r>
            <a:r>
              <a:rPr lang="en-US" altLang="zh-TW" sz="2400" dirty="0">
                <a:solidFill>
                  <a:srgbClr val="FF0000"/>
                </a:solidFill>
                <a:latin typeface="標楷體" panose="03000509000000000000" pitchFamily="65" charset="-120"/>
                <a:ea typeface="標楷體" panose="03000509000000000000" pitchFamily="65" charset="-120"/>
              </a:rPr>
              <a:t>~1.13</a:t>
            </a:r>
            <a:r>
              <a:rPr lang="zh-TW" altLang="en-US" sz="2400" dirty="0">
                <a:solidFill>
                  <a:srgbClr val="FF0000"/>
                </a:solidFill>
                <a:latin typeface="標楷體" panose="03000509000000000000" pitchFamily="65" charset="-120"/>
                <a:ea typeface="標楷體" panose="03000509000000000000" pitchFamily="65" charset="-120"/>
              </a:rPr>
              <a:t>％</a:t>
            </a:r>
            <a:endParaRPr lang="en-US" altLang="zh-TW" sz="2400" dirty="0">
              <a:solidFill>
                <a:srgbClr val="FF0000"/>
              </a:solidFill>
              <a:latin typeface="標楷體" panose="03000509000000000000" pitchFamily="65" charset="-120"/>
              <a:ea typeface="標楷體" panose="03000509000000000000" pitchFamily="65" charset="-120"/>
            </a:endParaRPr>
          </a:p>
          <a:p>
            <a:pPr>
              <a:spcBef>
                <a:spcPct val="50000"/>
              </a:spcBef>
              <a:defRPr/>
            </a:pPr>
            <a:r>
              <a:rPr lang="en-US" altLang="zh-TW" sz="2400" dirty="0">
                <a:solidFill>
                  <a:srgbClr val="FF0000"/>
                </a:solidFill>
                <a:latin typeface="標楷體" panose="03000509000000000000" pitchFamily="65" charset="-120"/>
                <a:ea typeface="標楷體" panose="03000509000000000000" pitchFamily="65" charset="-120"/>
              </a:rPr>
              <a:t>1~237</a:t>
            </a:r>
          </a:p>
        </p:txBody>
      </p:sp>
      <p:sp>
        <p:nvSpPr>
          <p:cNvPr id="3" name="矩形 2">
            <a:extLst>
              <a:ext uri="{FF2B5EF4-FFF2-40B4-BE49-F238E27FC236}">
                <a16:creationId xmlns:a16="http://schemas.microsoft.com/office/drawing/2014/main" id="{9BBA8452-4EEC-4327-A2F9-B558DB4009E8}"/>
              </a:ext>
            </a:extLst>
          </p:cNvPr>
          <p:cNvSpPr/>
          <p:nvPr/>
        </p:nvSpPr>
        <p:spPr>
          <a:xfrm>
            <a:off x="1774826" y="1628776"/>
            <a:ext cx="4392613" cy="288925"/>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7" name="Text Box 31">
            <a:extLst>
              <a:ext uri="{FF2B5EF4-FFF2-40B4-BE49-F238E27FC236}">
                <a16:creationId xmlns:a16="http://schemas.microsoft.com/office/drawing/2014/main" id="{A8EB8919-5A53-4417-930D-8D0C1F5F3883}"/>
              </a:ext>
            </a:extLst>
          </p:cNvPr>
          <p:cNvSpPr txBox="1">
            <a:spLocks noChangeArrowheads="1"/>
          </p:cNvSpPr>
          <p:nvPr/>
        </p:nvSpPr>
        <p:spPr bwMode="auto">
          <a:xfrm>
            <a:off x="7032626" y="4129088"/>
            <a:ext cx="1368425" cy="641350"/>
          </a:xfrm>
          <a:prstGeom prst="rect">
            <a:avLst/>
          </a:prstGeom>
          <a:noFill/>
          <a:ln>
            <a:noFill/>
          </a:ln>
          <a:effectLst>
            <a:prstShdw prst="shdw17" dist="17961" dir="2700000">
              <a:schemeClr val="accent1">
                <a:gamma/>
                <a:shade val="60000"/>
                <a:invGamma/>
                <a:alpha val="50000"/>
              </a:schemeClr>
            </a:prstShdw>
          </a:effectLst>
        </p:spPr>
        <p:txBody>
          <a:bodyPr>
            <a:spAutoFit/>
          </a:bodyP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spcBef>
                <a:spcPct val="50000"/>
              </a:spcBef>
              <a:defRPr/>
            </a:pPr>
            <a:r>
              <a:rPr lang="zh-TW" altLang="en-US" sz="3600" dirty="0">
                <a:solidFill>
                  <a:schemeClr val="tx2"/>
                </a:solidFill>
                <a:ea typeface="標楷體" panose="03000509000000000000" pitchFamily="65" charset="-120"/>
              </a:rPr>
              <a:t>乙生</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02" name="圖片 2">
            <a:extLst>
              <a:ext uri="{FF2B5EF4-FFF2-40B4-BE49-F238E27FC236}">
                <a16:creationId xmlns:a16="http://schemas.microsoft.com/office/drawing/2014/main" id="{F715426C-3538-4B61-A072-5247A74F090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0"/>
            <a:ext cx="46482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603" name="圖片 4">
            <a:extLst>
              <a:ext uri="{FF2B5EF4-FFF2-40B4-BE49-F238E27FC236}">
                <a16:creationId xmlns:a16="http://schemas.microsoft.com/office/drawing/2014/main" id="{A56AFBA5-7751-4AB4-B972-1C00C3408F5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92826" y="1"/>
            <a:ext cx="4746625" cy="6894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矩形 5">
            <a:extLst>
              <a:ext uri="{FF2B5EF4-FFF2-40B4-BE49-F238E27FC236}">
                <a16:creationId xmlns:a16="http://schemas.microsoft.com/office/drawing/2014/main" id="{3421DB64-632A-4350-B3C9-08FA919A0D6E}"/>
              </a:ext>
            </a:extLst>
          </p:cNvPr>
          <p:cNvSpPr/>
          <p:nvPr/>
        </p:nvSpPr>
        <p:spPr>
          <a:xfrm>
            <a:off x="1631951" y="549275"/>
            <a:ext cx="9001125" cy="503238"/>
          </a:xfrm>
          <a:prstGeom prst="rect">
            <a:avLst/>
          </a:prstGeom>
          <a:solidFill>
            <a:schemeClr val="bg1">
              <a:lumMod val="8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7" name="矩形 6">
            <a:extLst>
              <a:ext uri="{FF2B5EF4-FFF2-40B4-BE49-F238E27FC236}">
                <a16:creationId xmlns:a16="http://schemas.microsoft.com/office/drawing/2014/main" id="{7269D671-3D29-4F8F-9516-75D227DA645A}"/>
              </a:ext>
            </a:extLst>
          </p:cNvPr>
          <p:cNvSpPr/>
          <p:nvPr/>
        </p:nvSpPr>
        <p:spPr>
          <a:xfrm>
            <a:off x="9480550" y="3573464"/>
            <a:ext cx="647700" cy="503237"/>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5650" name="圖片 2">
            <a:extLst>
              <a:ext uri="{FF2B5EF4-FFF2-40B4-BE49-F238E27FC236}">
                <a16:creationId xmlns:a16="http://schemas.microsoft.com/office/drawing/2014/main" id="{9B900291-A787-46DC-91F9-C17642A86AC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22225"/>
            <a:ext cx="4572000" cy="681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5651" name="圖片 4">
            <a:extLst>
              <a:ext uri="{FF2B5EF4-FFF2-40B4-BE49-F238E27FC236}">
                <a16:creationId xmlns:a16="http://schemas.microsoft.com/office/drawing/2014/main" id="{F29926E6-1B3F-4512-B696-6FF4E0C9EEC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86476" y="22225"/>
            <a:ext cx="4581525" cy="681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42" name="圖片 2">
            <a:extLst>
              <a:ext uri="{FF2B5EF4-FFF2-40B4-BE49-F238E27FC236}">
                <a16:creationId xmlns:a16="http://schemas.microsoft.com/office/drawing/2014/main" id="{6F550BAC-B3C8-440F-956D-F85E02177EC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7939"/>
            <a:ext cx="9144000" cy="686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6379" name="Text Box 11">
            <a:extLst>
              <a:ext uri="{FF2B5EF4-FFF2-40B4-BE49-F238E27FC236}">
                <a16:creationId xmlns:a16="http://schemas.microsoft.com/office/drawing/2014/main" id="{8B7CF51E-C600-4199-9015-85FA784EFAC4}"/>
              </a:ext>
            </a:extLst>
          </p:cNvPr>
          <p:cNvSpPr txBox="1">
            <a:spLocks noChangeArrowheads="1"/>
          </p:cNvSpPr>
          <p:nvPr/>
        </p:nvSpPr>
        <p:spPr bwMode="auto">
          <a:xfrm>
            <a:off x="7680326" y="4292601"/>
            <a:ext cx="1368425" cy="646331"/>
          </a:xfrm>
          <a:prstGeom prst="rect">
            <a:avLst/>
          </a:prstGeom>
          <a:noFill/>
          <a:ln>
            <a:noFill/>
          </a:ln>
          <a:effectLst>
            <a:prstShdw prst="shdw17" dist="17961" dir="2700000">
              <a:schemeClr val="accent1">
                <a:gamma/>
                <a:shade val="60000"/>
                <a:invGamma/>
                <a:alpha val="50000"/>
              </a:schemeClr>
            </a:prstShdw>
          </a:effectLst>
        </p:spPr>
        <p:txBody>
          <a:bodyPr>
            <a:spAutoFit/>
          </a:bodyP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spcBef>
                <a:spcPct val="50000"/>
              </a:spcBef>
              <a:defRPr/>
            </a:pPr>
            <a:r>
              <a:rPr lang="zh-TW" altLang="en-US" sz="3600" dirty="0">
                <a:solidFill>
                  <a:schemeClr val="tx2"/>
                </a:solidFill>
                <a:ea typeface="標楷體" panose="03000509000000000000" pitchFamily="65" charset="-120"/>
              </a:rPr>
              <a:t>丙生</a:t>
            </a:r>
          </a:p>
        </p:txBody>
      </p:sp>
      <p:sp>
        <p:nvSpPr>
          <p:cNvPr id="162824" name="Text Box 8">
            <a:extLst>
              <a:ext uri="{FF2B5EF4-FFF2-40B4-BE49-F238E27FC236}">
                <a16:creationId xmlns:a16="http://schemas.microsoft.com/office/drawing/2014/main" id="{4835B145-61DE-4130-97E4-F04D348F78D4}"/>
              </a:ext>
            </a:extLst>
          </p:cNvPr>
          <p:cNvSpPr txBox="1">
            <a:spLocks noChangeArrowheads="1"/>
          </p:cNvSpPr>
          <p:nvPr/>
        </p:nvSpPr>
        <p:spPr bwMode="auto">
          <a:xfrm>
            <a:off x="6888164" y="4941889"/>
            <a:ext cx="3108325" cy="1570037"/>
          </a:xfrm>
          <a:prstGeom prst="rect">
            <a:avLst/>
          </a:prstGeom>
          <a:noFill/>
          <a:ln>
            <a:noFill/>
          </a:ln>
          <a:effectLst>
            <a:prstShdw prst="shdw17" dist="17961" dir="2700000">
              <a:schemeClr val="accent1">
                <a:gamma/>
                <a:shade val="60000"/>
                <a:invGamma/>
                <a:alpha val="50000"/>
              </a:schemeClr>
            </a:prstShdw>
          </a:effectLst>
        </p:spPr>
        <p:txBody>
          <a:bodyPr>
            <a:spAutoFit/>
          </a:bodyPr>
          <a:lstStyle/>
          <a:p>
            <a:pPr>
              <a:spcBef>
                <a:spcPct val="50000"/>
              </a:spcBef>
              <a:defRPr/>
            </a:pPr>
            <a:r>
              <a:rPr lang="zh-TW" altLang="en-US" sz="2400" dirty="0">
                <a:latin typeface="標楷體" panose="03000509000000000000" pitchFamily="65" charset="-120"/>
                <a:ea typeface="標楷體" panose="03000509000000000000" pitchFamily="65" charset="-120"/>
              </a:rPr>
              <a:t>個別序位</a:t>
            </a:r>
          </a:p>
          <a:p>
            <a:pPr>
              <a:spcBef>
                <a:spcPct val="50000"/>
              </a:spcBef>
              <a:defRPr/>
            </a:pPr>
            <a:r>
              <a:rPr lang="en-US" altLang="zh-TW" sz="2400" dirty="0">
                <a:solidFill>
                  <a:srgbClr val="FF0000"/>
                </a:solidFill>
                <a:latin typeface="標楷體" panose="03000509000000000000" pitchFamily="65" charset="-120"/>
                <a:ea typeface="標楷體" panose="03000509000000000000" pitchFamily="65" charset="-120"/>
              </a:rPr>
              <a:t>41.86</a:t>
            </a:r>
            <a:r>
              <a:rPr lang="zh-TW" altLang="en-US" sz="2400" dirty="0">
                <a:solidFill>
                  <a:srgbClr val="FF0000"/>
                </a:solidFill>
                <a:latin typeface="標楷體" panose="03000509000000000000" pitchFamily="65" charset="-120"/>
                <a:ea typeface="標楷體" panose="03000509000000000000" pitchFamily="65" charset="-120"/>
              </a:rPr>
              <a:t>％</a:t>
            </a:r>
            <a:r>
              <a:rPr lang="en-US" altLang="zh-TW" sz="2400" dirty="0">
                <a:solidFill>
                  <a:srgbClr val="FF0000"/>
                </a:solidFill>
                <a:latin typeface="標楷體" panose="03000509000000000000" pitchFamily="65" charset="-120"/>
                <a:ea typeface="標楷體" panose="03000509000000000000" pitchFamily="65" charset="-120"/>
              </a:rPr>
              <a:t>~42.35</a:t>
            </a:r>
            <a:r>
              <a:rPr lang="zh-TW" altLang="en-US" sz="2400" dirty="0">
                <a:solidFill>
                  <a:srgbClr val="FF0000"/>
                </a:solidFill>
                <a:latin typeface="標楷體" panose="03000509000000000000" pitchFamily="65" charset="-120"/>
                <a:ea typeface="標楷體" panose="03000509000000000000" pitchFamily="65" charset="-120"/>
              </a:rPr>
              <a:t>％</a:t>
            </a:r>
            <a:endParaRPr lang="en-US" altLang="zh-TW" sz="2400" dirty="0">
              <a:solidFill>
                <a:srgbClr val="FF0000"/>
              </a:solidFill>
              <a:latin typeface="標楷體" panose="03000509000000000000" pitchFamily="65" charset="-120"/>
              <a:ea typeface="標楷體" panose="03000509000000000000" pitchFamily="65" charset="-120"/>
            </a:endParaRPr>
          </a:p>
          <a:p>
            <a:pPr>
              <a:spcBef>
                <a:spcPct val="50000"/>
              </a:spcBef>
              <a:defRPr/>
            </a:pPr>
            <a:r>
              <a:rPr lang="en-US" altLang="zh-TW" sz="2400" dirty="0">
                <a:solidFill>
                  <a:srgbClr val="FF0000"/>
                </a:solidFill>
                <a:latin typeface="標楷體" panose="03000509000000000000" pitchFamily="65" charset="-120"/>
                <a:ea typeface="標楷體" panose="03000509000000000000" pitchFamily="65" charset="-120"/>
              </a:rPr>
              <a:t>8805~8910</a:t>
            </a:r>
          </a:p>
        </p:txBody>
      </p:sp>
      <p:sp>
        <p:nvSpPr>
          <p:cNvPr id="6" name="矩形 5">
            <a:extLst>
              <a:ext uri="{FF2B5EF4-FFF2-40B4-BE49-F238E27FC236}">
                <a16:creationId xmlns:a16="http://schemas.microsoft.com/office/drawing/2014/main" id="{72710F3D-2A3D-4C00-9DA6-8CAAE426B619}"/>
              </a:ext>
            </a:extLst>
          </p:cNvPr>
          <p:cNvSpPr/>
          <p:nvPr/>
        </p:nvSpPr>
        <p:spPr>
          <a:xfrm>
            <a:off x="1631951" y="1916114"/>
            <a:ext cx="4392613" cy="433387"/>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5890" name="圖片 2">
            <a:extLst>
              <a:ext uri="{FF2B5EF4-FFF2-40B4-BE49-F238E27FC236}">
                <a16:creationId xmlns:a16="http://schemas.microsoft.com/office/drawing/2014/main" id="{5E3F7772-2C37-43CB-94C0-02DB97077DD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1" y="0"/>
            <a:ext cx="489426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5891" name="圖片 4">
            <a:extLst>
              <a:ext uri="{FF2B5EF4-FFF2-40B4-BE49-F238E27FC236}">
                <a16:creationId xmlns:a16="http://schemas.microsoft.com/office/drawing/2014/main" id="{1A988154-4A41-4066-86EF-99082E41F24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61088" y="0"/>
            <a:ext cx="4570412"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矩形 7">
            <a:extLst>
              <a:ext uri="{FF2B5EF4-FFF2-40B4-BE49-F238E27FC236}">
                <a16:creationId xmlns:a16="http://schemas.microsoft.com/office/drawing/2014/main" id="{8604935F-08D3-40A2-ACF2-50883C964B34}"/>
              </a:ext>
            </a:extLst>
          </p:cNvPr>
          <p:cNvSpPr/>
          <p:nvPr/>
        </p:nvSpPr>
        <p:spPr>
          <a:xfrm>
            <a:off x="1558926" y="836614"/>
            <a:ext cx="8664575" cy="50482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2" name="矩形 1">
            <a:extLst>
              <a:ext uri="{FF2B5EF4-FFF2-40B4-BE49-F238E27FC236}">
                <a16:creationId xmlns:a16="http://schemas.microsoft.com/office/drawing/2014/main" id="{59AD5B45-73CC-4B3B-85A5-F3E64A3DDE90}"/>
              </a:ext>
            </a:extLst>
          </p:cNvPr>
          <p:cNvSpPr/>
          <p:nvPr/>
        </p:nvSpPr>
        <p:spPr>
          <a:xfrm>
            <a:off x="9120188" y="3644901"/>
            <a:ext cx="647700" cy="50482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7938" name="圖片 2">
            <a:extLst>
              <a:ext uri="{FF2B5EF4-FFF2-40B4-BE49-F238E27FC236}">
                <a16:creationId xmlns:a16="http://schemas.microsoft.com/office/drawing/2014/main" id="{F207AEBB-99E8-4F66-A8CB-A73443BC816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39875" y="1"/>
            <a:ext cx="4521200" cy="6862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7939" name="圖片 5">
            <a:extLst>
              <a:ext uri="{FF2B5EF4-FFF2-40B4-BE49-F238E27FC236}">
                <a16:creationId xmlns:a16="http://schemas.microsoft.com/office/drawing/2014/main" id="{A645AF1C-8D12-41C5-B5F4-4240F96A8B6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69014" y="0"/>
            <a:ext cx="4605337"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矩形 3">
            <a:extLst>
              <a:ext uri="{FF2B5EF4-FFF2-40B4-BE49-F238E27FC236}">
                <a16:creationId xmlns:a16="http://schemas.microsoft.com/office/drawing/2014/main" id="{C3B6092F-8F24-47C2-B434-8E2860A9A9D1}"/>
              </a:ext>
            </a:extLst>
          </p:cNvPr>
          <p:cNvSpPr/>
          <p:nvPr/>
        </p:nvSpPr>
        <p:spPr>
          <a:xfrm>
            <a:off x="9551989" y="4149725"/>
            <a:ext cx="865187" cy="8636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9986" name="圖片 2">
            <a:extLst>
              <a:ext uri="{FF2B5EF4-FFF2-40B4-BE49-F238E27FC236}">
                <a16:creationId xmlns:a16="http://schemas.microsoft.com/office/drawing/2014/main" id="{D72D45BB-FB71-4362-98D2-D89C8AD3937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11300" y="23814"/>
            <a:ext cx="9169400" cy="6834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5375" name="Text Box 31">
            <a:extLst>
              <a:ext uri="{FF2B5EF4-FFF2-40B4-BE49-F238E27FC236}">
                <a16:creationId xmlns:a16="http://schemas.microsoft.com/office/drawing/2014/main" id="{D5FCC662-3259-4FD3-9D7D-581A0C946B19}"/>
              </a:ext>
            </a:extLst>
          </p:cNvPr>
          <p:cNvSpPr txBox="1">
            <a:spLocks noChangeArrowheads="1"/>
          </p:cNvSpPr>
          <p:nvPr/>
        </p:nvSpPr>
        <p:spPr bwMode="auto">
          <a:xfrm>
            <a:off x="6600826" y="4221164"/>
            <a:ext cx="1368425" cy="646331"/>
          </a:xfrm>
          <a:prstGeom prst="rect">
            <a:avLst/>
          </a:prstGeom>
          <a:noFill/>
          <a:ln>
            <a:noFill/>
          </a:ln>
          <a:effectLst>
            <a:prstShdw prst="shdw17" dist="17961" dir="2700000">
              <a:schemeClr val="accent1">
                <a:gamma/>
                <a:shade val="60000"/>
                <a:invGamma/>
                <a:alpha val="50000"/>
              </a:schemeClr>
            </a:prstShdw>
          </a:effectLst>
        </p:spPr>
        <p:txBody>
          <a:bodyPr>
            <a:spAutoFit/>
          </a:bodyP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spcBef>
                <a:spcPct val="50000"/>
              </a:spcBef>
              <a:defRPr/>
            </a:pPr>
            <a:r>
              <a:rPr lang="zh-TW" altLang="en-US" sz="3600" dirty="0">
                <a:solidFill>
                  <a:schemeClr val="tx2"/>
                </a:solidFill>
                <a:ea typeface="標楷體" panose="03000509000000000000" pitchFamily="65" charset="-120"/>
              </a:rPr>
              <a:t>丁生</a:t>
            </a:r>
          </a:p>
        </p:txBody>
      </p:sp>
      <p:sp>
        <p:nvSpPr>
          <p:cNvPr id="244741" name="Text Box 5">
            <a:extLst>
              <a:ext uri="{FF2B5EF4-FFF2-40B4-BE49-F238E27FC236}">
                <a16:creationId xmlns:a16="http://schemas.microsoft.com/office/drawing/2014/main" id="{F286695C-9EA6-42CB-9FC2-FB545953F924}"/>
              </a:ext>
            </a:extLst>
          </p:cNvPr>
          <p:cNvSpPr txBox="1">
            <a:spLocks noChangeArrowheads="1"/>
          </p:cNvSpPr>
          <p:nvPr/>
        </p:nvSpPr>
        <p:spPr bwMode="auto">
          <a:xfrm>
            <a:off x="7608888" y="5013325"/>
            <a:ext cx="2590800" cy="1570038"/>
          </a:xfrm>
          <a:prstGeom prst="rect">
            <a:avLst/>
          </a:prstGeom>
          <a:noFill/>
          <a:ln>
            <a:noFill/>
          </a:ln>
          <a:effectLst>
            <a:prstShdw prst="shdw17" dist="17961" dir="2700000">
              <a:schemeClr val="accent1">
                <a:gamma/>
                <a:shade val="60000"/>
                <a:invGamma/>
                <a:alpha val="50000"/>
              </a:schemeClr>
            </a:prstShdw>
          </a:effectLst>
        </p:spPr>
        <p:txBody>
          <a:bodyPr>
            <a:spAutoFit/>
          </a:bodyPr>
          <a:lstStyle/>
          <a:p>
            <a:pPr>
              <a:spcBef>
                <a:spcPct val="50000"/>
              </a:spcBef>
              <a:defRPr/>
            </a:pPr>
            <a:r>
              <a:rPr lang="zh-TW" altLang="en-US" sz="2400" dirty="0">
                <a:latin typeface="標楷體" panose="03000509000000000000" pitchFamily="65" charset="-120"/>
                <a:ea typeface="標楷體" panose="03000509000000000000" pitchFamily="65" charset="-120"/>
              </a:rPr>
              <a:t>個別序位</a:t>
            </a:r>
          </a:p>
          <a:p>
            <a:pPr>
              <a:spcBef>
                <a:spcPct val="50000"/>
              </a:spcBef>
              <a:defRPr/>
            </a:pPr>
            <a:r>
              <a:rPr lang="en-US" altLang="zh-TW" sz="2400" dirty="0">
                <a:solidFill>
                  <a:srgbClr val="FF0000"/>
                </a:solidFill>
                <a:latin typeface="標楷體" panose="03000509000000000000" pitchFamily="65" charset="-120"/>
                <a:ea typeface="標楷體" panose="03000509000000000000" pitchFamily="65" charset="-120"/>
              </a:rPr>
              <a:t>39.34</a:t>
            </a:r>
            <a:r>
              <a:rPr lang="zh-TW" altLang="en-US" sz="2400" dirty="0">
                <a:solidFill>
                  <a:srgbClr val="FF0000"/>
                </a:solidFill>
                <a:latin typeface="標楷體" panose="03000509000000000000" pitchFamily="65" charset="-120"/>
                <a:ea typeface="標楷體" panose="03000509000000000000" pitchFamily="65" charset="-120"/>
              </a:rPr>
              <a:t>％</a:t>
            </a:r>
            <a:r>
              <a:rPr lang="en-US" altLang="zh-TW" sz="2400" dirty="0">
                <a:solidFill>
                  <a:srgbClr val="FF0000"/>
                </a:solidFill>
                <a:latin typeface="標楷體" panose="03000509000000000000" pitchFamily="65" charset="-120"/>
                <a:ea typeface="標楷體" panose="03000509000000000000" pitchFamily="65" charset="-120"/>
              </a:rPr>
              <a:t>~39.84</a:t>
            </a:r>
            <a:r>
              <a:rPr lang="zh-TW" altLang="en-US" sz="2400" dirty="0">
                <a:solidFill>
                  <a:srgbClr val="FF0000"/>
                </a:solidFill>
                <a:latin typeface="標楷體" panose="03000509000000000000" pitchFamily="65" charset="-120"/>
                <a:ea typeface="標楷體" panose="03000509000000000000" pitchFamily="65" charset="-120"/>
              </a:rPr>
              <a:t>％</a:t>
            </a:r>
            <a:endParaRPr lang="en-US" altLang="zh-TW" sz="2400" dirty="0">
              <a:solidFill>
                <a:srgbClr val="FF0000"/>
              </a:solidFill>
              <a:latin typeface="標楷體" panose="03000509000000000000" pitchFamily="65" charset="-120"/>
              <a:ea typeface="標楷體" panose="03000509000000000000" pitchFamily="65" charset="-120"/>
            </a:endParaRPr>
          </a:p>
          <a:p>
            <a:pPr>
              <a:spcBef>
                <a:spcPct val="50000"/>
              </a:spcBef>
              <a:defRPr/>
            </a:pPr>
            <a:r>
              <a:rPr lang="en-US" altLang="zh-TW" sz="2400" dirty="0">
                <a:solidFill>
                  <a:srgbClr val="FF0000"/>
                </a:solidFill>
                <a:latin typeface="標楷體" panose="03000509000000000000" pitchFamily="65" charset="-120"/>
                <a:ea typeface="標楷體" panose="03000509000000000000" pitchFamily="65" charset="-120"/>
              </a:rPr>
              <a:t>8275~8381</a:t>
            </a:r>
          </a:p>
        </p:txBody>
      </p:sp>
      <p:sp>
        <p:nvSpPr>
          <p:cNvPr id="7" name="矩形 6">
            <a:extLst>
              <a:ext uri="{FF2B5EF4-FFF2-40B4-BE49-F238E27FC236}">
                <a16:creationId xmlns:a16="http://schemas.microsoft.com/office/drawing/2014/main" id="{AD773E66-73B2-4732-B804-F7CD75509BDE}"/>
              </a:ext>
            </a:extLst>
          </p:cNvPr>
          <p:cNvSpPr/>
          <p:nvPr/>
        </p:nvSpPr>
        <p:spPr>
          <a:xfrm>
            <a:off x="1703388" y="1989138"/>
            <a:ext cx="4392612" cy="360362"/>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2034" name="圖片 2">
            <a:extLst>
              <a:ext uri="{FF2B5EF4-FFF2-40B4-BE49-F238E27FC236}">
                <a16:creationId xmlns:a16="http://schemas.microsoft.com/office/drawing/2014/main" id="{BEF9027A-4166-4406-9635-BDB8A2AA0CA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1" y="0"/>
            <a:ext cx="4695825" cy="686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2035" name="圖片 4">
            <a:extLst>
              <a:ext uri="{FF2B5EF4-FFF2-40B4-BE49-F238E27FC236}">
                <a16:creationId xmlns:a16="http://schemas.microsoft.com/office/drawing/2014/main" id="{75EE278B-CBF3-42AD-A776-160203E7AA7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97589" y="0"/>
            <a:ext cx="4587875" cy="686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矩形 7">
            <a:extLst>
              <a:ext uri="{FF2B5EF4-FFF2-40B4-BE49-F238E27FC236}">
                <a16:creationId xmlns:a16="http://schemas.microsoft.com/office/drawing/2014/main" id="{6573A99F-DC71-463C-83B0-223C058A4B82}"/>
              </a:ext>
            </a:extLst>
          </p:cNvPr>
          <p:cNvSpPr/>
          <p:nvPr/>
        </p:nvSpPr>
        <p:spPr>
          <a:xfrm>
            <a:off x="1612901" y="549275"/>
            <a:ext cx="4176713" cy="503238"/>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082" name="圖片 2">
            <a:extLst>
              <a:ext uri="{FF2B5EF4-FFF2-40B4-BE49-F238E27FC236}">
                <a16:creationId xmlns:a16="http://schemas.microsoft.com/office/drawing/2014/main" id="{2BBE65CE-BA20-4E77-BEE3-573D1CB90DA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1" y="0"/>
            <a:ext cx="4716463" cy="686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083" name="圖片 4">
            <a:extLst>
              <a:ext uri="{FF2B5EF4-FFF2-40B4-BE49-F238E27FC236}">
                <a16:creationId xmlns:a16="http://schemas.microsoft.com/office/drawing/2014/main" id="{BA7AE207-003A-4EB0-943D-D5E19D926A6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67426" y="-6350"/>
            <a:ext cx="4614863" cy="686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矩形 5">
            <a:extLst>
              <a:ext uri="{FF2B5EF4-FFF2-40B4-BE49-F238E27FC236}">
                <a16:creationId xmlns:a16="http://schemas.microsoft.com/office/drawing/2014/main" id="{990BCAC0-61A1-410F-9D9A-E1DF47043E8C}"/>
              </a:ext>
            </a:extLst>
          </p:cNvPr>
          <p:cNvSpPr/>
          <p:nvPr/>
        </p:nvSpPr>
        <p:spPr>
          <a:xfrm>
            <a:off x="1625601" y="692151"/>
            <a:ext cx="4176713" cy="50482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7" name="矩形 6">
            <a:extLst>
              <a:ext uri="{FF2B5EF4-FFF2-40B4-BE49-F238E27FC236}">
                <a16:creationId xmlns:a16="http://schemas.microsoft.com/office/drawing/2014/main" id="{E6CB46AC-8D51-47AB-BB31-BD7DA361A92B}"/>
              </a:ext>
            </a:extLst>
          </p:cNvPr>
          <p:cNvSpPr/>
          <p:nvPr/>
        </p:nvSpPr>
        <p:spPr>
          <a:xfrm>
            <a:off x="4656138" y="3357564"/>
            <a:ext cx="576262" cy="503237"/>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22" name="圖片 2">
            <a:extLst>
              <a:ext uri="{FF2B5EF4-FFF2-40B4-BE49-F238E27FC236}">
                <a16:creationId xmlns:a16="http://schemas.microsoft.com/office/drawing/2014/main" id="{7ACE2240-D40D-4083-BA07-C744A92C728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1"/>
            <a:ext cx="9144000" cy="6888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6379" name="Text Box 11">
            <a:extLst>
              <a:ext uri="{FF2B5EF4-FFF2-40B4-BE49-F238E27FC236}">
                <a16:creationId xmlns:a16="http://schemas.microsoft.com/office/drawing/2014/main" id="{E309E392-1D52-4C0D-A95D-F1CE15C31C6C}"/>
              </a:ext>
            </a:extLst>
          </p:cNvPr>
          <p:cNvSpPr txBox="1">
            <a:spLocks noChangeArrowheads="1"/>
          </p:cNvSpPr>
          <p:nvPr/>
        </p:nvSpPr>
        <p:spPr bwMode="auto">
          <a:xfrm>
            <a:off x="6888164" y="4205288"/>
            <a:ext cx="1366837" cy="647700"/>
          </a:xfrm>
          <a:prstGeom prst="rect">
            <a:avLst/>
          </a:prstGeom>
          <a:noFill/>
          <a:ln>
            <a:noFill/>
          </a:ln>
          <a:effectLst>
            <a:prstShdw prst="shdw17" dist="17961" dir="2700000">
              <a:schemeClr val="accent1">
                <a:gamma/>
                <a:shade val="60000"/>
                <a:invGamma/>
                <a:alpha val="50000"/>
              </a:schemeClr>
            </a:prstShdw>
          </a:effectLst>
        </p:spPr>
        <p:txBody>
          <a:bodyPr>
            <a:spAutoFit/>
          </a:bodyP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spcBef>
                <a:spcPct val="50000"/>
              </a:spcBef>
              <a:defRPr/>
            </a:pPr>
            <a:r>
              <a:rPr lang="zh-TW" altLang="en-US" sz="3600" dirty="0">
                <a:solidFill>
                  <a:schemeClr val="tx2"/>
                </a:solidFill>
                <a:ea typeface="標楷體" panose="03000509000000000000" pitchFamily="65" charset="-120"/>
              </a:rPr>
              <a:t>戊生</a:t>
            </a:r>
          </a:p>
        </p:txBody>
      </p:sp>
      <p:sp>
        <p:nvSpPr>
          <p:cNvPr id="223237" name="Text Box 5">
            <a:extLst>
              <a:ext uri="{FF2B5EF4-FFF2-40B4-BE49-F238E27FC236}">
                <a16:creationId xmlns:a16="http://schemas.microsoft.com/office/drawing/2014/main" id="{CD2020A6-7BBF-45FE-9C99-CFBC4B9E63EC}"/>
              </a:ext>
            </a:extLst>
          </p:cNvPr>
          <p:cNvSpPr txBox="1">
            <a:spLocks noChangeArrowheads="1"/>
          </p:cNvSpPr>
          <p:nvPr/>
        </p:nvSpPr>
        <p:spPr bwMode="auto">
          <a:xfrm>
            <a:off x="7175500" y="4881563"/>
            <a:ext cx="3168650" cy="1568450"/>
          </a:xfrm>
          <a:prstGeom prst="rect">
            <a:avLst/>
          </a:prstGeom>
          <a:noFill/>
          <a:ln>
            <a:noFill/>
          </a:ln>
          <a:effectLst>
            <a:prstShdw prst="shdw17" dist="17961" dir="2700000">
              <a:schemeClr val="accent1">
                <a:gamma/>
                <a:shade val="60000"/>
                <a:invGamma/>
                <a:alpha val="50000"/>
              </a:schemeClr>
            </a:prstShdw>
          </a:effectLst>
        </p:spPr>
        <p:txBody>
          <a:bodyPr>
            <a:spAutoFit/>
          </a:bodyPr>
          <a:lstStyle/>
          <a:p>
            <a:pPr>
              <a:spcBef>
                <a:spcPct val="50000"/>
              </a:spcBef>
              <a:defRPr/>
            </a:pPr>
            <a:r>
              <a:rPr lang="zh-TW" altLang="en-US" sz="2400" dirty="0">
                <a:latin typeface="標楷體" panose="03000509000000000000" pitchFamily="65" charset="-120"/>
                <a:ea typeface="標楷體" panose="03000509000000000000" pitchFamily="65" charset="-120"/>
              </a:rPr>
              <a:t>個別序位</a:t>
            </a:r>
          </a:p>
          <a:p>
            <a:pPr>
              <a:spcBef>
                <a:spcPct val="50000"/>
              </a:spcBef>
              <a:defRPr/>
            </a:pPr>
            <a:r>
              <a:rPr lang="en-US" altLang="zh-TW" sz="2400" dirty="0">
                <a:solidFill>
                  <a:srgbClr val="FF0000"/>
                </a:solidFill>
                <a:latin typeface="標楷體" panose="03000509000000000000" pitchFamily="65" charset="-120"/>
                <a:ea typeface="標楷體" panose="03000509000000000000" pitchFamily="65" charset="-120"/>
              </a:rPr>
              <a:t>46.55</a:t>
            </a:r>
            <a:r>
              <a:rPr lang="zh-TW" altLang="en-US" sz="2400" dirty="0">
                <a:solidFill>
                  <a:srgbClr val="FF0000"/>
                </a:solidFill>
                <a:latin typeface="標楷體" panose="03000509000000000000" pitchFamily="65" charset="-120"/>
                <a:ea typeface="標楷體" panose="03000509000000000000" pitchFamily="65" charset="-120"/>
              </a:rPr>
              <a:t>％</a:t>
            </a:r>
            <a:r>
              <a:rPr lang="en-US" altLang="zh-TW" sz="2400" dirty="0">
                <a:solidFill>
                  <a:srgbClr val="FF0000"/>
                </a:solidFill>
                <a:latin typeface="標楷體" panose="03000509000000000000" pitchFamily="65" charset="-120"/>
                <a:ea typeface="標楷體" panose="03000509000000000000" pitchFamily="65" charset="-120"/>
              </a:rPr>
              <a:t>~47.26</a:t>
            </a:r>
            <a:r>
              <a:rPr lang="zh-TW" altLang="en-US" sz="2400" dirty="0">
                <a:solidFill>
                  <a:srgbClr val="FF0000"/>
                </a:solidFill>
                <a:latin typeface="標楷體" panose="03000509000000000000" pitchFamily="65" charset="-120"/>
                <a:ea typeface="標楷體" panose="03000509000000000000" pitchFamily="65" charset="-120"/>
              </a:rPr>
              <a:t>％</a:t>
            </a:r>
            <a:endParaRPr lang="en-US" altLang="zh-TW" sz="2400" dirty="0">
              <a:solidFill>
                <a:srgbClr val="FF0000"/>
              </a:solidFill>
              <a:latin typeface="標楷體" panose="03000509000000000000" pitchFamily="65" charset="-120"/>
              <a:ea typeface="標楷體" panose="03000509000000000000" pitchFamily="65" charset="-120"/>
            </a:endParaRPr>
          </a:p>
          <a:p>
            <a:pPr>
              <a:spcBef>
                <a:spcPct val="50000"/>
              </a:spcBef>
              <a:defRPr/>
            </a:pPr>
            <a:r>
              <a:rPr lang="en-US" altLang="zh-TW" sz="2400" dirty="0">
                <a:solidFill>
                  <a:srgbClr val="FF0000"/>
                </a:solidFill>
                <a:latin typeface="標楷體" panose="03000509000000000000" pitchFamily="65" charset="-120"/>
                <a:ea typeface="標楷體" panose="03000509000000000000" pitchFamily="65" charset="-120"/>
              </a:rPr>
              <a:t>9793~9942</a:t>
            </a:r>
          </a:p>
        </p:txBody>
      </p:sp>
      <p:sp>
        <p:nvSpPr>
          <p:cNvPr id="7" name="矩形 6">
            <a:extLst>
              <a:ext uri="{FF2B5EF4-FFF2-40B4-BE49-F238E27FC236}">
                <a16:creationId xmlns:a16="http://schemas.microsoft.com/office/drawing/2014/main" id="{F98B4270-113F-48BD-8940-852C763A44C1}"/>
              </a:ext>
            </a:extLst>
          </p:cNvPr>
          <p:cNvSpPr/>
          <p:nvPr/>
        </p:nvSpPr>
        <p:spPr>
          <a:xfrm>
            <a:off x="1703388" y="1989139"/>
            <a:ext cx="4464050" cy="287337"/>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6370" name="圖片 2">
            <a:extLst>
              <a:ext uri="{FF2B5EF4-FFF2-40B4-BE49-F238E27FC236}">
                <a16:creationId xmlns:a16="http://schemas.microsoft.com/office/drawing/2014/main" id="{DA6BA136-B7B5-4B65-9C8C-C3141FA0723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0"/>
            <a:ext cx="4548188" cy="689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6371" name="圖片 4">
            <a:extLst>
              <a:ext uri="{FF2B5EF4-FFF2-40B4-BE49-F238E27FC236}">
                <a16:creationId xmlns:a16="http://schemas.microsoft.com/office/drawing/2014/main" id="{896F37E8-A298-4D57-9184-83839D38F9F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951538" y="0"/>
            <a:ext cx="4824412" cy="689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矩形 5">
            <a:extLst>
              <a:ext uri="{FF2B5EF4-FFF2-40B4-BE49-F238E27FC236}">
                <a16:creationId xmlns:a16="http://schemas.microsoft.com/office/drawing/2014/main" id="{CA019C44-3CC8-4D68-923F-D5EBB9852B12}"/>
              </a:ext>
            </a:extLst>
          </p:cNvPr>
          <p:cNvSpPr/>
          <p:nvPr/>
        </p:nvSpPr>
        <p:spPr>
          <a:xfrm>
            <a:off x="1565276" y="608013"/>
            <a:ext cx="9109075" cy="4318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7" name="矩形 6">
            <a:extLst>
              <a:ext uri="{FF2B5EF4-FFF2-40B4-BE49-F238E27FC236}">
                <a16:creationId xmlns:a16="http://schemas.microsoft.com/office/drawing/2014/main" id="{7B9BEA4B-7F1E-4605-A8C9-D04DEC458EAE}"/>
              </a:ext>
            </a:extLst>
          </p:cNvPr>
          <p:cNvSpPr/>
          <p:nvPr/>
        </p:nvSpPr>
        <p:spPr>
          <a:xfrm>
            <a:off x="9767888" y="3644900"/>
            <a:ext cx="696912" cy="6477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8418" name="圖片 4">
            <a:extLst>
              <a:ext uri="{FF2B5EF4-FFF2-40B4-BE49-F238E27FC236}">
                <a16:creationId xmlns:a16="http://schemas.microsoft.com/office/drawing/2014/main" id="{9AB45D1E-FDD3-4921-91DB-F5DBD9E4691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1" y="0"/>
            <a:ext cx="46450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8419" name="圖片 8">
            <a:extLst>
              <a:ext uri="{FF2B5EF4-FFF2-40B4-BE49-F238E27FC236}">
                <a16:creationId xmlns:a16="http://schemas.microsoft.com/office/drawing/2014/main" id="{0086674C-9205-489D-81A8-7578A512F9F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96000" y="0"/>
            <a:ext cx="4572000" cy="681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0466" name="圖片 2">
            <a:extLst>
              <a:ext uri="{FF2B5EF4-FFF2-40B4-BE49-F238E27FC236}">
                <a16:creationId xmlns:a16="http://schemas.microsoft.com/office/drawing/2014/main" id="{9A31AE86-04CB-4AC8-A640-A078727DB18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7938"/>
            <a:ext cx="9144000" cy="6824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6379" name="Text Box 11">
            <a:extLst>
              <a:ext uri="{FF2B5EF4-FFF2-40B4-BE49-F238E27FC236}">
                <a16:creationId xmlns:a16="http://schemas.microsoft.com/office/drawing/2014/main" id="{A114134A-82DF-4E73-AC8C-157BCB7C9E8C}"/>
              </a:ext>
            </a:extLst>
          </p:cNvPr>
          <p:cNvSpPr txBox="1">
            <a:spLocks noChangeArrowheads="1"/>
          </p:cNvSpPr>
          <p:nvPr/>
        </p:nvSpPr>
        <p:spPr bwMode="auto">
          <a:xfrm>
            <a:off x="7391400" y="4221164"/>
            <a:ext cx="1150938" cy="646331"/>
          </a:xfrm>
          <a:prstGeom prst="rect">
            <a:avLst/>
          </a:prstGeom>
          <a:noFill/>
          <a:ln>
            <a:noFill/>
          </a:ln>
          <a:effectLst>
            <a:prstShdw prst="shdw17" dist="17961" dir="2700000">
              <a:schemeClr val="accent1">
                <a:gamma/>
                <a:shade val="60000"/>
                <a:invGamma/>
                <a:alpha val="50000"/>
              </a:schemeClr>
            </a:prstShdw>
          </a:effectLst>
        </p:spPr>
        <p:txBody>
          <a:bodyPr>
            <a:spAutoFit/>
          </a:bodyP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spcBef>
                <a:spcPct val="50000"/>
              </a:spcBef>
              <a:defRPr/>
            </a:pPr>
            <a:r>
              <a:rPr lang="zh-TW" altLang="en-US" sz="3600" dirty="0">
                <a:solidFill>
                  <a:schemeClr val="tx2"/>
                </a:solidFill>
                <a:ea typeface="標楷體" panose="03000509000000000000" pitchFamily="65" charset="-120"/>
              </a:rPr>
              <a:t>己生</a:t>
            </a:r>
          </a:p>
        </p:txBody>
      </p:sp>
      <p:sp>
        <p:nvSpPr>
          <p:cNvPr id="223237" name="Text Box 5">
            <a:extLst>
              <a:ext uri="{FF2B5EF4-FFF2-40B4-BE49-F238E27FC236}">
                <a16:creationId xmlns:a16="http://schemas.microsoft.com/office/drawing/2014/main" id="{5FD1BCCA-9941-4C5C-AE6A-075A61C0314D}"/>
              </a:ext>
            </a:extLst>
          </p:cNvPr>
          <p:cNvSpPr txBox="1">
            <a:spLocks noChangeArrowheads="1"/>
          </p:cNvSpPr>
          <p:nvPr/>
        </p:nvSpPr>
        <p:spPr bwMode="auto">
          <a:xfrm>
            <a:off x="7175501" y="5013325"/>
            <a:ext cx="2879725" cy="1568450"/>
          </a:xfrm>
          <a:prstGeom prst="rect">
            <a:avLst/>
          </a:prstGeom>
          <a:noFill/>
          <a:ln>
            <a:noFill/>
          </a:ln>
          <a:effectLst>
            <a:prstShdw prst="shdw17" dist="17961" dir="2700000">
              <a:schemeClr val="accent1">
                <a:gamma/>
                <a:shade val="60000"/>
                <a:invGamma/>
                <a:alpha val="50000"/>
              </a:schemeClr>
            </a:prstShdw>
          </a:effectLst>
        </p:spPr>
        <p:txBody>
          <a:bodyPr>
            <a:spAutoFit/>
          </a:bodyPr>
          <a:lstStyle/>
          <a:p>
            <a:pPr>
              <a:spcBef>
                <a:spcPct val="50000"/>
              </a:spcBef>
              <a:defRPr/>
            </a:pPr>
            <a:r>
              <a:rPr lang="zh-TW" altLang="en-US" sz="2400" dirty="0">
                <a:latin typeface="標楷體" panose="03000509000000000000" pitchFamily="65" charset="-120"/>
                <a:ea typeface="標楷體" panose="03000509000000000000" pitchFamily="65" charset="-120"/>
              </a:rPr>
              <a:t>個別序位</a:t>
            </a:r>
          </a:p>
          <a:p>
            <a:pPr>
              <a:spcBef>
                <a:spcPct val="50000"/>
              </a:spcBef>
              <a:defRPr/>
            </a:pPr>
            <a:r>
              <a:rPr lang="en-US" altLang="zh-TW" sz="2400" dirty="0">
                <a:solidFill>
                  <a:srgbClr val="FF0000"/>
                </a:solidFill>
                <a:latin typeface="標楷體" panose="03000509000000000000" pitchFamily="65" charset="-120"/>
                <a:ea typeface="標楷體" panose="03000509000000000000" pitchFamily="65" charset="-120"/>
              </a:rPr>
              <a:t>65.76</a:t>
            </a:r>
            <a:r>
              <a:rPr lang="zh-TW" altLang="en-US" sz="2400" dirty="0">
                <a:solidFill>
                  <a:srgbClr val="FF0000"/>
                </a:solidFill>
                <a:latin typeface="標楷體" panose="03000509000000000000" pitchFamily="65" charset="-120"/>
                <a:ea typeface="標楷體" panose="03000509000000000000" pitchFamily="65" charset="-120"/>
              </a:rPr>
              <a:t>％</a:t>
            </a:r>
            <a:r>
              <a:rPr lang="en-US" altLang="zh-TW" sz="2400" dirty="0">
                <a:solidFill>
                  <a:srgbClr val="FF0000"/>
                </a:solidFill>
                <a:latin typeface="標楷體" panose="03000509000000000000" pitchFamily="65" charset="-120"/>
                <a:ea typeface="標楷體" panose="03000509000000000000" pitchFamily="65" charset="-120"/>
              </a:rPr>
              <a:t>~66.24</a:t>
            </a:r>
            <a:r>
              <a:rPr lang="zh-TW" altLang="en-US" sz="2400" dirty="0">
                <a:solidFill>
                  <a:srgbClr val="FF0000"/>
                </a:solidFill>
                <a:latin typeface="標楷體" panose="03000509000000000000" pitchFamily="65" charset="-120"/>
                <a:ea typeface="標楷體" panose="03000509000000000000" pitchFamily="65" charset="-120"/>
              </a:rPr>
              <a:t>％</a:t>
            </a:r>
            <a:endParaRPr lang="en-US" altLang="zh-TW" sz="2400" dirty="0">
              <a:solidFill>
                <a:srgbClr val="FF0000"/>
              </a:solidFill>
              <a:latin typeface="標楷體" panose="03000509000000000000" pitchFamily="65" charset="-120"/>
              <a:ea typeface="標楷體" panose="03000509000000000000" pitchFamily="65" charset="-120"/>
            </a:endParaRPr>
          </a:p>
          <a:p>
            <a:pPr>
              <a:spcBef>
                <a:spcPct val="50000"/>
              </a:spcBef>
              <a:defRPr/>
            </a:pPr>
            <a:r>
              <a:rPr lang="en-US" altLang="zh-TW" sz="2400" dirty="0">
                <a:solidFill>
                  <a:srgbClr val="FF0000"/>
                </a:solidFill>
                <a:latin typeface="標楷體" panose="03000509000000000000" pitchFamily="65" charset="-120"/>
                <a:ea typeface="標楷體" panose="03000509000000000000" pitchFamily="65" charset="-120"/>
              </a:rPr>
              <a:t>13833~13935</a:t>
            </a:r>
          </a:p>
        </p:txBody>
      </p:sp>
      <p:sp>
        <p:nvSpPr>
          <p:cNvPr id="6" name="矩形 5">
            <a:extLst>
              <a:ext uri="{FF2B5EF4-FFF2-40B4-BE49-F238E27FC236}">
                <a16:creationId xmlns:a16="http://schemas.microsoft.com/office/drawing/2014/main" id="{B768FBEA-458C-48F4-9FEF-AE9F4E4A73EB}"/>
              </a:ext>
            </a:extLst>
          </p:cNvPr>
          <p:cNvSpPr/>
          <p:nvPr/>
        </p:nvSpPr>
        <p:spPr>
          <a:xfrm>
            <a:off x="1703388" y="1700214"/>
            <a:ext cx="4392612" cy="288925"/>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2514" name="圖片 2">
            <a:extLst>
              <a:ext uri="{FF2B5EF4-FFF2-40B4-BE49-F238E27FC236}">
                <a16:creationId xmlns:a16="http://schemas.microsoft.com/office/drawing/2014/main" id="{CDAC8275-52A6-4AD6-AF0A-74239EA83F0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2515" name="圖片 6">
            <a:extLst>
              <a:ext uri="{FF2B5EF4-FFF2-40B4-BE49-F238E27FC236}">
                <a16:creationId xmlns:a16="http://schemas.microsoft.com/office/drawing/2014/main" id="{8AE03AD0-5443-473F-9A08-B25DCB2A919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9600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矩形 7">
            <a:extLst>
              <a:ext uri="{FF2B5EF4-FFF2-40B4-BE49-F238E27FC236}">
                <a16:creationId xmlns:a16="http://schemas.microsoft.com/office/drawing/2014/main" id="{E97B6F7F-2C51-4226-B8AD-9DD6DD9F3C67}"/>
              </a:ext>
            </a:extLst>
          </p:cNvPr>
          <p:cNvSpPr/>
          <p:nvPr/>
        </p:nvSpPr>
        <p:spPr>
          <a:xfrm>
            <a:off x="9551988" y="3357564"/>
            <a:ext cx="647700" cy="503237"/>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9" name="矩形 8">
            <a:extLst>
              <a:ext uri="{FF2B5EF4-FFF2-40B4-BE49-F238E27FC236}">
                <a16:creationId xmlns:a16="http://schemas.microsoft.com/office/drawing/2014/main" id="{D3BB56CC-1A52-4F7E-B75D-C7D93138FE1C}"/>
              </a:ext>
            </a:extLst>
          </p:cNvPr>
          <p:cNvSpPr/>
          <p:nvPr/>
        </p:nvSpPr>
        <p:spPr>
          <a:xfrm>
            <a:off x="1631950" y="836613"/>
            <a:ext cx="8351838" cy="4318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62" name="圖片 2">
            <a:extLst>
              <a:ext uri="{FF2B5EF4-FFF2-40B4-BE49-F238E27FC236}">
                <a16:creationId xmlns:a16="http://schemas.microsoft.com/office/drawing/2014/main" id="{F702AB83-A31C-47CB-B950-85A6972FDA8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38288" y="-30163"/>
            <a:ext cx="4538662" cy="6888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4563" name="圖片 10">
            <a:extLst>
              <a:ext uri="{FF2B5EF4-FFF2-40B4-BE49-F238E27FC236}">
                <a16:creationId xmlns:a16="http://schemas.microsoft.com/office/drawing/2014/main" id="{3A53D3B4-3CEF-4DA9-906E-EE750481D16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96001" y="0"/>
            <a:ext cx="460216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圖片 2">
            <a:extLst>
              <a:ext uri="{FF2B5EF4-FFF2-40B4-BE49-F238E27FC236}">
                <a16:creationId xmlns:a16="http://schemas.microsoft.com/office/drawing/2014/main" id="{464D27A8-F2F8-460A-8F7D-15DCCFE85849}"/>
              </a:ext>
            </a:extLst>
          </p:cNvPr>
          <p:cNvPicPr>
            <a:picLocks noChangeAspect="1"/>
          </p:cNvPicPr>
          <p:nvPr/>
        </p:nvPicPr>
        <p:blipFill>
          <a:blip r:embed="rId3"/>
          <a:stretch>
            <a:fillRect/>
          </a:stretch>
        </p:blipFill>
        <p:spPr>
          <a:xfrm>
            <a:off x="0" y="1122584"/>
            <a:ext cx="12192000" cy="5735416"/>
          </a:xfrm>
          <a:prstGeom prst="rect">
            <a:avLst/>
          </a:prstGeom>
        </p:spPr>
      </p:pic>
      <p:sp>
        <p:nvSpPr>
          <p:cNvPr id="186379" name="Text Box 11">
            <a:extLst>
              <a:ext uri="{FF2B5EF4-FFF2-40B4-BE49-F238E27FC236}">
                <a16:creationId xmlns:a16="http://schemas.microsoft.com/office/drawing/2014/main" id="{0F103D34-3077-4533-87A2-B6A9C1A53C4B}"/>
              </a:ext>
            </a:extLst>
          </p:cNvPr>
          <p:cNvSpPr txBox="1">
            <a:spLocks noChangeArrowheads="1"/>
          </p:cNvSpPr>
          <p:nvPr/>
        </p:nvSpPr>
        <p:spPr bwMode="auto">
          <a:xfrm>
            <a:off x="8472264" y="4221088"/>
            <a:ext cx="1368425" cy="641350"/>
          </a:xfrm>
          <a:prstGeom prst="rect">
            <a:avLst/>
          </a:prstGeom>
          <a:noFill/>
          <a:ln>
            <a:noFill/>
          </a:ln>
          <a:effectLst>
            <a:prstShdw prst="shdw17" dist="17961" dir="2700000">
              <a:schemeClr val="accent1">
                <a:gamma/>
                <a:shade val="60000"/>
                <a:invGamma/>
                <a:alpha val="50000"/>
              </a:schemeClr>
            </a:prstShdw>
          </a:effectLst>
        </p:spPr>
        <p:txBody>
          <a:bodyPr>
            <a:spAutoFit/>
          </a:bodyP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eaLnBrk="1" hangingPunct="1">
              <a:spcBef>
                <a:spcPct val="50000"/>
              </a:spcBef>
              <a:defRPr/>
            </a:pPr>
            <a:r>
              <a:rPr lang="en-US" altLang="zh-TW" sz="3600" dirty="0">
                <a:solidFill>
                  <a:schemeClr val="tx2"/>
                </a:solidFill>
                <a:ea typeface="標楷體" panose="03000509000000000000" pitchFamily="65" charset="-120"/>
              </a:rPr>
              <a:t>A</a:t>
            </a:r>
            <a:r>
              <a:rPr lang="zh-TW" altLang="en-US" sz="3600" dirty="0">
                <a:solidFill>
                  <a:schemeClr val="tx2"/>
                </a:solidFill>
                <a:ea typeface="標楷體" panose="03000509000000000000" pitchFamily="65" charset="-120"/>
              </a:rPr>
              <a:t>生</a:t>
            </a:r>
          </a:p>
        </p:txBody>
      </p:sp>
      <p:sp>
        <p:nvSpPr>
          <p:cNvPr id="6" name="Text Box 5">
            <a:extLst>
              <a:ext uri="{FF2B5EF4-FFF2-40B4-BE49-F238E27FC236}">
                <a16:creationId xmlns:a16="http://schemas.microsoft.com/office/drawing/2014/main" id="{5A1ADC0A-ABAA-4074-90F4-0C5C18CD980A}"/>
              </a:ext>
            </a:extLst>
          </p:cNvPr>
          <p:cNvSpPr txBox="1">
            <a:spLocks noChangeArrowheads="1"/>
          </p:cNvSpPr>
          <p:nvPr/>
        </p:nvSpPr>
        <p:spPr bwMode="auto">
          <a:xfrm>
            <a:off x="3863752" y="344377"/>
            <a:ext cx="5172292" cy="646331"/>
          </a:xfrm>
          <a:prstGeom prst="rect">
            <a:avLst/>
          </a:prstGeom>
          <a:noFill/>
          <a:ln>
            <a:noFill/>
          </a:ln>
          <a:effectLst>
            <a:prstShdw prst="shdw17" dist="17961" dir="2700000">
              <a:schemeClr val="accent1">
                <a:gamma/>
                <a:shade val="60000"/>
                <a:invGamma/>
                <a:alpha val="50000"/>
              </a:schemeClr>
            </a:prstShdw>
          </a:effectLst>
        </p:spPr>
        <p:txBody>
          <a:bodyPr wrap="square">
            <a:spAutoFit/>
          </a:bodyPr>
          <a:lstStyle>
            <a:lvl1pPr>
              <a:defRPr kumimoji="1">
                <a:solidFill>
                  <a:schemeClr val="tx1"/>
                </a:solidFill>
                <a:latin typeface="Arial" pitchFamily="34" charset="0"/>
                <a:ea typeface="新細明體" pitchFamily="18" charset="-120"/>
              </a:defRPr>
            </a:lvl1pPr>
            <a:lvl2pPr marL="742950" indent="-285750">
              <a:defRPr kumimoji="1">
                <a:solidFill>
                  <a:schemeClr val="tx1"/>
                </a:solidFill>
                <a:latin typeface="Arial" pitchFamily="34" charset="0"/>
                <a:ea typeface="新細明體" pitchFamily="18" charset="-120"/>
              </a:defRPr>
            </a:lvl2pPr>
            <a:lvl3pPr marL="1143000" indent="-228600">
              <a:defRPr kumimoji="1">
                <a:solidFill>
                  <a:schemeClr val="tx1"/>
                </a:solidFill>
                <a:latin typeface="Arial" pitchFamily="34" charset="0"/>
                <a:ea typeface="新細明體" pitchFamily="18" charset="-120"/>
              </a:defRPr>
            </a:lvl3pPr>
            <a:lvl4pPr marL="1600200" indent="-228600">
              <a:defRPr kumimoji="1">
                <a:solidFill>
                  <a:schemeClr val="tx1"/>
                </a:solidFill>
                <a:latin typeface="Arial" pitchFamily="34" charset="0"/>
                <a:ea typeface="新細明體" pitchFamily="18" charset="-120"/>
              </a:defRPr>
            </a:lvl4pPr>
            <a:lvl5pPr marL="2057400" indent="-228600">
              <a:defRPr kumimoji="1">
                <a:solidFill>
                  <a:schemeClr val="tx1"/>
                </a:solidFill>
                <a:latin typeface="Arial" pitchFamily="34" charset="0"/>
                <a:ea typeface="新細明體" pitchFamily="18" charset="-120"/>
              </a:defRPr>
            </a:lvl5pPr>
            <a:lvl6pPr marL="2514600" indent="-228600" eaLnBrk="0" fontAlgn="base" hangingPunct="0">
              <a:spcBef>
                <a:spcPct val="0"/>
              </a:spcBef>
              <a:spcAft>
                <a:spcPct val="0"/>
              </a:spcAft>
              <a:defRPr kumimoji="1">
                <a:solidFill>
                  <a:schemeClr val="tx1"/>
                </a:solidFill>
                <a:latin typeface="Arial" pitchFamily="34" charset="0"/>
                <a:ea typeface="新細明體" pitchFamily="18" charset="-120"/>
              </a:defRPr>
            </a:lvl6pPr>
            <a:lvl7pPr marL="2971800" indent="-228600" eaLnBrk="0" fontAlgn="base" hangingPunct="0">
              <a:spcBef>
                <a:spcPct val="0"/>
              </a:spcBef>
              <a:spcAft>
                <a:spcPct val="0"/>
              </a:spcAft>
              <a:defRPr kumimoji="1">
                <a:solidFill>
                  <a:schemeClr val="tx1"/>
                </a:solidFill>
                <a:latin typeface="Arial" pitchFamily="34" charset="0"/>
                <a:ea typeface="新細明體" pitchFamily="18" charset="-120"/>
              </a:defRPr>
            </a:lvl7pPr>
            <a:lvl8pPr marL="3429000" indent="-228600" eaLnBrk="0" fontAlgn="base" hangingPunct="0">
              <a:spcBef>
                <a:spcPct val="0"/>
              </a:spcBef>
              <a:spcAft>
                <a:spcPct val="0"/>
              </a:spcAft>
              <a:defRPr kumimoji="1">
                <a:solidFill>
                  <a:schemeClr val="tx1"/>
                </a:solidFill>
                <a:latin typeface="Arial" pitchFamily="34" charset="0"/>
                <a:ea typeface="新細明體" pitchFamily="18" charset="-120"/>
              </a:defRPr>
            </a:lvl8pPr>
            <a:lvl9pPr marL="3886200" indent="-228600" eaLnBrk="0" fontAlgn="base" hangingPunct="0">
              <a:spcBef>
                <a:spcPct val="0"/>
              </a:spcBef>
              <a:spcAft>
                <a:spcPct val="0"/>
              </a:spcAft>
              <a:defRPr kumimoji="1">
                <a:solidFill>
                  <a:schemeClr val="tx1"/>
                </a:solidFill>
                <a:latin typeface="Arial" pitchFamily="34" charset="0"/>
                <a:ea typeface="新細明體" pitchFamily="18" charset="-120"/>
              </a:defRPr>
            </a:lvl9pPr>
          </a:lstStyle>
          <a:p>
            <a:pPr>
              <a:spcBef>
                <a:spcPct val="50000"/>
              </a:spcBef>
              <a:defRPr/>
            </a:pPr>
            <a:r>
              <a:rPr lang="en-US" altLang="zh-TW" sz="3600" dirty="0">
                <a:latin typeface="標楷體" pitchFamily="65" charset="-120"/>
                <a:ea typeface="標楷體" pitchFamily="65" charset="-120"/>
              </a:rPr>
              <a:t>114</a:t>
            </a:r>
            <a:r>
              <a:rPr lang="zh-TW" altLang="en-US" sz="3600" dirty="0">
                <a:latin typeface="標楷體" pitchFamily="65" charset="-120"/>
                <a:ea typeface="標楷體" pitchFamily="65" charset="-120"/>
              </a:rPr>
              <a:t>學年度試模擬落榜生</a:t>
            </a:r>
            <a:endParaRPr lang="en-US" altLang="zh-TW" sz="3600" dirty="0">
              <a:solidFill>
                <a:srgbClr val="FF0000"/>
              </a:solidFill>
              <a:latin typeface="標楷體" pitchFamily="65" charset="-120"/>
              <a:ea typeface="標楷體" pitchFamily="65" charset="-120"/>
            </a:endParaRPr>
          </a:p>
        </p:txBody>
      </p:sp>
      <p:sp>
        <p:nvSpPr>
          <p:cNvPr id="7" name="矩形 6">
            <a:extLst>
              <a:ext uri="{FF2B5EF4-FFF2-40B4-BE49-F238E27FC236}">
                <a16:creationId xmlns:a16="http://schemas.microsoft.com/office/drawing/2014/main" id="{91375F8D-32FF-470F-A0AA-AFE253083405}"/>
              </a:ext>
            </a:extLst>
          </p:cNvPr>
          <p:cNvSpPr/>
          <p:nvPr/>
        </p:nvSpPr>
        <p:spPr>
          <a:xfrm>
            <a:off x="83332" y="1510664"/>
            <a:ext cx="12025336" cy="1008136"/>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圖片 1">
            <a:extLst>
              <a:ext uri="{FF2B5EF4-FFF2-40B4-BE49-F238E27FC236}">
                <a16:creationId xmlns:a16="http://schemas.microsoft.com/office/drawing/2014/main" id="{3E5403F9-99E9-482A-8381-8781C62032B8}"/>
              </a:ext>
            </a:extLst>
          </p:cNvPr>
          <p:cNvPicPr>
            <a:picLocks noChangeAspect="1"/>
          </p:cNvPicPr>
          <p:nvPr/>
        </p:nvPicPr>
        <p:blipFill>
          <a:blip r:embed="rId3"/>
          <a:stretch>
            <a:fillRect/>
          </a:stretch>
        </p:blipFill>
        <p:spPr>
          <a:xfrm>
            <a:off x="0" y="1340768"/>
            <a:ext cx="12192000" cy="5380069"/>
          </a:xfrm>
          <a:prstGeom prst="rect">
            <a:avLst/>
          </a:prstGeom>
        </p:spPr>
      </p:pic>
      <p:sp>
        <p:nvSpPr>
          <p:cNvPr id="186379" name="Text Box 11">
            <a:extLst>
              <a:ext uri="{FF2B5EF4-FFF2-40B4-BE49-F238E27FC236}">
                <a16:creationId xmlns:a16="http://schemas.microsoft.com/office/drawing/2014/main" id="{7502CF8C-4E4B-4F34-B647-91A5528EB941}"/>
              </a:ext>
            </a:extLst>
          </p:cNvPr>
          <p:cNvSpPr txBox="1">
            <a:spLocks noChangeArrowheads="1"/>
          </p:cNvSpPr>
          <p:nvPr/>
        </p:nvSpPr>
        <p:spPr bwMode="auto">
          <a:xfrm>
            <a:off x="8387556" y="5549107"/>
            <a:ext cx="1150937" cy="641350"/>
          </a:xfrm>
          <a:prstGeom prst="rect">
            <a:avLst/>
          </a:prstGeom>
          <a:noFill/>
          <a:ln>
            <a:noFill/>
          </a:ln>
          <a:effectLst>
            <a:prstShdw prst="shdw17" dist="17961" dir="2700000">
              <a:schemeClr val="accent1">
                <a:gamma/>
                <a:shade val="60000"/>
                <a:invGamma/>
                <a:alpha val="50000"/>
              </a:schemeClr>
            </a:prstShdw>
          </a:effectLst>
        </p:spPr>
        <p:txBody>
          <a:bodyPr>
            <a:spAutoFit/>
          </a:bodyP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eaLnBrk="1" hangingPunct="1">
              <a:spcBef>
                <a:spcPct val="50000"/>
              </a:spcBef>
              <a:defRPr/>
            </a:pPr>
            <a:r>
              <a:rPr lang="en-US" altLang="zh-TW" sz="3600" dirty="0">
                <a:solidFill>
                  <a:schemeClr val="tx2"/>
                </a:solidFill>
                <a:ea typeface="標楷體" panose="03000509000000000000" pitchFamily="65" charset="-120"/>
              </a:rPr>
              <a:t>B</a:t>
            </a:r>
            <a:r>
              <a:rPr lang="zh-TW" altLang="en-US" sz="3600" dirty="0">
                <a:solidFill>
                  <a:schemeClr val="tx2"/>
                </a:solidFill>
                <a:ea typeface="標楷體" panose="03000509000000000000" pitchFamily="65" charset="-120"/>
              </a:rPr>
              <a:t>生</a:t>
            </a:r>
          </a:p>
        </p:txBody>
      </p:sp>
      <p:sp>
        <p:nvSpPr>
          <p:cNvPr id="7" name="Text Box 5">
            <a:extLst>
              <a:ext uri="{FF2B5EF4-FFF2-40B4-BE49-F238E27FC236}">
                <a16:creationId xmlns:a16="http://schemas.microsoft.com/office/drawing/2014/main" id="{82AFE363-FD9A-4891-B4CB-68075BC049DE}"/>
              </a:ext>
            </a:extLst>
          </p:cNvPr>
          <p:cNvSpPr txBox="1">
            <a:spLocks noChangeArrowheads="1"/>
          </p:cNvSpPr>
          <p:nvPr/>
        </p:nvSpPr>
        <p:spPr bwMode="auto">
          <a:xfrm>
            <a:off x="3863752" y="344377"/>
            <a:ext cx="5172292" cy="646331"/>
          </a:xfrm>
          <a:prstGeom prst="rect">
            <a:avLst/>
          </a:prstGeom>
          <a:noFill/>
          <a:ln>
            <a:noFill/>
          </a:ln>
          <a:effectLst>
            <a:prstShdw prst="shdw17" dist="17961" dir="2700000">
              <a:schemeClr val="accent1">
                <a:gamma/>
                <a:shade val="60000"/>
                <a:invGamma/>
                <a:alpha val="50000"/>
              </a:schemeClr>
            </a:prstShdw>
          </a:effectLst>
        </p:spPr>
        <p:txBody>
          <a:bodyPr wrap="square">
            <a:spAutoFit/>
          </a:bodyPr>
          <a:lstStyle>
            <a:lvl1pPr>
              <a:defRPr kumimoji="1">
                <a:solidFill>
                  <a:schemeClr val="tx1"/>
                </a:solidFill>
                <a:latin typeface="Arial" pitchFamily="34" charset="0"/>
                <a:ea typeface="新細明體" pitchFamily="18" charset="-120"/>
              </a:defRPr>
            </a:lvl1pPr>
            <a:lvl2pPr marL="742950" indent="-285750">
              <a:defRPr kumimoji="1">
                <a:solidFill>
                  <a:schemeClr val="tx1"/>
                </a:solidFill>
                <a:latin typeface="Arial" pitchFamily="34" charset="0"/>
                <a:ea typeface="新細明體" pitchFamily="18" charset="-120"/>
              </a:defRPr>
            </a:lvl2pPr>
            <a:lvl3pPr marL="1143000" indent="-228600">
              <a:defRPr kumimoji="1">
                <a:solidFill>
                  <a:schemeClr val="tx1"/>
                </a:solidFill>
                <a:latin typeface="Arial" pitchFamily="34" charset="0"/>
                <a:ea typeface="新細明體" pitchFamily="18" charset="-120"/>
              </a:defRPr>
            </a:lvl3pPr>
            <a:lvl4pPr marL="1600200" indent="-228600">
              <a:defRPr kumimoji="1">
                <a:solidFill>
                  <a:schemeClr val="tx1"/>
                </a:solidFill>
                <a:latin typeface="Arial" pitchFamily="34" charset="0"/>
                <a:ea typeface="新細明體" pitchFamily="18" charset="-120"/>
              </a:defRPr>
            </a:lvl4pPr>
            <a:lvl5pPr marL="2057400" indent="-228600">
              <a:defRPr kumimoji="1">
                <a:solidFill>
                  <a:schemeClr val="tx1"/>
                </a:solidFill>
                <a:latin typeface="Arial" pitchFamily="34" charset="0"/>
                <a:ea typeface="新細明體" pitchFamily="18" charset="-120"/>
              </a:defRPr>
            </a:lvl5pPr>
            <a:lvl6pPr marL="2514600" indent="-228600" eaLnBrk="0" fontAlgn="base" hangingPunct="0">
              <a:spcBef>
                <a:spcPct val="0"/>
              </a:spcBef>
              <a:spcAft>
                <a:spcPct val="0"/>
              </a:spcAft>
              <a:defRPr kumimoji="1">
                <a:solidFill>
                  <a:schemeClr val="tx1"/>
                </a:solidFill>
                <a:latin typeface="Arial" pitchFamily="34" charset="0"/>
                <a:ea typeface="新細明體" pitchFamily="18" charset="-120"/>
              </a:defRPr>
            </a:lvl6pPr>
            <a:lvl7pPr marL="2971800" indent="-228600" eaLnBrk="0" fontAlgn="base" hangingPunct="0">
              <a:spcBef>
                <a:spcPct val="0"/>
              </a:spcBef>
              <a:spcAft>
                <a:spcPct val="0"/>
              </a:spcAft>
              <a:defRPr kumimoji="1">
                <a:solidFill>
                  <a:schemeClr val="tx1"/>
                </a:solidFill>
                <a:latin typeface="Arial" pitchFamily="34" charset="0"/>
                <a:ea typeface="新細明體" pitchFamily="18" charset="-120"/>
              </a:defRPr>
            </a:lvl7pPr>
            <a:lvl8pPr marL="3429000" indent="-228600" eaLnBrk="0" fontAlgn="base" hangingPunct="0">
              <a:spcBef>
                <a:spcPct val="0"/>
              </a:spcBef>
              <a:spcAft>
                <a:spcPct val="0"/>
              </a:spcAft>
              <a:defRPr kumimoji="1">
                <a:solidFill>
                  <a:schemeClr val="tx1"/>
                </a:solidFill>
                <a:latin typeface="Arial" pitchFamily="34" charset="0"/>
                <a:ea typeface="新細明體" pitchFamily="18" charset="-120"/>
              </a:defRPr>
            </a:lvl8pPr>
            <a:lvl9pPr marL="3886200" indent="-228600" eaLnBrk="0" fontAlgn="base" hangingPunct="0">
              <a:spcBef>
                <a:spcPct val="0"/>
              </a:spcBef>
              <a:spcAft>
                <a:spcPct val="0"/>
              </a:spcAft>
              <a:defRPr kumimoji="1">
                <a:solidFill>
                  <a:schemeClr val="tx1"/>
                </a:solidFill>
                <a:latin typeface="Arial" pitchFamily="34" charset="0"/>
                <a:ea typeface="新細明體" pitchFamily="18" charset="-120"/>
              </a:defRPr>
            </a:lvl9pPr>
          </a:lstStyle>
          <a:p>
            <a:pPr>
              <a:spcBef>
                <a:spcPct val="50000"/>
              </a:spcBef>
              <a:defRPr/>
            </a:pPr>
            <a:r>
              <a:rPr lang="en-US" altLang="zh-TW" sz="3600" dirty="0">
                <a:latin typeface="標楷體" pitchFamily="65" charset="-120"/>
                <a:ea typeface="標楷體" pitchFamily="65" charset="-120"/>
              </a:rPr>
              <a:t>114</a:t>
            </a:r>
            <a:r>
              <a:rPr lang="zh-TW" altLang="en-US" sz="3600" dirty="0">
                <a:latin typeface="標楷體" pitchFamily="65" charset="-120"/>
                <a:ea typeface="標楷體" pitchFamily="65" charset="-120"/>
              </a:rPr>
              <a:t>學年度試模擬落榜生</a:t>
            </a:r>
            <a:endParaRPr lang="en-US" altLang="zh-TW" sz="3600" dirty="0">
              <a:solidFill>
                <a:srgbClr val="FF0000"/>
              </a:solidFill>
              <a:latin typeface="標楷體" pitchFamily="65" charset="-120"/>
              <a:ea typeface="標楷體" pitchFamily="65" charset="-120"/>
            </a:endParaRPr>
          </a:p>
        </p:txBody>
      </p:sp>
      <p:sp>
        <p:nvSpPr>
          <p:cNvPr id="6" name="矩形 5">
            <a:extLst>
              <a:ext uri="{FF2B5EF4-FFF2-40B4-BE49-F238E27FC236}">
                <a16:creationId xmlns:a16="http://schemas.microsoft.com/office/drawing/2014/main" id="{827BF4A0-7887-44FE-B46D-8B77A84F15D1}"/>
              </a:ext>
            </a:extLst>
          </p:cNvPr>
          <p:cNvSpPr/>
          <p:nvPr/>
        </p:nvSpPr>
        <p:spPr>
          <a:xfrm>
            <a:off x="83332" y="1700808"/>
            <a:ext cx="12025336" cy="1008136"/>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圖片 1">
            <a:extLst>
              <a:ext uri="{FF2B5EF4-FFF2-40B4-BE49-F238E27FC236}">
                <a16:creationId xmlns:a16="http://schemas.microsoft.com/office/drawing/2014/main" id="{E789F644-A5F7-4CA9-B9F2-FC8BC6C62FC0}"/>
              </a:ext>
            </a:extLst>
          </p:cNvPr>
          <p:cNvPicPr>
            <a:picLocks noChangeAspect="1"/>
          </p:cNvPicPr>
          <p:nvPr/>
        </p:nvPicPr>
        <p:blipFill>
          <a:blip r:embed="rId3"/>
          <a:stretch>
            <a:fillRect/>
          </a:stretch>
        </p:blipFill>
        <p:spPr>
          <a:xfrm>
            <a:off x="94657" y="1196752"/>
            <a:ext cx="12097343" cy="5661248"/>
          </a:xfrm>
          <a:prstGeom prst="rect">
            <a:avLst/>
          </a:prstGeom>
        </p:spPr>
      </p:pic>
      <p:sp>
        <p:nvSpPr>
          <p:cNvPr id="186379" name="Text Box 11">
            <a:extLst>
              <a:ext uri="{FF2B5EF4-FFF2-40B4-BE49-F238E27FC236}">
                <a16:creationId xmlns:a16="http://schemas.microsoft.com/office/drawing/2014/main" id="{7502CF8C-4E4B-4F34-B647-91A5528EB941}"/>
              </a:ext>
            </a:extLst>
          </p:cNvPr>
          <p:cNvSpPr txBox="1">
            <a:spLocks noChangeArrowheads="1"/>
          </p:cNvSpPr>
          <p:nvPr/>
        </p:nvSpPr>
        <p:spPr bwMode="auto">
          <a:xfrm>
            <a:off x="8258127" y="5340573"/>
            <a:ext cx="1150937" cy="641350"/>
          </a:xfrm>
          <a:prstGeom prst="rect">
            <a:avLst/>
          </a:prstGeom>
          <a:noFill/>
          <a:ln>
            <a:noFill/>
          </a:ln>
          <a:effectLst>
            <a:prstShdw prst="shdw17" dist="17961" dir="2700000">
              <a:schemeClr val="accent1">
                <a:gamma/>
                <a:shade val="60000"/>
                <a:invGamma/>
                <a:alpha val="50000"/>
              </a:schemeClr>
            </a:prstShdw>
          </a:effectLst>
        </p:spPr>
        <p:txBody>
          <a:bodyPr>
            <a:spAutoFit/>
          </a:bodyP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eaLnBrk="1" hangingPunct="1">
              <a:spcBef>
                <a:spcPct val="50000"/>
              </a:spcBef>
              <a:defRPr/>
            </a:pPr>
            <a:r>
              <a:rPr lang="en-US" altLang="zh-TW" sz="3600" dirty="0">
                <a:solidFill>
                  <a:schemeClr val="tx2"/>
                </a:solidFill>
                <a:ea typeface="標楷體" panose="03000509000000000000" pitchFamily="65" charset="-120"/>
              </a:rPr>
              <a:t>C </a:t>
            </a:r>
            <a:r>
              <a:rPr lang="zh-TW" altLang="en-US" sz="3600" dirty="0">
                <a:solidFill>
                  <a:schemeClr val="tx2"/>
                </a:solidFill>
                <a:ea typeface="標楷體" panose="03000509000000000000" pitchFamily="65" charset="-120"/>
              </a:rPr>
              <a:t>生</a:t>
            </a:r>
          </a:p>
        </p:txBody>
      </p:sp>
      <p:sp>
        <p:nvSpPr>
          <p:cNvPr id="6" name="Text Box 5">
            <a:extLst>
              <a:ext uri="{FF2B5EF4-FFF2-40B4-BE49-F238E27FC236}">
                <a16:creationId xmlns:a16="http://schemas.microsoft.com/office/drawing/2014/main" id="{7F56138B-EDE1-4A78-BF96-28FA62CB29AC}"/>
              </a:ext>
            </a:extLst>
          </p:cNvPr>
          <p:cNvSpPr txBox="1">
            <a:spLocks noChangeArrowheads="1"/>
          </p:cNvSpPr>
          <p:nvPr/>
        </p:nvSpPr>
        <p:spPr bwMode="auto">
          <a:xfrm>
            <a:off x="3863752" y="344377"/>
            <a:ext cx="5172292" cy="646331"/>
          </a:xfrm>
          <a:prstGeom prst="rect">
            <a:avLst/>
          </a:prstGeom>
          <a:noFill/>
          <a:ln>
            <a:noFill/>
          </a:ln>
          <a:effectLst>
            <a:prstShdw prst="shdw17" dist="17961" dir="2700000">
              <a:schemeClr val="accent1">
                <a:gamma/>
                <a:shade val="60000"/>
                <a:invGamma/>
                <a:alpha val="50000"/>
              </a:schemeClr>
            </a:prstShdw>
          </a:effectLst>
        </p:spPr>
        <p:txBody>
          <a:bodyPr wrap="square">
            <a:spAutoFit/>
          </a:bodyPr>
          <a:lstStyle>
            <a:lvl1pPr>
              <a:defRPr kumimoji="1">
                <a:solidFill>
                  <a:schemeClr val="tx1"/>
                </a:solidFill>
                <a:latin typeface="Arial" pitchFamily="34" charset="0"/>
                <a:ea typeface="新細明體" pitchFamily="18" charset="-120"/>
              </a:defRPr>
            </a:lvl1pPr>
            <a:lvl2pPr marL="742950" indent="-285750">
              <a:defRPr kumimoji="1">
                <a:solidFill>
                  <a:schemeClr val="tx1"/>
                </a:solidFill>
                <a:latin typeface="Arial" pitchFamily="34" charset="0"/>
                <a:ea typeface="新細明體" pitchFamily="18" charset="-120"/>
              </a:defRPr>
            </a:lvl2pPr>
            <a:lvl3pPr marL="1143000" indent="-228600">
              <a:defRPr kumimoji="1">
                <a:solidFill>
                  <a:schemeClr val="tx1"/>
                </a:solidFill>
                <a:latin typeface="Arial" pitchFamily="34" charset="0"/>
                <a:ea typeface="新細明體" pitchFamily="18" charset="-120"/>
              </a:defRPr>
            </a:lvl3pPr>
            <a:lvl4pPr marL="1600200" indent="-228600">
              <a:defRPr kumimoji="1">
                <a:solidFill>
                  <a:schemeClr val="tx1"/>
                </a:solidFill>
                <a:latin typeface="Arial" pitchFamily="34" charset="0"/>
                <a:ea typeface="新細明體" pitchFamily="18" charset="-120"/>
              </a:defRPr>
            </a:lvl4pPr>
            <a:lvl5pPr marL="2057400" indent="-228600">
              <a:defRPr kumimoji="1">
                <a:solidFill>
                  <a:schemeClr val="tx1"/>
                </a:solidFill>
                <a:latin typeface="Arial" pitchFamily="34" charset="0"/>
                <a:ea typeface="新細明體" pitchFamily="18" charset="-120"/>
              </a:defRPr>
            </a:lvl5pPr>
            <a:lvl6pPr marL="2514600" indent="-228600" eaLnBrk="0" fontAlgn="base" hangingPunct="0">
              <a:spcBef>
                <a:spcPct val="0"/>
              </a:spcBef>
              <a:spcAft>
                <a:spcPct val="0"/>
              </a:spcAft>
              <a:defRPr kumimoji="1">
                <a:solidFill>
                  <a:schemeClr val="tx1"/>
                </a:solidFill>
                <a:latin typeface="Arial" pitchFamily="34" charset="0"/>
                <a:ea typeface="新細明體" pitchFamily="18" charset="-120"/>
              </a:defRPr>
            </a:lvl6pPr>
            <a:lvl7pPr marL="2971800" indent="-228600" eaLnBrk="0" fontAlgn="base" hangingPunct="0">
              <a:spcBef>
                <a:spcPct val="0"/>
              </a:spcBef>
              <a:spcAft>
                <a:spcPct val="0"/>
              </a:spcAft>
              <a:defRPr kumimoji="1">
                <a:solidFill>
                  <a:schemeClr val="tx1"/>
                </a:solidFill>
                <a:latin typeface="Arial" pitchFamily="34" charset="0"/>
                <a:ea typeface="新細明體" pitchFamily="18" charset="-120"/>
              </a:defRPr>
            </a:lvl7pPr>
            <a:lvl8pPr marL="3429000" indent="-228600" eaLnBrk="0" fontAlgn="base" hangingPunct="0">
              <a:spcBef>
                <a:spcPct val="0"/>
              </a:spcBef>
              <a:spcAft>
                <a:spcPct val="0"/>
              </a:spcAft>
              <a:defRPr kumimoji="1">
                <a:solidFill>
                  <a:schemeClr val="tx1"/>
                </a:solidFill>
                <a:latin typeface="Arial" pitchFamily="34" charset="0"/>
                <a:ea typeface="新細明體" pitchFamily="18" charset="-120"/>
              </a:defRPr>
            </a:lvl8pPr>
            <a:lvl9pPr marL="3886200" indent="-228600" eaLnBrk="0" fontAlgn="base" hangingPunct="0">
              <a:spcBef>
                <a:spcPct val="0"/>
              </a:spcBef>
              <a:spcAft>
                <a:spcPct val="0"/>
              </a:spcAft>
              <a:defRPr kumimoji="1">
                <a:solidFill>
                  <a:schemeClr val="tx1"/>
                </a:solidFill>
                <a:latin typeface="Arial" pitchFamily="34" charset="0"/>
                <a:ea typeface="新細明體" pitchFamily="18" charset="-120"/>
              </a:defRPr>
            </a:lvl9pPr>
          </a:lstStyle>
          <a:p>
            <a:pPr>
              <a:spcBef>
                <a:spcPct val="50000"/>
              </a:spcBef>
              <a:defRPr/>
            </a:pPr>
            <a:r>
              <a:rPr lang="en-US" altLang="zh-TW" sz="3600" dirty="0">
                <a:latin typeface="標楷體" pitchFamily="65" charset="-120"/>
                <a:ea typeface="標楷體" pitchFamily="65" charset="-120"/>
              </a:rPr>
              <a:t>114</a:t>
            </a:r>
            <a:r>
              <a:rPr lang="zh-TW" altLang="en-US" sz="3600" dirty="0">
                <a:latin typeface="標楷體" pitchFamily="65" charset="-120"/>
                <a:ea typeface="標楷體" pitchFamily="65" charset="-120"/>
              </a:rPr>
              <a:t>學年度試模擬落榜生</a:t>
            </a:r>
            <a:endParaRPr lang="en-US" altLang="zh-TW" sz="3600" dirty="0">
              <a:solidFill>
                <a:srgbClr val="FF0000"/>
              </a:solidFill>
              <a:latin typeface="標楷體" pitchFamily="65" charset="-120"/>
              <a:ea typeface="標楷體" pitchFamily="65" charset="-120"/>
            </a:endParaRPr>
          </a:p>
        </p:txBody>
      </p:sp>
      <p:sp>
        <p:nvSpPr>
          <p:cNvPr id="8" name="矩形 7">
            <a:extLst>
              <a:ext uri="{FF2B5EF4-FFF2-40B4-BE49-F238E27FC236}">
                <a16:creationId xmlns:a16="http://schemas.microsoft.com/office/drawing/2014/main" id="{A9E397C3-9729-42FF-8D74-01AD8A0CE634}"/>
              </a:ext>
            </a:extLst>
          </p:cNvPr>
          <p:cNvSpPr/>
          <p:nvPr/>
        </p:nvSpPr>
        <p:spPr>
          <a:xfrm>
            <a:off x="176480" y="1268760"/>
            <a:ext cx="12025336" cy="1008136"/>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Tree>
    <p:extLst>
      <p:ext uri="{BB962C8B-B14F-4D97-AF65-F5344CB8AC3E}">
        <p14:creationId xmlns:p14="http://schemas.microsoft.com/office/powerpoint/2010/main" val="1763328452"/>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圖片 1">
            <a:extLst>
              <a:ext uri="{FF2B5EF4-FFF2-40B4-BE49-F238E27FC236}">
                <a16:creationId xmlns:a16="http://schemas.microsoft.com/office/drawing/2014/main" id="{89C12FB3-FB50-4FD8-B809-69946C8C1064}"/>
              </a:ext>
            </a:extLst>
          </p:cNvPr>
          <p:cNvPicPr>
            <a:picLocks noChangeAspect="1"/>
          </p:cNvPicPr>
          <p:nvPr/>
        </p:nvPicPr>
        <p:blipFill>
          <a:blip r:embed="rId4"/>
          <a:stretch>
            <a:fillRect/>
          </a:stretch>
        </p:blipFill>
        <p:spPr>
          <a:xfrm>
            <a:off x="0" y="-21504"/>
            <a:ext cx="12192000" cy="6476207"/>
          </a:xfrm>
          <a:prstGeom prst="rect">
            <a:avLst/>
          </a:prstGeom>
        </p:spPr>
      </p:pic>
      <p:sp>
        <p:nvSpPr>
          <p:cNvPr id="186379" name="Text Box 11">
            <a:extLst>
              <a:ext uri="{FF2B5EF4-FFF2-40B4-BE49-F238E27FC236}">
                <a16:creationId xmlns:a16="http://schemas.microsoft.com/office/drawing/2014/main" id="{7502CF8C-4E4B-4F34-B647-91A5528EB941}"/>
              </a:ext>
            </a:extLst>
          </p:cNvPr>
          <p:cNvSpPr txBox="1">
            <a:spLocks noChangeArrowheads="1"/>
          </p:cNvSpPr>
          <p:nvPr/>
        </p:nvSpPr>
        <p:spPr bwMode="auto">
          <a:xfrm>
            <a:off x="7319964" y="4221163"/>
            <a:ext cx="1150937" cy="641350"/>
          </a:xfrm>
          <a:prstGeom prst="rect">
            <a:avLst/>
          </a:prstGeom>
          <a:noFill/>
          <a:ln>
            <a:noFill/>
          </a:ln>
          <a:effectLst>
            <a:prstShdw prst="shdw17" dist="17961" dir="2700000">
              <a:schemeClr val="accent1">
                <a:gamma/>
                <a:shade val="60000"/>
                <a:invGamma/>
                <a:alpha val="50000"/>
              </a:schemeClr>
            </a:prstShdw>
          </a:effectLst>
        </p:spPr>
        <p:txBody>
          <a:bodyPr>
            <a:spAutoFit/>
          </a:bodyP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eaLnBrk="1" hangingPunct="1">
              <a:spcBef>
                <a:spcPct val="50000"/>
              </a:spcBef>
              <a:defRPr/>
            </a:pPr>
            <a:r>
              <a:rPr lang="en-US" altLang="zh-TW" sz="3600" dirty="0">
                <a:solidFill>
                  <a:schemeClr val="tx2"/>
                </a:solidFill>
                <a:ea typeface="標楷體" panose="03000509000000000000" pitchFamily="65" charset="-120"/>
              </a:rPr>
              <a:t>D </a:t>
            </a:r>
            <a:r>
              <a:rPr lang="zh-TW" altLang="en-US" sz="3600" dirty="0">
                <a:solidFill>
                  <a:schemeClr val="tx2"/>
                </a:solidFill>
                <a:ea typeface="標楷體" panose="03000509000000000000" pitchFamily="65" charset="-120"/>
              </a:rPr>
              <a:t>生</a:t>
            </a:r>
          </a:p>
        </p:txBody>
      </p:sp>
      <p:sp>
        <p:nvSpPr>
          <p:cNvPr id="5" name="矩形 4">
            <a:extLst>
              <a:ext uri="{FF2B5EF4-FFF2-40B4-BE49-F238E27FC236}">
                <a16:creationId xmlns:a16="http://schemas.microsoft.com/office/drawing/2014/main" id="{9F80D01B-EEAE-466F-AE6A-C89833B6E69A}"/>
              </a:ext>
            </a:extLst>
          </p:cNvPr>
          <p:cNvSpPr/>
          <p:nvPr/>
        </p:nvSpPr>
        <p:spPr>
          <a:xfrm>
            <a:off x="202668" y="476672"/>
            <a:ext cx="11989332" cy="1008136"/>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Tree>
    <p:custDataLst>
      <p:tags r:id="rId1"/>
    </p:custDataLst>
    <p:extLst>
      <p:ext uri="{BB962C8B-B14F-4D97-AF65-F5344CB8AC3E}">
        <p14:creationId xmlns:p14="http://schemas.microsoft.com/office/powerpoint/2010/main" val="2623135540"/>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圖片 1">
            <a:extLst>
              <a:ext uri="{FF2B5EF4-FFF2-40B4-BE49-F238E27FC236}">
                <a16:creationId xmlns:a16="http://schemas.microsoft.com/office/drawing/2014/main" id="{3EC7647D-68B3-4D8E-8331-9888F07E8AAF}"/>
              </a:ext>
            </a:extLst>
          </p:cNvPr>
          <p:cNvPicPr>
            <a:picLocks noChangeAspect="1"/>
          </p:cNvPicPr>
          <p:nvPr/>
        </p:nvPicPr>
        <p:blipFill>
          <a:blip r:embed="rId4"/>
          <a:stretch>
            <a:fillRect/>
          </a:stretch>
        </p:blipFill>
        <p:spPr>
          <a:xfrm>
            <a:off x="263352" y="952813"/>
            <a:ext cx="11665296" cy="5905187"/>
          </a:xfrm>
          <a:prstGeom prst="rect">
            <a:avLst/>
          </a:prstGeom>
        </p:spPr>
      </p:pic>
      <p:sp>
        <p:nvSpPr>
          <p:cNvPr id="186379" name="Text Box 11">
            <a:extLst>
              <a:ext uri="{FF2B5EF4-FFF2-40B4-BE49-F238E27FC236}">
                <a16:creationId xmlns:a16="http://schemas.microsoft.com/office/drawing/2014/main" id="{7502CF8C-4E4B-4F34-B647-91A5528EB941}"/>
              </a:ext>
            </a:extLst>
          </p:cNvPr>
          <p:cNvSpPr txBox="1">
            <a:spLocks noChangeArrowheads="1"/>
          </p:cNvSpPr>
          <p:nvPr/>
        </p:nvSpPr>
        <p:spPr bwMode="auto">
          <a:xfrm>
            <a:off x="8322233" y="5228432"/>
            <a:ext cx="1150937" cy="641350"/>
          </a:xfrm>
          <a:prstGeom prst="rect">
            <a:avLst/>
          </a:prstGeom>
          <a:noFill/>
          <a:ln>
            <a:noFill/>
          </a:ln>
          <a:effectLst>
            <a:prstShdw prst="shdw17" dist="17961" dir="2700000">
              <a:schemeClr val="accent1">
                <a:gamma/>
                <a:shade val="60000"/>
                <a:invGamma/>
                <a:alpha val="50000"/>
              </a:schemeClr>
            </a:prstShdw>
          </a:effectLst>
        </p:spPr>
        <p:txBody>
          <a:bodyPr>
            <a:spAutoFit/>
          </a:bodyP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eaLnBrk="1" hangingPunct="1">
              <a:spcBef>
                <a:spcPct val="50000"/>
              </a:spcBef>
              <a:defRPr/>
            </a:pPr>
            <a:r>
              <a:rPr lang="en-US" altLang="zh-TW" sz="3600" dirty="0">
                <a:solidFill>
                  <a:schemeClr val="tx2"/>
                </a:solidFill>
                <a:ea typeface="標楷體" panose="03000509000000000000" pitchFamily="65" charset="-120"/>
              </a:rPr>
              <a:t>E </a:t>
            </a:r>
            <a:r>
              <a:rPr lang="zh-TW" altLang="en-US" sz="3600" dirty="0">
                <a:solidFill>
                  <a:schemeClr val="tx2"/>
                </a:solidFill>
                <a:ea typeface="標楷體" panose="03000509000000000000" pitchFamily="65" charset="-120"/>
              </a:rPr>
              <a:t>生</a:t>
            </a:r>
          </a:p>
        </p:txBody>
      </p:sp>
      <p:sp>
        <p:nvSpPr>
          <p:cNvPr id="5" name="Text Box 5">
            <a:extLst>
              <a:ext uri="{FF2B5EF4-FFF2-40B4-BE49-F238E27FC236}">
                <a16:creationId xmlns:a16="http://schemas.microsoft.com/office/drawing/2014/main" id="{77DCCF1B-6ECE-497A-9A76-681212B40CCA}"/>
              </a:ext>
            </a:extLst>
          </p:cNvPr>
          <p:cNvSpPr txBox="1">
            <a:spLocks noChangeArrowheads="1"/>
          </p:cNvSpPr>
          <p:nvPr/>
        </p:nvSpPr>
        <p:spPr bwMode="auto">
          <a:xfrm>
            <a:off x="3863752" y="290386"/>
            <a:ext cx="5172292" cy="646331"/>
          </a:xfrm>
          <a:prstGeom prst="rect">
            <a:avLst/>
          </a:prstGeom>
          <a:noFill/>
          <a:ln>
            <a:noFill/>
          </a:ln>
          <a:effectLst>
            <a:prstShdw prst="shdw17" dist="17961" dir="2700000">
              <a:schemeClr val="accent1">
                <a:gamma/>
                <a:shade val="60000"/>
                <a:invGamma/>
                <a:alpha val="50000"/>
              </a:schemeClr>
            </a:prstShdw>
          </a:effectLst>
        </p:spPr>
        <p:txBody>
          <a:bodyPr wrap="square">
            <a:spAutoFit/>
          </a:bodyPr>
          <a:lstStyle>
            <a:lvl1pPr>
              <a:defRPr kumimoji="1">
                <a:solidFill>
                  <a:schemeClr val="tx1"/>
                </a:solidFill>
                <a:latin typeface="Arial" pitchFamily="34" charset="0"/>
                <a:ea typeface="新細明體" pitchFamily="18" charset="-120"/>
              </a:defRPr>
            </a:lvl1pPr>
            <a:lvl2pPr marL="742950" indent="-285750">
              <a:defRPr kumimoji="1">
                <a:solidFill>
                  <a:schemeClr val="tx1"/>
                </a:solidFill>
                <a:latin typeface="Arial" pitchFamily="34" charset="0"/>
                <a:ea typeface="新細明體" pitchFamily="18" charset="-120"/>
              </a:defRPr>
            </a:lvl2pPr>
            <a:lvl3pPr marL="1143000" indent="-228600">
              <a:defRPr kumimoji="1">
                <a:solidFill>
                  <a:schemeClr val="tx1"/>
                </a:solidFill>
                <a:latin typeface="Arial" pitchFamily="34" charset="0"/>
                <a:ea typeface="新細明體" pitchFamily="18" charset="-120"/>
              </a:defRPr>
            </a:lvl3pPr>
            <a:lvl4pPr marL="1600200" indent="-228600">
              <a:defRPr kumimoji="1">
                <a:solidFill>
                  <a:schemeClr val="tx1"/>
                </a:solidFill>
                <a:latin typeface="Arial" pitchFamily="34" charset="0"/>
                <a:ea typeface="新細明體" pitchFamily="18" charset="-120"/>
              </a:defRPr>
            </a:lvl4pPr>
            <a:lvl5pPr marL="2057400" indent="-228600">
              <a:defRPr kumimoji="1">
                <a:solidFill>
                  <a:schemeClr val="tx1"/>
                </a:solidFill>
                <a:latin typeface="Arial" pitchFamily="34" charset="0"/>
                <a:ea typeface="新細明體" pitchFamily="18" charset="-120"/>
              </a:defRPr>
            </a:lvl5pPr>
            <a:lvl6pPr marL="2514600" indent="-228600" eaLnBrk="0" fontAlgn="base" hangingPunct="0">
              <a:spcBef>
                <a:spcPct val="0"/>
              </a:spcBef>
              <a:spcAft>
                <a:spcPct val="0"/>
              </a:spcAft>
              <a:defRPr kumimoji="1">
                <a:solidFill>
                  <a:schemeClr val="tx1"/>
                </a:solidFill>
                <a:latin typeface="Arial" pitchFamily="34" charset="0"/>
                <a:ea typeface="新細明體" pitchFamily="18" charset="-120"/>
              </a:defRPr>
            </a:lvl6pPr>
            <a:lvl7pPr marL="2971800" indent="-228600" eaLnBrk="0" fontAlgn="base" hangingPunct="0">
              <a:spcBef>
                <a:spcPct val="0"/>
              </a:spcBef>
              <a:spcAft>
                <a:spcPct val="0"/>
              </a:spcAft>
              <a:defRPr kumimoji="1">
                <a:solidFill>
                  <a:schemeClr val="tx1"/>
                </a:solidFill>
                <a:latin typeface="Arial" pitchFamily="34" charset="0"/>
                <a:ea typeface="新細明體" pitchFamily="18" charset="-120"/>
              </a:defRPr>
            </a:lvl7pPr>
            <a:lvl8pPr marL="3429000" indent="-228600" eaLnBrk="0" fontAlgn="base" hangingPunct="0">
              <a:spcBef>
                <a:spcPct val="0"/>
              </a:spcBef>
              <a:spcAft>
                <a:spcPct val="0"/>
              </a:spcAft>
              <a:defRPr kumimoji="1">
                <a:solidFill>
                  <a:schemeClr val="tx1"/>
                </a:solidFill>
                <a:latin typeface="Arial" pitchFamily="34" charset="0"/>
                <a:ea typeface="新細明體" pitchFamily="18" charset="-120"/>
              </a:defRPr>
            </a:lvl8pPr>
            <a:lvl9pPr marL="3886200" indent="-228600" eaLnBrk="0" fontAlgn="base" hangingPunct="0">
              <a:spcBef>
                <a:spcPct val="0"/>
              </a:spcBef>
              <a:spcAft>
                <a:spcPct val="0"/>
              </a:spcAft>
              <a:defRPr kumimoji="1">
                <a:solidFill>
                  <a:schemeClr val="tx1"/>
                </a:solidFill>
                <a:latin typeface="Arial" pitchFamily="34" charset="0"/>
                <a:ea typeface="新細明體" pitchFamily="18" charset="-120"/>
              </a:defRPr>
            </a:lvl9pPr>
          </a:lstStyle>
          <a:p>
            <a:pPr>
              <a:spcBef>
                <a:spcPct val="50000"/>
              </a:spcBef>
              <a:defRPr/>
            </a:pPr>
            <a:r>
              <a:rPr lang="en-US" altLang="zh-TW" sz="3600" dirty="0">
                <a:latin typeface="標楷體" pitchFamily="65" charset="-120"/>
                <a:ea typeface="標楷體" pitchFamily="65" charset="-120"/>
              </a:rPr>
              <a:t>114</a:t>
            </a:r>
            <a:r>
              <a:rPr lang="zh-TW" altLang="en-US" sz="3600" dirty="0">
                <a:latin typeface="標楷體" pitchFamily="65" charset="-120"/>
                <a:ea typeface="標楷體" pitchFamily="65" charset="-120"/>
              </a:rPr>
              <a:t>學年度試模擬落榜生</a:t>
            </a:r>
            <a:endParaRPr lang="en-US" altLang="zh-TW" sz="3600" dirty="0">
              <a:solidFill>
                <a:srgbClr val="FF0000"/>
              </a:solidFill>
              <a:latin typeface="標楷體" pitchFamily="65" charset="-120"/>
              <a:ea typeface="標楷體" pitchFamily="65" charset="-120"/>
            </a:endParaRPr>
          </a:p>
        </p:txBody>
      </p:sp>
      <p:sp>
        <p:nvSpPr>
          <p:cNvPr id="6" name="矩形 5">
            <a:extLst>
              <a:ext uri="{FF2B5EF4-FFF2-40B4-BE49-F238E27FC236}">
                <a16:creationId xmlns:a16="http://schemas.microsoft.com/office/drawing/2014/main" id="{579C97AF-FADA-4E6E-803E-2B990A40ABD3}"/>
              </a:ext>
            </a:extLst>
          </p:cNvPr>
          <p:cNvSpPr/>
          <p:nvPr/>
        </p:nvSpPr>
        <p:spPr>
          <a:xfrm>
            <a:off x="166664" y="1196752"/>
            <a:ext cx="12025336" cy="1440160"/>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Tree>
    <p:custDataLst>
      <p:tags r:id="rId1"/>
    </p:custDataLst>
    <p:extLst>
      <p:ext uri="{BB962C8B-B14F-4D97-AF65-F5344CB8AC3E}">
        <p14:creationId xmlns:p14="http://schemas.microsoft.com/office/powerpoint/2010/main" val="2486256507"/>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圖片 1">
            <a:extLst>
              <a:ext uri="{FF2B5EF4-FFF2-40B4-BE49-F238E27FC236}">
                <a16:creationId xmlns:a16="http://schemas.microsoft.com/office/drawing/2014/main" id="{81AB0F20-48F4-4B10-92FB-35C043E0CE37}"/>
              </a:ext>
            </a:extLst>
          </p:cNvPr>
          <p:cNvPicPr>
            <a:picLocks noChangeAspect="1"/>
          </p:cNvPicPr>
          <p:nvPr/>
        </p:nvPicPr>
        <p:blipFill>
          <a:blip r:embed="rId4"/>
          <a:stretch>
            <a:fillRect/>
          </a:stretch>
        </p:blipFill>
        <p:spPr>
          <a:xfrm>
            <a:off x="326140" y="856412"/>
            <a:ext cx="11530499" cy="6001588"/>
          </a:xfrm>
          <a:prstGeom prst="rect">
            <a:avLst/>
          </a:prstGeom>
        </p:spPr>
      </p:pic>
      <p:sp>
        <p:nvSpPr>
          <p:cNvPr id="186379" name="Text Box 11">
            <a:extLst>
              <a:ext uri="{FF2B5EF4-FFF2-40B4-BE49-F238E27FC236}">
                <a16:creationId xmlns:a16="http://schemas.microsoft.com/office/drawing/2014/main" id="{7502CF8C-4E4B-4F34-B647-91A5528EB941}"/>
              </a:ext>
            </a:extLst>
          </p:cNvPr>
          <p:cNvSpPr txBox="1">
            <a:spLocks noChangeArrowheads="1"/>
          </p:cNvSpPr>
          <p:nvPr/>
        </p:nvSpPr>
        <p:spPr bwMode="auto">
          <a:xfrm>
            <a:off x="8322233" y="5228432"/>
            <a:ext cx="1150937" cy="641350"/>
          </a:xfrm>
          <a:prstGeom prst="rect">
            <a:avLst/>
          </a:prstGeom>
          <a:noFill/>
          <a:ln>
            <a:noFill/>
          </a:ln>
          <a:effectLst>
            <a:prstShdw prst="shdw17" dist="17961" dir="2700000">
              <a:schemeClr val="accent1">
                <a:gamma/>
                <a:shade val="60000"/>
                <a:invGamma/>
                <a:alpha val="50000"/>
              </a:schemeClr>
            </a:prstShdw>
          </a:effectLst>
        </p:spPr>
        <p:txBody>
          <a:bodyPr>
            <a:spAutoFit/>
          </a:bodyP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eaLnBrk="1" hangingPunct="1">
              <a:spcBef>
                <a:spcPct val="50000"/>
              </a:spcBef>
              <a:defRPr/>
            </a:pPr>
            <a:r>
              <a:rPr lang="en-US" altLang="zh-TW" sz="3600" dirty="0">
                <a:solidFill>
                  <a:schemeClr val="tx2"/>
                </a:solidFill>
                <a:ea typeface="標楷體" panose="03000509000000000000" pitchFamily="65" charset="-120"/>
              </a:rPr>
              <a:t>E </a:t>
            </a:r>
            <a:r>
              <a:rPr lang="zh-TW" altLang="en-US" sz="3600" dirty="0">
                <a:solidFill>
                  <a:schemeClr val="tx2"/>
                </a:solidFill>
                <a:ea typeface="標楷體" panose="03000509000000000000" pitchFamily="65" charset="-120"/>
              </a:rPr>
              <a:t>生</a:t>
            </a:r>
          </a:p>
        </p:txBody>
      </p:sp>
      <p:sp>
        <p:nvSpPr>
          <p:cNvPr id="5" name="Text Box 5">
            <a:extLst>
              <a:ext uri="{FF2B5EF4-FFF2-40B4-BE49-F238E27FC236}">
                <a16:creationId xmlns:a16="http://schemas.microsoft.com/office/drawing/2014/main" id="{77DCCF1B-6ECE-497A-9A76-681212B40CCA}"/>
              </a:ext>
            </a:extLst>
          </p:cNvPr>
          <p:cNvSpPr txBox="1">
            <a:spLocks noChangeArrowheads="1"/>
          </p:cNvSpPr>
          <p:nvPr/>
        </p:nvSpPr>
        <p:spPr bwMode="auto">
          <a:xfrm>
            <a:off x="3863752" y="210081"/>
            <a:ext cx="5172292" cy="646331"/>
          </a:xfrm>
          <a:prstGeom prst="rect">
            <a:avLst/>
          </a:prstGeom>
          <a:noFill/>
          <a:ln>
            <a:noFill/>
          </a:ln>
          <a:effectLst>
            <a:prstShdw prst="shdw17" dist="17961" dir="2700000">
              <a:schemeClr val="accent1">
                <a:gamma/>
                <a:shade val="60000"/>
                <a:invGamma/>
                <a:alpha val="50000"/>
              </a:schemeClr>
            </a:prstShdw>
          </a:effectLst>
        </p:spPr>
        <p:txBody>
          <a:bodyPr wrap="square">
            <a:spAutoFit/>
          </a:bodyPr>
          <a:lstStyle>
            <a:lvl1pPr>
              <a:defRPr kumimoji="1">
                <a:solidFill>
                  <a:schemeClr val="tx1"/>
                </a:solidFill>
                <a:latin typeface="Arial" pitchFamily="34" charset="0"/>
                <a:ea typeface="新細明體" pitchFamily="18" charset="-120"/>
              </a:defRPr>
            </a:lvl1pPr>
            <a:lvl2pPr marL="742950" indent="-285750">
              <a:defRPr kumimoji="1">
                <a:solidFill>
                  <a:schemeClr val="tx1"/>
                </a:solidFill>
                <a:latin typeface="Arial" pitchFamily="34" charset="0"/>
                <a:ea typeface="新細明體" pitchFamily="18" charset="-120"/>
              </a:defRPr>
            </a:lvl2pPr>
            <a:lvl3pPr marL="1143000" indent="-228600">
              <a:defRPr kumimoji="1">
                <a:solidFill>
                  <a:schemeClr val="tx1"/>
                </a:solidFill>
                <a:latin typeface="Arial" pitchFamily="34" charset="0"/>
                <a:ea typeface="新細明體" pitchFamily="18" charset="-120"/>
              </a:defRPr>
            </a:lvl3pPr>
            <a:lvl4pPr marL="1600200" indent="-228600">
              <a:defRPr kumimoji="1">
                <a:solidFill>
                  <a:schemeClr val="tx1"/>
                </a:solidFill>
                <a:latin typeface="Arial" pitchFamily="34" charset="0"/>
                <a:ea typeface="新細明體" pitchFamily="18" charset="-120"/>
              </a:defRPr>
            </a:lvl4pPr>
            <a:lvl5pPr marL="2057400" indent="-228600">
              <a:defRPr kumimoji="1">
                <a:solidFill>
                  <a:schemeClr val="tx1"/>
                </a:solidFill>
                <a:latin typeface="Arial" pitchFamily="34" charset="0"/>
                <a:ea typeface="新細明體" pitchFamily="18" charset="-120"/>
              </a:defRPr>
            </a:lvl5pPr>
            <a:lvl6pPr marL="2514600" indent="-228600" eaLnBrk="0" fontAlgn="base" hangingPunct="0">
              <a:spcBef>
                <a:spcPct val="0"/>
              </a:spcBef>
              <a:spcAft>
                <a:spcPct val="0"/>
              </a:spcAft>
              <a:defRPr kumimoji="1">
                <a:solidFill>
                  <a:schemeClr val="tx1"/>
                </a:solidFill>
                <a:latin typeface="Arial" pitchFamily="34" charset="0"/>
                <a:ea typeface="新細明體" pitchFamily="18" charset="-120"/>
              </a:defRPr>
            </a:lvl6pPr>
            <a:lvl7pPr marL="2971800" indent="-228600" eaLnBrk="0" fontAlgn="base" hangingPunct="0">
              <a:spcBef>
                <a:spcPct val="0"/>
              </a:spcBef>
              <a:spcAft>
                <a:spcPct val="0"/>
              </a:spcAft>
              <a:defRPr kumimoji="1">
                <a:solidFill>
                  <a:schemeClr val="tx1"/>
                </a:solidFill>
                <a:latin typeface="Arial" pitchFamily="34" charset="0"/>
                <a:ea typeface="新細明體" pitchFamily="18" charset="-120"/>
              </a:defRPr>
            </a:lvl7pPr>
            <a:lvl8pPr marL="3429000" indent="-228600" eaLnBrk="0" fontAlgn="base" hangingPunct="0">
              <a:spcBef>
                <a:spcPct val="0"/>
              </a:spcBef>
              <a:spcAft>
                <a:spcPct val="0"/>
              </a:spcAft>
              <a:defRPr kumimoji="1">
                <a:solidFill>
                  <a:schemeClr val="tx1"/>
                </a:solidFill>
                <a:latin typeface="Arial" pitchFamily="34" charset="0"/>
                <a:ea typeface="新細明體" pitchFamily="18" charset="-120"/>
              </a:defRPr>
            </a:lvl8pPr>
            <a:lvl9pPr marL="3886200" indent="-228600" eaLnBrk="0" fontAlgn="base" hangingPunct="0">
              <a:spcBef>
                <a:spcPct val="0"/>
              </a:spcBef>
              <a:spcAft>
                <a:spcPct val="0"/>
              </a:spcAft>
              <a:defRPr kumimoji="1">
                <a:solidFill>
                  <a:schemeClr val="tx1"/>
                </a:solidFill>
                <a:latin typeface="Arial" pitchFamily="34" charset="0"/>
                <a:ea typeface="新細明體" pitchFamily="18" charset="-120"/>
              </a:defRPr>
            </a:lvl9pPr>
          </a:lstStyle>
          <a:p>
            <a:pPr>
              <a:spcBef>
                <a:spcPct val="50000"/>
              </a:spcBef>
              <a:defRPr/>
            </a:pPr>
            <a:r>
              <a:rPr lang="en-US" altLang="zh-TW" sz="3600" dirty="0">
                <a:latin typeface="標楷體" pitchFamily="65" charset="-120"/>
                <a:ea typeface="標楷體" pitchFamily="65" charset="-120"/>
              </a:rPr>
              <a:t>114</a:t>
            </a:r>
            <a:r>
              <a:rPr lang="zh-TW" altLang="en-US" sz="3600" dirty="0">
                <a:latin typeface="標楷體" pitchFamily="65" charset="-120"/>
                <a:ea typeface="標楷體" pitchFamily="65" charset="-120"/>
              </a:rPr>
              <a:t>學年度試模擬落榜生</a:t>
            </a:r>
            <a:endParaRPr lang="en-US" altLang="zh-TW" sz="3600" dirty="0">
              <a:solidFill>
                <a:srgbClr val="FF0000"/>
              </a:solidFill>
              <a:latin typeface="標楷體" pitchFamily="65" charset="-120"/>
              <a:ea typeface="標楷體" pitchFamily="65" charset="-120"/>
            </a:endParaRPr>
          </a:p>
        </p:txBody>
      </p:sp>
    </p:spTree>
    <p:custDataLst>
      <p:tags r:id="rId1"/>
    </p:custDataLst>
    <p:extLst>
      <p:ext uri="{BB962C8B-B14F-4D97-AF65-F5344CB8AC3E}">
        <p14:creationId xmlns:p14="http://schemas.microsoft.com/office/powerpoint/2010/main" val="3863342405"/>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Shape 615">
            <a:extLst>
              <a:ext uri="{FF2B5EF4-FFF2-40B4-BE49-F238E27FC236}">
                <a16:creationId xmlns:a16="http://schemas.microsoft.com/office/drawing/2014/main" id="{B1D3D669-EFFA-458A-988A-2132A313AD85}"/>
              </a:ext>
            </a:extLst>
          </p:cNvPr>
          <p:cNvSpPr>
            <a:spLocks noGrp="1"/>
          </p:cNvSpPr>
          <p:nvPr>
            <p:ph type="body" idx="4294967295"/>
          </p:nvPr>
        </p:nvSpPr>
        <p:spPr>
          <a:xfrm>
            <a:off x="2209801" y="609600"/>
            <a:ext cx="7953375" cy="5422900"/>
          </a:xfrm>
        </p:spPr>
        <p:txBody>
          <a:bodyPr vert="horz" wrap="square" lIns="91425" tIns="45700" rIns="91425" bIns="45700" numCol="1" anchor="t" anchorCtr="0" compatLnSpc="1">
            <a:prstTxWarp prst="textNoShape">
              <a:avLst/>
            </a:prstTxWarp>
          </a:bodyPr>
          <a:lstStyle/>
          <a:p>
            <a:pPr eaLnBrk="1" hangingPunct="1">
              <a:lnSpc>
                <a:spcPct val="80000"/>
              </a:lnSpc>
              <a:spcBef>
                <a:spcPct val="0"/>
              </a:spcBef>
              <a:buClr>
                <a:srgbClr val="0000FF"/>
              </a:buClr>
              <a:buSzPct val="25000"/>
              <a:buFontTx/>
              <a:buNone/>
            </a:pPr>
            <a:r>
              <a:rPr lang="zh-TW" altLang="zh-TW" sz="3400">
                <a:solidFill>
                  <a:srgbClr val="6600CC"/>
                </a:solidFill>
                <a:cs typeface="Arial" panose="020B0604020202020204" pitchFamily="34" charset="0"/>
                <a:sym typeface="Arial" panose="020B0604020202020204" pitchFamily="34" charset="0"/>
              </a:rPr>
              <a:t>    </a:t>
            </a:r>
          </a:p>
          <a:p>
            <a:pPr eaLnBrk="1" hangingPunct="1">
              <a:lnSpc>
                <a:spcPct val="80000"/>
              </a:lnSpc>
              <a:spcBef>
                <a:spcPts val="575"/>
              </a:spcBef>
              <a:buClr>
                <a:srgbClr val="000000"/>
              </a:buClr>
              <a:buSzPct val="25000"/>
              <a:buNone/>
            </a:pPr>
            <a:r>
              <a:rPr lang="zh-TW" altLang="zh-TW" sz="2900">
                <a:solidFill>
                  <a:srgbClr val="000000"/>
                </a:solidFill>
                <a:cs typeface="Arial" panose="020B0604020202020204" pitchFamily="34" charset="0"/>
                <a:sym typeface="Arial" panose="020B0604020202020204" pitchFamily="34" charset="0"/>
              </a:rPr>
              <a:t>  </a:t>
            </a:r>
          </a:p>
          <a:p>
            <a:pPr eaLnBrk="1" hangingPunct="1">
              <a:buFontTx/>
              <a:buBlip>
                <a:blip r:embed="rId3"/>
              </a:buBlip>
            </a:pPr>
            <a:endParaRPr lang="zh-TW" altLang="zh-TW">
              <a:latin typeface="標楷體" panose="03000509000000000000" pitchFamily="65" charset="-120"/>
              <a:ea typeface="標楷體" panose="03000509000000000000" pitchFamily="65" charset="-120"/>
              <a:cs typeface="Arial" panose="020B0604020202020204" pitchFamily="34" charset="0"/>
            </a:endParaRPr>
          </a:p>
        </p:txBody>
      </p:sp>
      <p:sp>
        <p:nvSpPr>
          <p:cNvPr id="206851" name="Shape 617">
            <a:extLst>
              <a:ext uri="{FF2B5EF4-FFF2-40B4-BE49-F238E27FC236}">
                <a16:creationId xmlns:a16="http://schemas.microsoft.com/office/drawing/2014/main" id="{AD968598-B67B-45FE-A173-85EC8908A6A4}"/>
              </a:ext>
            </a:extLst>
          </p:cNvPr>
          <p:cNvSpPr>
            <a:spLocks noChangeArrowheads="1"/>
          </p:cNvSpPr>
          <p:nvPr/>
        </p:nvSpPr>
        <p:spPr bwMode="auto">
          <a:xfrm>
            <a:off x="2909889" y="1614489"/>
            <a:ext cx="6624637" cy="5089525"/>
          </a:xfrm>
          <a:prstGeom prst="rect">
            <a:avLst/>
          </a:prstGeom>
          <a:blipFill dpi="0" rotWithShape="1">
            <a:blip r:embed="rId4"/>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Blip>
                <a:blip r:embed="rId5"/>
              </a:buBlip>
              <a:defRPr sz="3200">
                <a:solidFill>
                  <a:srgbClr val="104031"/>
                </a:solidFill>
                <a:latin typeface="Verdana" panose="020B0604030504040204" pitchFamily="34" charset="0"/>
              </a:defRPr>
            </a:lvl1pPr>
            <a:lvl2pPr marL="742950" indent="-285750">
              <a:spcBef>
                <a:spcPct val="20000"/>
              </a:spcBef>
              <a:buBlip>
                <a:blip r:embed="rId6"/>
              </a:buBlip>
              <a:defRPr sz="2800">
                <a:solidFill>
                  <a:srgbClr val="104031"/>
                </a:solidFill>
                <a:latin typeface="Verdana" panose="020B0604030504040204" pitchFamily="34" charset="0"/>
              </a:defRPr>
            </a:lvl2pPr>
            <a:lvl3pPr marL="1143000" indent="-228600">
              <a:spcBef>
                <a:spcPct val="20000"/>
              </a:spcBef>
              <a:buBlip>
                <a:blip r:embed="rId5"/>
              </a:buBlip>
              <a:defRPr sz="2400">
                <a:solidFill>
                  <a:srgbClr val="104031"/>
                </a:solidFill>
                <a:latin typeface="Verdana" panose="020B0604030504040204" pitchFamily="34" charset="0"/>
              </a:defRPr>
            </a:lvl3pPr>
            <a:lvl4pPr marL="1600200" indent="-228600">
              <a:spcBef>
                <a:spcPct val="20000"/>
              </a:spcBef>
              <a:buBlip>
                <a:blip r:embed="rId6"/>
              </a:buBlip>
              <a:defRPr sz="2000">
                <a:solidFill>
                  <a:srgbClr val="104031"/>
                </a:solidFill>
                <a:latin typeface="Verdana" panose="020B0604030504040204" pitchFamily="34" charset="0"/>
              </a:defRPr>
            </a:lvl4pPr>
            <a:lvl5pPr marL="2057400" indent="-228600">
              <a:spcBef>
                <a:spcPct val="20000"/>
              </a:spcBef>
              <a:buBlip>
                <a:blip r:embed="rId5"/>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5"/>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5"/>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5"/>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5"/>
              </a:buBlip>
              <a:defRPr sz="2000">
                <a:solidFill>
                  <a:srgbClr val="104031"/>
                </a:solidFill>
                <a:latin typeface="Verdana" panose="020B0604030504040204" pitchFamily="34" charset="0"/>
              </a:defRPr>
            </a:lvl9pPr>
          </a:lstStyle>
          <a:p>
            <a:pPr eaLnBrk="1" hangingPunct="1">
              <a:spcBef>
                <a:spcPct val="0"/>
              </a:spcBef>
              <a:buFontTx/>
              <a:buNone/>
            </a:pPr>
            <a:endParaRPr kumimoji="0" lang="zh-TW" altLang="zh-TW" sz="1800">
              <a:solidFill>
                <a:schemeClr val="tx1"/>
              </a:solidFill>
              <a:latin typeface="微軟正黑體" panose="020B0604030504040204" pitchFamily="34" charset="-120"/>
              <a:ea typeface="微軟正黑體" panose="020B0604030504040204" pitchFamily="34" charset="-120"/>
            </a:endParaRPr>
          </a:p>
        </p:txBody>
      </p:sp>
      <p:sp>
        <p:nvSpPr>
          <p:cNvPr id="619" name="Shape 619">
            <a:extLst>
              <a:ext uri="{FF2B5EF4-FFF2-40B4-BE49-F238E27FC236}">
                <a16:creationId xmlns:a16="http://schemas.microsoft.com/office/drawing/2014/main" id="{ACCC7112-C8DB-498F-90BE-771934FA1863}"/>
              </a:ext>
            </a:extLst>
          </p:cNvPr>
          <p:cNvSpPr txBox="1">
            <a:spLocks noChangeArrowheads="1"/>
          </p:cNvSpPr>
          <p:nvPr/>
        </p:nvSpPr>
        <p:spPr bwMode="auto">
          <a:xfrm>
            <a:off x="2628900" y="852488"/>
            <a:ext cx="1651000" cy="762000"/>
          </a:xfrm>
          <a:prstGeom prst="rect">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lstStyle>
            <a:lvl1pPr>
              <a:spcBef>
                <a:spcPct val="20000"/>
              </a:spcBef>
              <a:buBlip>
                <a:blip r:embed="rId5"/>
              </a:buBlip>
              <a:defRPr sz="3200">
                <a:solidFill>
                  <a:srgbClr val="104031"/>
                </a:solidFill>
                <a:latin typeface="Verdana" panose="020B0604030504040204" pitchFamily="34" charset="0"/>
              </a:defRPr>
            </a:lvl1pPr>
            <a:lvl2pPr marL="742950" indent="-285750">
              <a:spcBef>
                <a:spcPct val="20000"/>
              </a:spcBef>
              <a:buBlip>
                <a:blip r:embed="rId6"/>
              </a:buBlip>
              <a:defRPr sz="2800">
                <a:solidFill>
                  <a:srgbClr val="104031"/>
                </a:solidFill>
                <a:latin typeface="Verdana" panose="020B0604030504040204" pitchFamily="34" charset="0"/>
              </a:defRPr>
            </a:lvl2pPr>
            <a:lvl3pPr marL="1143000" indent="-228600">
              <a:spcBef>
                <a:spcPct val="20000"/>
              </a:spcBef>
              <a:buBlip>
                <a:blip r:embed="rId5"/>
              </a:buBlip>
              <a:defRPr sz="2400">
                <a:solidFill>
                  <a:srgbClr val="104031"/>
                </a:solidFill>
                <a:latin typeface="Verdana" panose="020B0604030504040204" pitchFamily="34" charset="0"/>
              </a:defRPr>
            </a:lvl3pPr>
            <a:lvl4pPr marL="1600200" indent="-228600">
              <a:spcBef>
                <a:spcPct val="20000"/>
              </a:spcBef>
              <a:buBlip>
                <a:blip r:embed="rId6"/>
              </a:buBlip>
              <a:defRPr sz="2000">
                <a:solidFill>
                  <a:srgbClr val="104031"/>
                </a:solidFill>
                <a:latin typeface="Verdana" panose="020B0604030504040204" pitchFamily="34" charset="0"/>
              </a:defRPr>
            </a:lvl4pPr>
            <a:lvl5pPr marL="2057400" indent="-228600">
              <a:spcBef>
                <a:spcPct val="20000"/>
              </a:spcBef>
              <a:buBlip>
                <a:blip r:embed="rId5"/>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5"/>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5"/>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5"/>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5"/>
              </a:buBlip>
              <a:defRPr sz="2000">
                <a:solidFill>
                  <a:srgbClr val="104031"/>
                </a:solidFill>
                <a:latin typeface="Verdana" panose="020B0604030504040204" pitchFamily="34" charset="0"/>
              </a:defRPr>
            </a:lvl9pPr>
          </a:lstStyle>
          <a:p>
            <a:pPr algn="ctr" eaLnBrk="1" hangingPunct="1">
              <a:spcBef>
                <a:spcPct val="0"/>
              </a:spcBef>
              <a:buSzPct val="25000"/>
              <a:buFontTx/>
              <a:buNone/>
            </a:pPr>
            <a:r>
              <a:rPr kumimoji="0" lang="zh-TW" altLang="zh-TW" sz="2200">
                <a:solidFill>
                  <a:srgbClr val="000000"/>
                </a:solidFill>
                <a:latin typeface="微軟正黑體" panose="020B0604030504040204" pitchFamily="34" charset="-120"/>
                <a:ea typeface="微軟正黑體" panose="020B0604030504040204" pitchFamily="34" charset="-120"/>
                <a:cs typeface="Arial" panose="020B0604020202020204" pitchFamily="34" charset="0"/>
                <a:sym typeface="Arial" panose="020B0604020202020204" pitchFamily="34" charset="0"/>
              </a:rPr>
              <a:t>個人特質的</a:t>
            </a:r>
          </a:p>
          <a:p>
            <a:pPr algn="ctr" eaLnBrk="1" hangingPunct="1">
              <a:spcBef>
                <a:spcPct val="0"/>
              </a:spcBef>
              <a:buSzPct val="25000"/>
              <a:buFontTx/>
              <a:buNone/>
            </a:pPr>
            <a:r>
              <a:rPr kumimoji="0" lang="zh-TW" altLang="zh-TW" sz="2200">
                <a:solidFill>
                  <a:srgbClr val="000000"/>
                </a:solidFill>
                <a:latin typeface="微軟正黑體" panose="020B0604030504040204" pitchFamily="34" charset="-120"/>
                <a:ea typeface="微軟正黑體" panose="020B0604030504040204" pitchFamily="34" charset="-120"/>
                <a:cs typeface="Arial" panose="020B0604020202020204" pitchFamily="34" charset="0"/>
                <a:sym typeface="Arial" panose="020B0604020202020204" pitchFamily="34" charset="0"/>
              </a:rPr>
              <a:t>澄清與了解</a:t>
            </a:r>
          </a:p>
        </p:txBody>
      </p:sp>
      <p:sp>
        <p:nvSpPr>
          <p:cNvPr id="620" name="Shape 620">
            <a:extLst>
              <a:ext uri="{FF2B5EF4-FFF2-40B4-BE49-F238E27FC236}">
                <a16:creationId xmlns:a16="http://schemas.microsoft.com/office/drawing/2014/main" id="{527FD5B5-3776-4D33-B330-0B99C12AA5AB}"/>
              </a:ext>
            </a:extLst>
          </p:cNvPr>
          <p:cNvSpPr txBox="1">
            <a:spLocks noChangeArrowheads="1"/>
          </p:cNvSpPr>
          <p:nvPr/>
        </p:nvSpPr>
        <p:spPr bwMode="auto">
          <a:xfrm>
            <a:off x="8869363" y="2989263"/>
            <a:ext cx="1619250" cy="762000"/>
          </a:xfrm>
          <a:prstGeom prst="rect">
            <a:avLst/>
          </a:prstGeom>
          <a:solidFill>
            <a:srgbClr val="FF505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lstStyle>
            <a:lvl1pPr>
              <a:spcBef>
                <a:spcPct val="20000"/>
              </a:spcBef>
              <a:buBlip>
                <a:blip r:embed="rId5"/>
              </a:buBlip>
              <a:defRPr sz="3200">
                <a:solidFill>
                  <a:srgbClr val="104031"/>
                </a:solidFill>
                <a:latin typeface="Verdana" panose="020B0604030504040204" pitchFamily="34" charset="0"/>
              </a:defRPr>
            </a:lvl1pPr>
            <a:lvl2pPr marL="742950" indent="-285750">
              <a:spcBef>
                <a:spcPct val="20000"/>
              </a:spcBef>
              <a:buBlip>
                <a:blip r:embed="rId6"/>
              </a:buBlip>
              <a:defRPr sz="2800">
                <a:solidFill>
                  <a:srgbClr val="104031"/>
                </a:solidFill>
                <a:latin typeface="Verdana" panose="020B0604030504040204" pitchFamily="34" charset="0"/>
              </a:defRPr>
            </a:lvl2pPr>
            <a:lvl3pPr marL="1143000" indent="-228600">
              <a:spcBef>
                <a:spcPct val="20000"/>
              </a:spcBef>
              <a:buBlip>
                <a:blip r:embed="rId5"/>
              </a:buBlip>
              <a:defRPr sz="2400">
                <a:solidFill>
                  <a:srgbClr val="104031"/>
                </a:solidFill>
                <a:latin typeface="Verdana" panose="020B0604030504040204" pitchFamily="34" charset="0"/>
              </a:defRPr>
            </a:lvl3pPr>
            <a:lvl4pPr marL="1600200" indent="-228600">
              <a:spcBef>
                <a:spcPct val="20000"/>
              </a:spcBef>
              <a:buBlip>
                <a:blip r:embed="rId6"/>
              </a:buBlip>
              <a:defRPr sz="2000">
                <a:solidFill>
                  <a:srgbClr val="104031"/>
                </a:solidFill>
                <a:latin typeface="Verdana" panose="020B0604030504040204" pitchFamily="34" charset="0"/>
              </a:defRPr>
            </a:lvl4pPr>
            <a:lvl5pPr marL="2057400" indent="-228600">
              <a:spcBef>
                <a:spcPct val="20000"/>
              </a:spcBef>
              <a:buBlip>
                <a:blip r:embed="rId5"/>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5"/>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5"/>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5"/>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5"/>
              </a:buBlip>
              <a:defRPr sz="2000">
                <a:solidFill>
                  <a:srgbClr val="104031"/>
                </a:solidFill>
                <a:latin typeface="Verdana" panose="020B0604030504040204" pitchFamily="34" charset="0"/>
              </a:defRPr>
            </a:lvl9pPr>
          </a:lstStyle>
          <a:p>
            <a:pPr algn="ctr" eaLnBrk="1" hangingPunct="1">
              <a:spcBef>
                <a:spcPct val="0"/>
              </a:spcBef>
              <a:buSzPct val="25000"/>
              <a:buFontTx/>
              <a:buNone/>
            </a:pPr>
            <a:r>
              <a:rPr kumimoji="0" lang="zh-TW" altLang="zh-TW" sz="2200">
                <a:solidFill>
                  <a:srgbClr val="000000"/>
                </a:solidFill>
                <a:latin typeface="微軟正黑體" panose="020B0604030504040204" pitchFamily="34" charset="-120"/>
                <a:ea typeface="微軟正黑體" panose="020B0604030504040204" pitchFamily="34" charset="-120"/>
                <a:cs typeface="Arial" panose="020B0604020202020204" pitchFamily="34" charset="0"/>
                <a:sym typeface="Arial" panose="020B0604020202020204" pitchFamily="34" charset="0"/>
              </a:rPr>
              <a:t>教育與職業</a:t>
            </a:r>
          </a:p>
          <a:p>
            <a:pPr algn="ctr" eaLnBrk="1" hangingPunct="1">
              <a:spcBef>
                <a:spcPct val="0"/>
              </a:spcBef>
              <a:buSzPct val="25000"/>
              <a:buFontTx/>
              <a:buNone/>
            </a:pPr>
            <a:r>
              <a:rPr kumimoji="0" lang="zh-TW" altLang="zh-TW" sz="2200">
                <a:solidFill>
                  <a:srgbClr val="000000"/>
                </a:solidFill>
                <a:latin typeface="微軟正黑體" panose="020B0604030504040204" pitchFamily="34" charset="-120"/>
                <a:ea typeface="微軟正黑體" panose="020B0604030504040204" pitchFamily="34" charset="-120"/>
                <a:cs typeface="Arial" panose="020B0604020202020204" pitchFamily="34" charset="0"/>
                <a:sym typeface="Arial" panose="020B0604020202020204" pitchFamily="34" charset="0"/>
              </a:rPr>
              <a:t>資料的提供</a:t>
            </a:r>
          </a:p>
        </p:txBody>
      </p:sp>
      <p:sp>
        <p:nvSpPr>
          <p:cNvPr id="621" name="Shape 621">
            <a:extLst>
              <a:ext uri="{FF2B5EF4-FFF2-40B4-BE49-F238E27FC236}">
                <a16:creationId xmlns:a16="http://schemas.microsoft.com/office/drawing/2014/main" id="{95EAC6DB-91DE-4104-A945-59EBBDDAADE7}"/>
              </a:ext>
            </a:extLst>
          </p:cNvPr>
          <p:cNvSpPr txBox="1">
            <a:spLocks noChangeArrowheads="1"/>
          </p:cNvSpPr>
          <p:nvPr/>
        </p:nvSpPr>
        <p:spPr bwMode="auto">
          <a:xfrm>
            <a:off x="1819275" y="3397250"/>
            <a:ext cx="1619250" cy="762000"/>
          </a:xfrm>
          <a:prstGeom prst="rect">
            <a:avLst/>
          </a:pr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lstStyle>
            <a:lvl1pPr>
              <a:spcBef>
                <a:spcPct val="20000"/>
              </a:spcBef>
              <a:buBlip>
                <a:blip r:embed="rId5"/>
              </a:buBlip>
              <a:defRPr sz="3200">
                <a:solidFill>
                  <a:srgbClr val="104031"/>
                </a:solidFill>
                <a:latin typeface="Verdana" panose="020B0604030504040204" pitchFamily="34" charset="0"/>
              </a:defRPr>
            </a:lvl1pPr>
            <a:lvl2pPr marL="742950" indent="-285750">
              <a:spcBef>
                <a:spcPct val="20000"/>
              </a:spcBef>
              <a:buBlip>
                <a:blip r:embed="rId6"/>
              </a:buBlip>
              <a:defRPr sz="2800">
                <a:solidFill>
                  <a:srgbClr val="104031"/>
                </a:solidFill>
                <a:latin typeface="Verdana" panose="020B0604030504040204" pitchFamily="34" charset="0"/>
              </a:defRPr>
            </a:lvl2pPr>
            <a:lvl3pPr marL="1143000" indent="-228600">
              <a:spcBef>
                <a:spcPct val="20000"/>
              </a:spcBef>
              <a:buBlip>
                <a:blip r:embed="rId5"/>
              </a:buBlip>
              <a:defRPr sz="2400">
                <a:solidFill>
                  <a:srgbClr val="104031"/>
                </a:solidFill>
                <a:latin typeface="Verdana" panose="020B0604030504040204" pitchFamily="34" charset="0"/>
              </a:defRPr>
            </a:lvl3pPr>
            <a:lvl4pPr marL="1600200" indent="-228600">
              <a:spcBef>
                <a:spcPct val="20000"/>
              </a:spcBef>
              <a:buBlip>
                <a:blip r:embed="rId6"/>
              </a:buBlip>
              <a:defRPr sz="2000">
                <a:solidFill>
                  <a:srgbClr val="104031"/>
                </a:solidFill>
                <a:latin typeface="Verdana" panose="020B0604030504040204" pitchFamily="34" charset="0"/>
              </a:defRPr>
            </a:lvl4pPr>
            <a:lvl5pPr marL="2057400" indent="-228600">
              <a:spcBef>
                <a:spcPct val="20000"/>
              </a:spcBef>
              <a:buBlip>
                <a:blip r:embed="rId5"/>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5"/>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5"/>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5"/>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5"/>
              </a:buBlip>
              <a:defRPr sz="2000">
                <a:solidFill>
                  <a:srgbClr val="104031"/>
                </a:solidFill>
                <a:latin typeface="Verdana" panose="020B0604030504040204" pitchFamily="34" charset="0"/>
              </a:defRPr>
            </a:lvl9pPr>
          </a:lstStyle>
          <a:p>
            <a:pPr algn="ctr" eaLnBrk="1" hangingPunct="1">
              <a:spcBef>
                <a:spcPct val="0"/>
              </a:spcBef>
              <a:buSzPct val="25000"/>
              <a:buFontTx/>
              <a:buNone/>
            </a:pPr>
            <a:r>
              <a:rPr kumimoji="0" lang="zh-TW" altLang="zh-TW" sz="2200">
                <a:solidFill>
                  <a:srgbClr val="000000"/>
                </a:solidFill>
                <a:latin typeface="微軟正黑體" panose="020B0604030504040204" pitchFamily="34" charset="-120"/>
                <a:ea typeface="微軟正黑體" panose="020B0604030504040204" pitchFamily="34" charset="-120"/>
                <a:cs typeface="Arial" panose="020B0604020202020204" pitchFamily="34" charset="0"/>
                <a:sym typeface="Arial" panose="020B0604020202020204" pitchFamily="34" charset="0"/>
              </a:rPr>
              <a:t>個人與環境關係的協調</a:t>
            </a:r>
          </a:p>
        </p:txBody>
      </p:sp>
      <p:sp>
        <p:nvSpPr>
          <p:cNvPr id="2" name="頁尾版面配置區 1">
            <a:extLst>
              <a:ext uri="{FF2B5EF4-FFF2-40B4-BE49-F238E27FC236}">
                <a16:creationId xmlns:a16="http://schemas.microsoft.com/office/drawing/2014/main" id="{1A37347D-36B3-4AC3-AED3-9CAE6ECAF57A}"/>
              </a:ext>
            </a:extLst>
          </p:cNvPr>
          <p:cNvSpPr txBox="1">
            <a:spLocks noGrp="1"/>
          </p:cNvSpPr>
          <p:nvPr/>
        </p:nvSpPr>
        <p:spPr>
          <a:xfrm>
            <a:off x="4648200" y="6356351"/>
            <a:ext cx="2895600" cy="365125"/>
          </a:xfrm>
          <a:prstGeom prst="rect">
            <a:avLst/>
          </a:prstGeom>
          <a:noFill/>
        </p:spPr>
        <p:txBody>
          <a:bodyPr anchor="ctr"/>
          <a:lstStyle/>
          <a:p>
            <a:pPr algn="ctr" eaLnBrk="1" fontAlgn="auto" hangingPunct="1">
              <a:spcBef>
                <a:spcPts val="0"/>
              </a:spcBef>
              <a:spcAft>
                <a:spcPts val="0"/>
              </a:spcAft>
              <a:defRPr/>
            </a:pPr>
            <a:endParaRPr kumimoji="0" lang="zh-TW" altLang="en-US" sz="1200">
              <a:solidFill>
                <a:schemeClr val="tx1">
                  <a:tint val="75000"/>
                </a:schemeClr>
              </a:solidFill>
              <a:latin typeface="微軟正黑體" pitchFamily="34" charset="-120"/>
              <a:ea typeface="微軟正黑體" pitchFamily="34" charset="-120"/>
            </a:endParaRPr>
          </a:p>
        </p:txBody>
      </p:sp>
      <p:sp>
        <p:nvSpPr>
          <p:cNvPr id="206856" name="投影片編號版面配置區 2">
            <a:extLst>
              <a:ext uri="{FF2B5EF4-FFF2-40B4-BE49-F238E27FC236}">
                <a16:creationId xmlns:a16="http://schemas.microsoft.com/office/drawing/2014/main" id="{8E0DD2BA-E032-40D4-9BAD-901938609E2E}"/>
              </a:ext>
            </a:extLst>
          </p:cNvPr>
          <p:cNvSpPr txBox="1">
            <a:spLocks noGrp="1"/>
          </p:cNvSpPr>
          <p:nvPr/>
        </p:nvSpPr>
        <p:spPr bwMode="auto">
          <a:xfrm>
            <a:off x="8077200" y="6356351"/>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Blip>
                <a:blip r:embed="rId5"/>
              </a:buBlip>
              <a:defRPr sz="3200">
                <a:solidFill>
                  <a:srgbClr val="104031"/>
                </a:solidFill>
                <a:latin typeface="Verdana" panose="020B0604030504040204" pitchFamily="34" charset="0"/>
              </a:defRPr>
            </a:lvl1pPr>
            <a:lvl2pPr marL="742950" indent="-285750">
              <a:spcBef>
                <a:spcPct val="20000"/>
              </a:spcBef>
              <a:buBlip>
                <a:blip r:embed="rId6"/>
              </a:buBlip>
              <a:defRPr sz="2800">
                <a:solidFill>
                  <a:srgbClr val="104031"/>
                </a:solidFill>
                <a:latin typeface="Verdana" panose="020B0604030504040204" pitchFamily="34" charset="0"/>
              </a:defRPr>
            </a:lvl2pPr>
            <a:lvl3pPr marL="1143000" indent="-228600">
              <a:spcBef>
                <a:spcPct val="20000"/>
              </a:spcBef>
              <a:buBlip>
                <a:blip r:embed="rId5"/>
              </a:buBlip>
              <a:defRPr sz="2400">
                <a:solidFill>
                  <a:srgbClr val="104031"/>
                </a:solidFill>
                <a:latin typeface="Verdana" panose="020B0604030504040204" pitchFamily="34" charset="0"/>
              </a:defRPr>
            </a:lvl3pPr>
            <a:lvl4pPr marL="1600200" indent="-228600">
              <a:spcBef>
                <a:spcPct val="20000"/>
              </a:spcBef>
              <a:buBlip>
                <a:blip r:embed="rId6"/>
              </a:buBlip>
              <a:defRPr sz="2000">
                <a:solidFill>
                  <a:srgbClr val="104031"/>
                </a:solidFill>
                <a:latin typeface="Verdana" panose="020B0604030504040204" pitchFamily="34" charset="0"/>
              </a:defRPr>
            </a:lvl4pPr>
            <a:lvl5pPr marL="2057400" indent="-228600">
              <a:spcBef>
                <a:spcPct val="20000"/>
              </a:spcBef>
              <a:buBlip>
                <a:blip r:embed="rId5"/>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5"/>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5"/>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5"/>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5"/>
              </a:buBlip>
              <a:defRPr sz="2000">
                <a:solidFill>
                  <a:srgbClr val="104031"/>
                </a:solidFill>
                <a:latin typeface="Verdana" panose="020B0604030504040204" pitchFamily="34" charset="0"/>
              </a:defRPr>
            </a:lvl9pPr>
          </a:lstStyle>
          <a:p>
            <a:pPr algn="r" eaLnBrk="1" hangingPunct="1">
              <a:spcBef>
                <a:spcPct val="0"/>
              </a:spcBef>
              <a:buFontTx/>
              <a:buNone/>
            </a:pPr>
            <a:fld id="{F171A573-340E-47F7-B395-2DD291FDAFC5}" type="slidenum">
              <a:rPr kumimoji="0" lang="zh-TW" altLang="en-US" sz="1200">
                <a:solidFill>
                  <a:srgbClr val="898989"/>
                </a:solidFill>
                <a:latin typeface="微軟正黑體" panose="020B0604030504040204" pitchFamily="34" charset="-120"/>
                <a:ea typeface="微軟正黑體" panose="020B0604030504040204" pitchFamily="34" charset="-120"/>
              </a:rPr>
              <a:pPr algn="r" eaLnBrk="1" hangingPunct="1">
                <a:spcBef>
                  <a:spcPct val="0"/>
                </a:spcBef>
                <a:buFontTx/>
                <a:buNone/>
              </a:pPr>
              <a:t>98</a:t>
            </a:fld>
            <a:endParaRPr kumimoji="0" lang="en-US" altLang="zh-TW" sz="1200">
              <a:solidFill>
                <a:srgbClr val="898989"/>
              </a:solidFill>
              <a:latin typeface="微軟正黑體" panose="020B0604030504040204" pitchFamily="34" charset="-120"/>
              <a:ea typeface="微軟正黑體" panose="020B0604030504040204" pitchFamily="34" charset="-120"/>
            </a:endParaRPr>
          </a:p>
        </p:txBody>
      </p:sp>
      <p:sp>
        <p:nvSpPr>
          <p:cNvPr id="12" name="文字方塊 7">
            <a:extLst>
              <a:ext uri="{FF2B5EF4-FFF2-40B4-BE49-F238E27FC236}">
                <a16:creationId xmlns:a16="http://schemas.microsoft.com/office/drawing/2014/main" id="{0FC10D17-AA28-4DD7-B83D-FA4451E8F426}"/>
              </a:ext>
            </a:extLst>
          </p:cNvPr>
          <p:cNvSpPr txBox="1">
            <a:spLocks noChangeArrowheads="1"/>
          </p:cNvSpPr>
          <p:nvPr/>
        </p:nvSpPr>
        <p:spPr bwMode="auto">
          <a:xfrm>
            <a:off x="2279650" y="1703389"/>
            <a:ext cx="3486150" cy="132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Blip>
                <a:blip r:embed="rId5"/>
              </a:buBlip>
              <a:defRPr sz="3200">
                <a:solidFill>
                  <a:srgbClr val="104031"/>
                </a:solidFill>
                <a:latin typeface="Verdana" panose="020B0604030504040204" pitchFamily="34" charset="0"/>
              </a:defRPr>
            </a:lvl1pPr>
            <a:lvl2pPr marL="742950" indent="-285750">
              <a:spcBef>
                <a:spcPct val="20000"/>
              </a:spcBef>
              <a:buBlip>
                <a:blip r:embed="rId6"/>
              </a:buBlip>
              <a:defRPr sz="2800">
                <a:solidFill>
                  <a:srgbClr val="104031"/>
                </a:solidFill>
                <a:latin typeface="Verdana" panose="020B0604030504040204" pitchFamily="34" charset="0"/>
              </a:defRPr>
            </a:lvl2pPr>
            <a:lvl3pPr marL="1143000" indent="-228600">
              <a:spcBef>
                <a:spcPct val="20000"/>
              </a:spcBef>
              <a:buBlip>
                <a:blip r:embed="rId5"/>
              </a:buBlip>
              <a:defRPr sz="2400">
                <a:solidFill>
                  <a:srgbClr val="104031"/>
                </a:solidFill>
                <a:latin typeface="Verdana" panose="020B0604030504040204" pitchFamily="34" charset="0"/>
              </a:defRPr>
            </a:lvl3pPr>
            <a:lvl4pPr marL="1600200" indent="-228600">
              <a:spcBef>
                <a:spcPct val="20000"/>
              </a:spcBef>
              <a:buBlip>
                <a:blip r:embed="rId6"/>
              </a:buBlip>
              <a:defRPr sz="2000">
                <a:solidFill>
                  <a:srgbClr val="104031"/>
                </a:solidFill>
                <a:latin typeface="Verdana" panose="020B0604030504040204" pitchFamily="34" charset="0"/>
              </a:defRPr>
            </a:lvl4pPr>
            <a:lvl5pPr marL="2057400" indent="-228600">
              <a:spcBef>
                <a:spcPct val="20000"/>
              </a:spcBef>
              <a:buBlip>
                <a:blip r:embed="rId5"/>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5"/>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5"/>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5"/>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5"/>
              </a:buBlip>
              <a:defRPr sz="2000">
                <a:solidFill>
                  <a:srgbClr val="104031"/>
                </a:solidFill>
                <a:latin typeface="Verdana" panose="020B0604030504040204" pitchFamily="34" charset="0"/>
              </a:defRPr>
            </a:lvl9pPr>
          </a:lstStyle>
          <a:p>
            <a:pPr eaLnBrk="1" hangingPunct="1">
              <a:spcBef>
                <a:spcPct val="0"/>
              </a:spcBef>
              <a:buFontTx/>
              <a:buNone/>
            </a:pPr>
            <a:r>
              <a:rPr kumimoji="0" lang="en-US" altLang="zh-TW" sz="2000" b="1">
                <a:solidFill>
                  <a:srgbClr val="002060"/>
                </a:solidFill>
                <a:latin typeface="微軟正黑體" panose="020B0604030504040204" pitchFamily="34" charset="-120"/>
                <a:ea typeface="微軟正黑體" panose="020B0604030504040204" pitchFamily="34" charset="-120"/>
              </a:rPr>
              <a:t>1.</a:t>
            </a:r>
            <a:r>
              <a:rPr kumimoji="0" lang="zh-TW" altLang="en-US" sz="2000" b="1">
                <a:solidFill>
                  <a:srgbClr val="002060"/>
                </a:solidFill>
                <a:latin typeface="微軟正黑體" panose="020B0604030504040204" pitchFamily="34" charset="-120"/>
                <a:ea typeface="微軟正黑體" panose="020B0604030504040204" pitchFamily="34" charset="-120"/>
              </a:rPr>
              <a:t>興趣（喜不喜歡做）</a:t>
            </a:r>
          </a:p>
          <a:p>
            <a:pPr eaLnBrk="1" hangingPunct="1">
              <a:spcBef>
                <a:spcPct val="0"/>
              </a:spcBef>
              <a:buFontTx/>
              <a:buNone/>
            </a:pPr>
            <a:r>
              <a:rPr kumimoji="0" lang="en-US" altLang="zh-TW" sz="2000" b="1">
                <a:solidFill>
                  <a:srgbClr val="00B050"/>
                </a:solidFill>
                <a:latin typeface="微軟正黑體" panose="020B0604030504040204" pitchFamily="34" charset="-120"/>
                <a:ea typeface="微軟正黑體" panose="020B0604030504040204" pitchFamily="34" charset="-120"/>
              </a:rPr>
              <a:t>2.</a:t>
            </a:r>
            <a:r>
              <a:rPr kumimoji="0" lang="zh-TW" altLang="en-US" sz="2000" b="1">
                <a:solidFill>
                  <a:srgbClr val="00B050"/>
                </a:solidFill>
                <a:latin typeface="微軟正黑體" panose="020B0604030504040204" pitchFamily="34" charset="-120"/>
                <a:ea typeface="微軟正黑體" panose="020B0604030504040204" pitchFamily="34" charset="-120"/>
              </a:rPr>
              <a:t>能力 </a:t>
            </a:r>
            <a:r>
              <a:rPr kumimoji="0" lang="en-US" altLang="zh-TW" sz="2000" b="1">
                <a:solidFill>
                  <a:srgbClr val="00B050"/>
                </a:solidFill>
                <a:latin typeface="微軟正黑體" panose="020B0604030504040204" pitchFamily="34" charset="-120"/>
                <a:ea typeface="微軟正黑體" panose="020B0604030504040204" pitchFamily="34" charset="-120"/>
              </a:rPr>
              <a:t>(</a:t>
            </a:r>
            <a:r>
              <a:rPr kumimoji="0" lang="zh-TW" altLang="en-US" sz="2000" b="1">
                <a:solidFill>
                  <a:srgbClr val="00B050"/>
                </a:solidFill>
                <a:latin typeface="微軟正黑體" panose="020B0604030504040204" pitchFamily="34" charset="-120"/>
                <a:ea typeface="微軟正黑體" panose="020B0604030504040204" pitchFamily="34" charset="-120"/>
              </a:rPr>
              <a:t>能不能做</a:t>
            </a:r>
            <a:r>
              <a:rPr kumimoji="0" lang="en-US" altLang="zh-TW" sz="2000" b="1">
                <a:solidFill>
                  <a:srgbClr val="00B050"/>
                </a:solidFill>
                <a:latin typeface="微軟正黑體" panose="020B0604030504040204" pitchFamily="34" charset="-120"/>
                <a:ea typeface="微軟正黑體" panose="020B0604030504040204" pitchFamily="34" charset="-120"/>
              </a:rPr>
              <a:t>)</a:t>
            </a:r>
          </a:p>
          <a:p>
            <a:pPr eaLnBrk="1" hangingPunct="1">
              <a:spcBef>
                <a:spcPct val="0"/>
              </a:spcBef>
              <a:buFontTx/>
              <a:buNone/>
            </a:pPr>
            <a:r>
              <a:rPr kumimoji="0" lang="en-US" altLang="zh-TW" sz="2000" b="1">
                <a:solidFill>
                  <a:srgbClr val="376092"/>
                </a:solidFill>
                <a:latin typeface="微軟正黑體" panose="020B0604030504040204" pitchFamily="34" charset="-120"/>
                <a:ea typeface="微軟正黑體" panose="020B0604030504040204" pitchFamily="34" charset="-120"/>
              </a:rPr>
              <a:t>3.</a:t>
            </a:r>
            <a:r>
              <a:rPr kumimoji="0" lang="zh-TW" altLang="en-US" sz="2000" b="1">
                <a:solidFill>
                  <a:srgbClr val="376092"/>
                </a:solidFill>
                <a:latin typeface="微軟正黑體" panose="020B0604030504040204" pitchFamily="34" charset="-120"/>
                <a:ea typeface="微軟正黑體" panose="020B0604030504040204" pitchFamily="34" charset="-120"/>
              </a:rPr>
              <a:t>人格特質 </a:t>
            </a:r>
            <a:r>
              <a:rPr kumimoji="0" lang="en-US" altLang="zh-TW" sz="2000" b="1">
                <a:solidFill>
                  <a:srgbClr val="376092"/>
                </a:solidFill>
                <a:latin typeface="微軟正黑體" panose="020B0604030504040204" pitchFamily="34" charset="-120"/>
                <a:ea typeface="微軟正黑體" panose="020B0604030504040204" pitchFamily="34" charset="-120"/>
              </a:rPr>
              <a:t>(</a:t>
            </a:r>
            <a:r>
              <a:rPr kumimoji="0" lang="zh-TW" altLang="en-US" sz="2000" b="1">
                <a:solidFill>
                  <a:srgbClr val="376092"/>
                </a:solidFill>
                <a:latin typeface="微軟正黑體" panose="020B0604030504040204" pitchFamily="34" charset="-120"/>
                <a:ea typeface="微軟正黑體" panose="020B0604030504040204" pitchFamily="34" charset="-120"/>
              </a:rPr>
              <a:t>適不適合做）</a:t>
            </a:r>
          </a:p>
          <a:p>
            <a:pPr eaLnBrk="1" hangingPunct="1">
              <a:spcBef>
                <a:spcPct val="0"/>
              </a:spcBef>
              <a:buFontTx/>
              <a:buNone/>
            </a:pPr>
            <a:r>
              <a:rPr kumimoji="0" lang="en-US" altLang="zh-TW" sz="2000" b="1">
                <a:solidFill>
                  <a:srgbClr val="C00000"/>
                </a:solidFill>
                <a:latin typeface="微軟正黑體" panose="020B0604030504040204" pitchFamily="34" charset="-120"/>
                <a:ea typeface="微軟正黑體" panose="020B0604030504040204" pitchFamily="34" charset="-120"/>
              </a:rPr>
              <a:t>4.</a:t>
            </a:r>
            <a:r>
              <a:rPr kumimoji="0" lang="zh-TW" altLang="en-US" sz="2000" b="1">
                <a:solidFill>
                  <a:srgbClr val="C00000"/>
                </a:solidFill>
                <a:latin typeface="微軟正黑體" panose="020B0604030504040204" pitchFamily="34" charset="-120"/>
                <a:ea typeface="微軟正黑體" panose="020B0604030504040204" pitchFamily="34" charset="-120"/>
              </a:rPr>
              <a:t>價值觀 </a:t>
            </a:r>
            <a:r>
              <a:rPr kumimoji="0" lang="en-US" altLang="zh-TW" sz="2000" b="1">
                <a:solidFill>
                  <a:srgbClr val="C00000"/>
                </a:solidFill>
                <a:latin typeface="微軟正黑體" panose="020B0604030504040204" pitchFamily="34" charset="-120"/>
                <a:ea typeface="微軟正黑體" panose="020B0604030504040204" pitchFamily="34" charset="-120"/>
              </a:rPr>
              <a:t>(</a:t>
            </a:r>
            <a:r>
              <a:rPr kumimoji="0" lang="zh-TW" altLang="en-US" sz="2000" b="1">
                <a:solidFill>
                  <a:srgbClr val="C00000"/>
                </a:solidFill>
                <a:latin typeface="微軟正黑體" panose="020B0604030504040204" pitchFamily="34" charset="-120"/>
                <a:ea typeface="微軟正黑體" panose="020B0604030504040204" pitchFamily="34" charset="-120"/>
              </a:rPr>
              <a:t>願不願意做</a:t>
            </a:r>
            <a:r>
              <a:rPr kumimoji="0" lang="zh-TW" altLang="en-US" sz="2000">
                <a:solidFill>
                  <a:schemeClr val="tx1"/>
                </a:solidFill>
                <a:latin typeface="微軟正黑體" panose="020B0604030504040204" pitchFamily="34" charset="-120"/>
                <a:ea typeface="微軟正黑體" panose="020B0604030504040204" pitchFamily="34" charset="-120"/>
              </a:rPr>
              <a:t> </a:t>
            </a:r>
            <a:r>
              <a:rPr kumimoji="0" lang="en-US" altLang="zh-TW" sz="2000" b="1">
                <a:solidFill>
                  <a:srgbClr val="C00000"/>
                </a:solidFill>
                <a:latin typeface="微軟正黑體" panose="020B0604030504040204" pitchFamily="34" charset="-120"/>
                <a:ea typeface="微軟正黑體" panose="020B0604030504040204" pitchFamily="34" charset="-120"/>
              </a:rPr>
              <a:t>)</a:t>
            </a:r>
          </a:p>
        </p:txBody>
      </p:sp>
      <p:sp>
        <p:nvSpPr>
          <p:cNvPr id="14" name="文字方塊 11">
            <a:extLst>
              <a:ext uri="{FF2B5EF4-FFF2-40B4-BE49-F238E27FC236}">
                <a16:creationId xmlns:a16="http://schemas.microsoft.com/office/drawing/2014/main" id="{E698CB16-E94B-4A4E-816F-3DE17992D29D}"/>
              </a:ext>
            </a:extLst>
          </p:cNvPr>
          <p:cNvSpPr txBox="1">
            <a:spLocks noChangeArrowheads="1"/>
          </p:cNvSpPr>
          <p:nvPr/>
        </p:nvSpPr>
        <p:spPr bwMode="auto">
          <a:xfrm>
            <a:off x="1524000" y="4316413"/>
            <a:ext cx="1511300" cy="2247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Blip>
                <a:blip r:embed="rId5"/>
              </a:buBlip>
              <a:defRPr sz="3200">
                <a:solidFill>
                  <a:srgbClr val="104031"/>
                </a:solidFill>
                <a:latin typeface="Verdana" panose="020B0604030504040204" pitchFamily="34" charset="0"/>
              </a:defRPr>
            </a:lvl1pPr>
            <a:lvl2pPr marL="742950" indent="-285750">
              <a:spcBef>
                <a:spcPct val="20000"/>
              </a:spcBef>
              <a:buBlip>
                <a:blip r:embed="rId6"/>
              </a:buBlip>
              <a:defRPr sz="2800">
                <a:solidFill>
                  <a:srgbClr val="104031"/>
                </a:solidFill>
                <a:latin typeface="Verdana" panose="020B0604030504040204" pitchFamily="34" charset="0"/>
              </a:defRPr>
            </a:lvl2pPr>
            <a:lvl3pPr marL="1143000" indent="-228600">
              <a:spcBef>
                <a:spcPct val="20000"/>
              </a:spcBef>
              <a:buBlip>
                <a:blip r:embed="rId5"/>
              </a:buBlip>
              <a:defRPr sz="2400">
                <a:solidFill>
                  <a:srgbClr val="104031"/>
                </a:solidFill>
                <a:latin typeface="Verdana" panose="020B0604030504040204" pitchFamily="34" charset="0"/>
              </a:defRPr>
            </a:lvl3pPr>
            <a:lvl4pPr marL="1600200" indent="-228600">
              <a:spcBef>
                <a:spcPct val="20000"/>
              </a:spcBef>
              <a:buBlip>
                <a:blip r:embed="rId6"/>
              </a:buBlip>
              <a:defRPr sz="2000">
                <a:solidFill>
                  <a:srgbClr val="104031"/>
                </a:solidFill>
                <a:latin typeface="Verdana" panose="020B0604030504040204" pitchFamily="34" charset="0"/>
              </a:defRPr>
            </a:lvl4pPr>
            <a:lvl5pPr marL="2057400" indent="-228600">
              <a:spcBef>
                <a:spcPct val="20000"/>
              </a:spcBef>
              <a:buBlip>
                <a:blip r:embed="rId5"/>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5"/>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5"/>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5"/>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5"/>
              </a:buBlip>
              <a:defRPr sz="2000">
                <a:solidFill>
                  <a:srgbClr val="104031"/>
                </a:solidFill>
                <a:latin typeface="Verdana" panose="020B0604030504040204" pitchFamily="34" charset="0"/>
              </a:defRPr>
            </a:lvl9pPr>
          </a:lstStyle>
          <a:p>
            <a:pPr algn="ctr" eaLnBrk="1" hangingPunct="1">
              <a:spcBef>
                <a:spcPct val="0"/>
              </a:spcBef>
              <a:buFontTx/>
              <a:buNone/>
            </a:pPr>
            <a:r>
              <a:rPr kumimoji="0" lang="en-US" altLang="zh-TW" sz="2000" b="1">
                <a:solidFill>
                  <a:schemeClr val="tx1"/>
                </a:solidFill>
                <a:latin typeface="微軟正黑體" panose="020B0604030504040204" pitchFamily="34" charset="-120"/>
                <a:ea typeface="微軟正黑體" panose="020B0604030504040204" pitchFamily="34" charset="-120"/>
              </a:rPr>
              <a:t>‧</a:t>
            </a:r>
            <a:r>
              <a:rPr kumimoji="0" lang="zh-TW" altLang="en-US" sz="2000" b="1">
                <a:solidFill>
                  <a:schemeClr val="tx1"/>
                </a:solidFill>
                <a:latin typeface="微軟正黑體" panose="020B0604030504040204" pitchFamily="34" charset="-120"/>
                <a:ea typeface="微軟正黑體" panose="020B0604030504040204" pitchFamily="34" charset="-120"/>
              </a:rPr>
              <a:t>機緣</a:t>
            </a:r>
          </a:p>
          <a:p>
            <a:pPr algn="ctr" eaLnBrk="1" hangingPunct="1">
              <a:spcBef>
                <a:spcPct val="0"/>
              </a:spcBef>
              <a:buFontTx/>
              <a:buNone/>
            </a:pPr>
            <a:r>
              <a:rPr kumimoji="0" lang="en-US" altLang="zh-TW" sz="2000" b="1">
                <a:solidFill>
                  <a:schemeClr val="tx1"/>
                </a:solidFill>
                <a:latin typeface="微軟正黑體" panose="020B0604030504040204" pitchFamily="34" charset="-120"/>
                <a:ea typeface="微軟正黑體" panose="020B0604030504040204" pitchFamily="34" charset="-120"/>
              </a:rPr>
              <a:t>‧</a:t>
            </a:r>
            <a:r>
              <a:rPr kumimoji="0" lang="zh-TW" altLang="en-US" sz="2000" b="1">
                <a:solidFill>
                  <a:schemeClr val="tx1"/>
                </a:solidFill>
                <a:latin typeface="微軟正黑體" panose="020B0604030504040204" pitchFamily="34" charset="-120"/>
                <a:ea typeface="微軟正黑體" panose="020B0604030504040204" pitchFamily="34" charset="-120"/>
              </a:rPr>
              <a:t>家庭因素</a:t>
            </a:r>
          </a:p>
          <a:p>
            <a:pPr algn="ctr" eaLnBrk="1" hangingPunct="1">
              <a:spcBef>
                <a:spcPct val="0"/>
              </a:spcBef>
              <a:buFontTx/>
              <a:buNone/>
            </a:pPr>
            <a:r>
              <a:rPr kumimoji="0" lang="en-US" altLang="zh-TW" sz="2000" b="1">
                <a:solidFill>
                  <a:schemeClr val="tx1"/>
                </a:solidFill>
                <a:latin typeface="微軟正黑體" panose="020B0604030504040204" pitchFamily="34" charset="-120"/>
                <a:ea typeface="微軟正黑體" panose="020B0604030504040204" pitchFamily="34" charset="-120"/>
              </a:rPr>
              <a:t>‧</a:t>
            </a:r>
            <a:r>
              <a:rPr kumimoji="0" lang="zh-TW" altLang="en-US" sz="2000" b="1">
                <a:solidFill>
                  <a:schemeClr val="tx1"/>
                </a:solidFill>
                <a:latin typeface="微軟正黑體" panose="020B0604030504040204" pitchFamily="34" charset="-120"/>
                <a:ea typeface="微軟正黑體" panose="020B0604030504040204" pitchFamily="34" charset="-120"/>
              </a:rPr>
              <a:t>社會潮流</a:t>
            </a:r>
          </a:p>
          <a:p>
            <a:pPr algn="ctr" eaLnBrk="1" hangingPunct="1">
              <a:spcBef>
                <a:spcPct val="0"/>
              </a:spcBef>
              <a:buFontTx/>
              <a:buNone/>
            </a:pPr>
            <a:r>
              <a:rPr kumimoji="0" lang="en-US" altLang="zh-TW" sz="2000" b="1">
                <a:solidFill>
                  <a:schemeClr val="tx1"/>
                </a:solidFill>
                <a:latin typeface="微軟正黑體" panose="020B0604030504040204" pitchFamily="34" charset="-120"/>
                <a:ea typeface="微軟正黑體" panose="020B0604030504040204" pitchFamily="34" charset="-120"/>
              </a:rPr>
              <a:t>‧</a:t>
            </a:r>
            <a:r>
              <a:rPr kumimoji="0" lang="zh-TW" altLang="en-US" sz="2000" b="1">
                <a:solidFill>
                  <a:schemeClr val="tx1"/>
                </a:solidFill>
                <a:latin typeface="微軟正黑體" panose="020B0604030504040204" pitchFamily="34" charset="-120"/>
                <a:ea typeface="微軟正黑體" panose="020B0604030504040204" pitchFamily="34" charset="-120"/>
              </a:rPr>
              <a:t>家人期望</a:t>
            </a:r>
          </a:p>
          <a:p>
            <a:pPr algn="ctr" eaLnBrk="1" hangingPunct="1">
              <a:spcBef>
                <a:spcPct val="0"/>
              </a:spcBef>
              <a:buFontTx/>
              <a:buNone/>
            </a:pPr>
            <a:r>
              <a:rPr kumimoji="0" lang="en-US" altLang="zh-TW" sz="2000" b="1">
                <a:solidFill>
                  <a:schemeClr val="tx1"/>
                </a:solidFill>
                <a:latin typeface="微軟正黑體" panose="020B0604030504040204" pitchFamily="34" charset="-120"/>
                <a:ea typeface="微軟正黑體" panose="020B0604030504040204" pitchFamily="34" charset="-120"/>
              </a:rPr>
              <a:t>‧</a:t>
            </a:r>
            <a:r>
              <a:rPr kumimoji="0" lang="zh-TW" altLang="en-US" sz="2000" b="1">
                <a:solidFill>
                  <a:schemeClr val="tx1"/>
                </a:solidFill>
                <a:latin typeface="微軟正黑體" panose="020B0604030504040204" pitchFamily="34" charset="-120"/>
                <a:ea typeface="微軟正黑體" panose="020B0604030504040204" pitchFamily="34" charset="-120"/>
              </a:rPr>
              <a:t>同儕團體</a:t>
            </a:r>
            <a:r>
              <a:rPr kumimoji="0" lang="en-US" altLang="zh-TW" sz="2000" b="1">
                <a:solidFill>
                  <a:schemeClr val="tx1"/>
                </a:solidFill>
                <a:latin typeface="微軟正黑體" panose="020B0604030504040204" pitchFamily="34" charset="-120"/>
                <a:ea typeface="微軟正黑體" panose="020B0604030504040204" pitchFamily="34" charset="-120"/>
              </a:rPr>
              <a:t>‧</a:t>
            </a:r>
            <a:r>
              <a:rPr kumimoji="0" lang="zh-TW" altLang="en-US" sz="2000" b="1">
                <a:solidFill>
                  <a:schemeClr val="tx1"/>
                </a:solidFill>
                <a:latin typeface="微軟正黑體" panose="020B0604030504040204" pitchFamily="34" charset="-120"/>
                <a:ea typeface="微軟正黑體" panose="020B0604030504040204" pitchFamily="34" charset="-120"/>
              </a:rPr>
              <a:t>地緣關係</a:t>
            </a:r>
          </a:p>
          <a:p>
            <a:pPr algn="ctr" eaLnBrk="1" hangingPunct="1">
              <a:spcBef>
                <a:spcPct val="0"/>
              </a:spcBef>
              <a:buFontTx/>
              <a:buChar char="•"/>
            </a:pPr>
            <a:r>
              <a:rPr kumimoji="0" lang="zh-TW" altLang="en-US" sz="2000" b="1">
                <a:solidFill>
                  <a:schemeClr val="tx1"/>
                </a:solidFill>
                <a:latin typeface="微軟正黑體" panose="020B0604030504040204" pitchFamily="34" charset="-120"/>
                <a:ea typeface="微軟正黑體" panose="020B0604030504040204" pitchFamily="34" charset="-120"/>
              </a:rPr>
              <a:t>阻力助力</a:t>
            </a:r>
          </a:p>
        </p:txBody>
      </p:sp>
      <p:sp>
        <p:nvSpPr>
          <p:cNvPr id="15" name="文字方塊 15">
            <a:extLst>
              <a:ext uri="{FF2B5EF4-FFF2-40B4-BE49-F238E27FC236}">
                <a16:creationId xmlns:a16="http://schemas.microsoft.com/office/drawing/2014/main" id="{9FE3833D-5F00-4E44-A422-90FB815C64FA}"/>
              </a:ext>
            </a:extLst>
          </p:cNvPr>
          <p:cNvSpPr txBox="1">
            <a:spLocks noChangeArrowheads="1"/>
          </p:cNvSpPr>
          <p:nvPr/>
        </p:nvSpPr>
        <p:spPr bwMode="auto">
          <a:xfrm>
            <a:off x="8691564" y="3751264"/>
            <a:ext cx="1976437" cy="132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Blip>
                <a:blip r:embed="rId5"/>
              </a:buBlip>
              <a:defRPr sz="3200">
                <a:solidFill>
                  <a:srgbClr val="104031"/>
                </a:solidFill>
                <a:latin typeface="Verdana" panose="020B0604030504040204" pitchFamily="34" charset="0"/>
              </a:defRPr>
            </a:lvl1pPr>
            <a:lvl2pPr marL="742950" indent="-285750">
              <a:spcBef>
                <a:spcPct val="20000"/>
              </a:spcBef>
              <a:buBlip>
                <a:blip r:embed="rId6"/>
              </a:buBlip>
              <a:defRPr sz="2800">
                <a:solidFill>
                  <a:srgbClr val="104031"/>
                </a:solidFill>
                <a:latin typeface="Verdana" panose="020B0604030504040204" pitchFamily="34" charset="0"/>
              </a:defRPr>
            </a:lvl2pPr>
            <a:lvl3pPr marL="1143000" indent="-228600">
              <a:spcBef>
                <a:spcPct val="20000"/>
              </a:spcBef>
              <a:buBlip>
                <a:blip r:embed="rId5"/>
              </a:buBlip>
              <a:defRPr sz="2400">
                <a:solidFill>
                  <a:srgbClr val="104031"/>
                </a:solidFill>
                <a:latin typeface="Verdana" panose="020B0604030504040204" pitchFamily="34" charset="0"/>
              </a:defRPr>
            </a:lvl3pPr>
            <a:lvl4pPr marL="1600200" indent="-228600">
              <a:spcBef>
                <a:spcPct val="20000"/>
              </a:spcBef>
              <a:buBlip>
                <a:blip r:embed="rId6"/>
              </a:buBlip>
              <a:defRPr sz="2000">
                <a:solidFill>
                  <a:srgbClr val="104031"/>
                </a:solidFill>
                <a:latin typeface="Verdana" panose="020B0604030504040204" pitchFamily="34" charset="0"/>
              </a:defRPr>
            </a:lvl4pPr>
            <a:lvl5pPr marL="2057400" indent="-228600">
              <a:spcBef>
                <a:spcPct val="20000"/>
              </a:spcBef>
              <a:buBlip>
                <a:blip r:embed="rId5"/>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5"/>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5"/>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5"/>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5"/>
              </a:buBlip>
              <a:defRPr sz="2000">
                <a:solidFill>
                  <a:srgbClr val="104031"/>
                </a:solidFill>
                <a:latin typeface="Verdana" panose="020B0604030504040204" pitchFamily="34" charset="0"/>
              </a:defRPr>
            </a:lvl9pPr>
          </a:lstStyle>
          <a:p>
            <a:pPr algn="ctr" eaLnBrk="1" hangingPunct="1">
              <a:spcBef>
                <a:spcPct val="0"/>
              </a:spcBef>
              <a:buFontTx/>
              <a:buNone/>
            </a:pPr>
            <a:r>
              <a:rPr kumimoji="0" lang="en-US" altLang="zh-TW" sz="2000" b="1">
                <a:solidFill>
                  <a:schemeClr val="tx1"/>
                </a:solidFill>
                <a:latin typeface="微軟正黑體" panose="020B0604030504040204" pitchFamily="34" charset="-120"/>
                <a:ea typeface="微軟正黑體" panose="020B0604030504040204" pitchFamily="34" charset="-120"/>
              </a:rPr>
              <a:t>‧</a:t>
            </a:r>
            <a:r>
              <a:rPr kumimoji="0" lang="zh-TW" altLang="en-US" sz="2000" b="1">
                <a:solidFill>
                  <a:schemeClr val="tx1"/>
                </a:solidFill>
                <a:latin typeface="微軟正黑體" panose="020B0604030504040204" pitchFamily="34" charset="-120"/>
                <a:ea typeface="微軟正黑體" panose="020B0604030504040204" pitchFamily="34" charset="-120"/>
              </a:rPr>
              <a:t>科系類別</a:t>
            </a:r>
          </a:p>
          <a:p>
            <a:pPr algn="ctr" eaLnBrk="1" hangingPunct="1">
              <a:spcBef>
                <a:spcPct val="0"/>
              </a:spcBef>
              <a:buFontTx/>
              <a:buNone/>
            </a:pPr>
            <a:r>
              <a:rPr kumimoji="0" lang="en-US" altLang="zh-TW" sz="2000" b="1">
                <a:solidFill>
                  <a:schemeClr val="tx1"/>
                </a:solidFill>
                <a:latin typeface="微軟正黑體" panose="020B0604030504040204" pitchFamily="34" charset="-120"/>
                <a:ea typeface="微軟正黑體" panose="020B0604030504040204" pitchFamily="34" charset="-120"/>
              </a:rPr>
              <a:t>‧</a:t>
            </a:r>
            <a:r>
              <a:rPr kumimoji="0" lang="zh-TW" altLang="en-US" sz="2000" b="1">
                <a:solidFill>
                  <a:schemeClr val="tx1"/>
                </a:solidFill>
                <a:latin typeface="微軟正黑體" panose="020B0604030504040204" pitchFamily="34" charset="-120"/>
                <a:ea typeface="微軟正黑體" panose="020B0604030504040204" pitchFamily="34" charset="-120"/>
              </a:rPr>
              <a:t>職業類別</a:t>
            </a:r>
          </a:p>
          <a:p>
            <a:pPr algn="ctr" eaLnBrk="1" hangingPunct="1">
              <a:spcBef>
                <a:spcPct val="0"/>
              </a:spcBef>
              <a:buFontTx/>
              <a:buNone/>
            </a:pPr>
            <a:r>
              <a:rPr kumimoji="0" lang="en-US" altLang="zh-TW" sz="2000" b="1">
                <a:solidFill>
                  <a:schemeClr val="tx1"/>
                </a:solidFill>
                <a:latin typeface="微軟正黑體" panose="020B0604030504040204" pitchFamily="34" charset="-120"/>
                <a:ea typeface="微軟正黑體" panose="020B0604030504040204" pitchFamily="34" charset="-120"/>
              </a:rPr>
              <a:t>‧</a:t>
            </a:r>
            <a:r>
              <a:rPr kumimoji="0" lang="zh-TW" altLang="en-US" sz="2000" b="1">
                <a:solidFill>
                  <a:schemeClr val="tx1"/>
                </a:solidFill>
                <a:latin typeface="微軟正黑體" panose="020B0604030504040204" pitchFamily="34" charset="-120"/>
                <a:ea typeface="微軟正黑體" panose="020B0604030504040204" pitchFamily="34" charset="-120"/>
              </a:rPr>
              <a:t>學校類別</a:t>
            </a:r>
          </a:p>
          <a:p>
            <a:pPr algn="ctr" eaLnBrk="1" hangingPunct="1">
              <a:spcBef>
                <a:spcPct val="0"/>
              </a:spcBef>
              <a:buFontTx/>
              <a:buNone/>
            </a:pPr>
            <a:r>
              <a:rPr kumimoji="0" lang="en-US" altLang="zh-TW" sz="2000" b="1">
                <a:solidFill>
                  <a:schemeClr val="tx1"/>
                </a:solidFill>
                <a:latin typeface="微軟正黑體" panose="020B0604030504040204" pitchFamily="34" charset="-120"/>
                <a:ea typeface="微軟正黑體" panose="020B0604030504040204" pitchFamily="34" charset="-120"/>
              </a:rPr>
              <a:t>‧</a:t>
            </a:r>
            <a:r>
              <a:rPr kumimoji="0" lang="zh-TW" altLang="en-US" sz="2000" b="1">
                <a:solidFill>
                  <a:schemeClr val="tx1"/>
                </a:solidFill>
                <a:latin typeface="微軟正黑體" panose="020B0604030504040204" pitchFamily="34" charset="-120"/>
                <a:ea typeface="微軟正黑體" panose="020B0604030504040204" pitchFamily="34" charset="-120"/>
              </a:rPr>
              <a:t>升學管道</a:t>
            </a:r>
          </a:p>
        </p:txBody>
      </p:sp>
      <p:pic>
        <p:nvPicPr>
          <p:cNvPr id="206860" name="Rectangle 14">
            <a:extLst>
              <a:ext uri="{FF2B5EF4-FFF2-40B4-BE49-F238E27FC236}">
                <a16:creationId xmlns:a16="http://schemas.microsoft.com/office/drawing/2014/main" id="{CDAD06AF-C870-4BC6-A150-8E6BB846954F}"/>
              </a:ext>
            </a:extLst>
          </p:cNvPr>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475164" y="152400"/>
            <a:ext cx="3578225" cy="1047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Text Box 18">
            <a:extLst>
              <a:ext uri="{FF2B5EF4-FFF2-40B4-BE49-F238E27FC236}">
                <a16:creationId xmlns:a16="http://schemas.microsoft.com/office/drawing/2014/main" id="{FBC5A0A2-6A5B-4A42-ABA1-EF240785A9E2}"/>
              </a:ext>
            </a:extLst>
          </p:cNvPr>
          <p:cNvSpPr txBox="1">
            <a:spLocks noChangeArrowheads="1"/>
          </p:cNvSpPr>
          <p:nvPr/>
        </p:nvSpPr>
        <p:spPr bwMode="auto">
          <a:xfrm>
            <a:off x="7543800" y="1289050"/>
            <a:ext cx="2871788" cy="1200150"/>
          </a:xfrm>
          <a:prstGeom prst="rect">
            <a:avLst/>
          </a:prstGeom>
          <a:solidFill>
            <a:srgbClr val="800000"/>
          </a:solidFill>
          <a:ln>
            <a:noFill/>
          </a:ln>
          <a:effectLst/>
        </p:spPr>
        <p:txBody>
          <a:bodyPr>
            <a:spAutoFit/>
          </a:bodyPr>
          <a:lstStyle/>
          <a:p>
            <a:pPr eaLnBrk="1" fontAlgn="auto" hangingPunct="1">
              <a:spcBef>
                <a:spcPct val="50000"/>
              </a:spcBef>
              <a:spcAft>
                <a:spcPts val="0"/>
              </a:spcAft>
              <a:defRPr/>
            </a:pPr>
            <a:r>
              <a:rPr kumimoji="0" lang="zh-TW" altLang="en-US" sz="2400" b="1" dirty="0">
                <a:solidFill>
                  <a:srgbClr val="FFFF00"/>
                </a:solidFill>
                <a:effectLst>
                  <a:outerShdw blurRad="38100" dist="38100" dir="2700000" algn="tl">
                    <a:srgbClr val="000000"/>
                  </a:outerShdw>
                </a:effectLst>
                <a:latin typeface="微軟正黑體" pitchFamily="34" charset="-120"/>
                <a:ea typeface="微軟正黑體" pitchFamily="34" charset="-120"/>
              </a:rPr>
              <a:t>蒐集資料再決定，</a:t>
            </a:r>
            <a:br>
              <a:rPr kumimoji="0" lang="en-US" altLang="zh-TW" sz="2400" b="1" dirty="0">
                <a:solidFill>
                  <a:srgbClr val="FFFF00"/>
                </a:solidFill>
                <a:effectLst>
                  <a:outerShdw blurRad="38100" dist="38100" dir="2700000" algn="tl">
                    <a:srgbClr val="000000"/>
                  </a:outerShdw>
                </a:effectLst>
                <a:latin typeface="微軟正黑體" pitchFamily="34" charset="-120"/>
                <a:ea typeface="微軟正黑體" pitchFamily="34" charset="-120"/>
              </a:rPr>
            </a:br>
            <a:r>
              <a:rPr kumimoji="0" lang="zh-TW" altLang="en-US" sz="2400" b="1" dirty="0">
                <a:solidFill>
                  <a:srgbClr val="FFFF00"/>
                </a:solidFill>
                <a:effectLst>
                  <a:outerShdw blurRad="38100" dist="38100" dir="2700000" algn="tl">
                    <a:srgbClr val="000000"/>
                  </a:outerShdw>
                </a:effectLst>
                <a:latin typeface="微軟正黑體" pitchFamily="34" charset="-120"/>
                <a:ea typeface="微軟正黑體" pitchFamily="34" charset="-120"/>
              </a:rPr>
              <a:t>再收集資料再討論！做好生涯規劃</a:t>
            </a:r>
            <a:endParaRPr kumimoji="0" lang="en-US" altLang="zh-TW" sz="2400" b="1" dirty="0">
              <a:solidFill>
                <a:srgbClr val="FFFF00"/>
              </a:solidFill>
              <a:effectLst>
                <a:outerShdw blurRad="38100" dist="38100" dir="2700000" algn="tl">
                  <a:srgbClr val="000000"/>
                </a:outerShdw>
              </a:effectLst>
              <a:latin typeface="微軟正黑體" pitchFamily="34" charset="-120"/>
              <a:ea typeface="微軟正黑體" pitchFamily="34" charset="-120"/>
            </a:endParaRP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19"/>
                                        </p:tgtEl>
                                        <p:attrNameLst>
                                          <p:attrName>style.visibility</p:attrName>
                                        </p:attrNameLst>
                                      </p:cBhvr>
                                      <p:to>
                                        <p:strVal val="visible"/>
                                      </p:to>
                                    </p:set>
                                    <p:animEffect transition="in" filter="fade">
                                      <p:cBhvr>
                                        <p:cTn id="7" dur="1000"/>
                                        <p:tgtEl>
                                          <p:spTgt spid="619"/>
                                        </p:tgtEl>
                                      </p:cBhvr>
                                    </p:animEffect>
                                    <p:anim calcmode="lin" valueType="num">
                                      <p:cBhvr>
                                        <p:cTn id="8" dur="1000" fill="hold"/>
                                        <p:tgtEl>
                                          <p:spTgt spid="619"/>
                                        </p:tgtEl>
                                        <p:attrNameLst>
                                          <p:attrName>ppt_x</p:attrName>
                                        </p:attrNameLst>
                                      </p:cBhvr>
                                      <p:tavLst>
                                        <p:tav tm="0">
                                          <p:val>
                                            <p:strVal val="#ppt_x"/>
                                          </p:val>
                                        </p:tav>
                                        <p:tav tm="100000">
                                          <p:val>
                                            <p:strVal val="#ppt_x"/>
                                          </p:val>
                                        </p:tav>
                                      </p:tavLst>
                                    </p:anim>
                                    <p:anim calcmode="lin" valueType="num">
                                      <p:cBhvr>
                                        <p:cTn id="9" dur="1000" fill="hold"/>
                                        <p:tgtEl>
                                          <p:spTgt spid="619"/>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1000"/>
                                        <p:tgtEl>
                                          <p:spTgt spid="12"/>
                                        </p:tgtEl>
                                      </p:cBhvr>
                                    </p:animEffect>
                                    <p:anim calcmode="lin" valueType="num">
                                      <p:cBhvr>
                                        <p:cTn id="13" dur="1000" fill="hold"/>
                                        <p:tgtEl>
                                          <p:spTgt spid="12"/>
                                        </p:tgtEl>
                                        <p:attrNameLst>
                                          <p:attrName>ppt_x</p:attrName>
                                        </p:attrNameLst>
                                      </p:cBhvr>
                                      <p:tavLst>
                                        <p:tav tm="0">
                                          <p:val>
                                            <p:strVal val="#ppt_x"/>
                                          </p:val>
                                        </p:tav>
                                        <p:tav tm="100000">
                                          <p:val>
                                            <p:strVal val="#ppt_x"/>
                                          </p:val>
                                        </p:tav>
                                      </p:tavLst>
                                    </p:anim>
                                    <p:anim calcmode="lin" valueType="num">
                                      <p:cBhvr>
                                        <p:cTn id="14"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621"/>
                                        </p:tgtEl>
                                        <p:attrNameLst>
                                          <p:attrName>style.visibility</p:attrName>
                                        </p:attrNameLst>
                                      </p:cBhvr>
                                      <p:to>
                                        <p:strVal val="visible"/>
                                      </p:to>
                                    </p:set>
                                    <p:animEffect transition="in" filter="fade">
                                      <p:cBhvr>
                                        <p:cTn id="19" dur="1000"/>
                                        <p:tgtEl>
                                          <p:spTgt spid="621"/>
                                        </p:tgtEl>
                                      </p:cBhvr>
                                    </p:animEffect>
                                    <p:anim calcmode="lin" valueType="num">
                                      <p:cBhvr>
                                        <p:cTn id="20" dur="1000" fill="hold"/>
                                        <p:tgtEl>
                                          <p:spTgt spid="621"/>
                                        </p:tgtEl>
                                        <p:attrNameLst>
                                          <p:attrName>ppt_x</p:attrName>
                                        </p:attrNameLst>
                                      </p:cBhvr>
                                      <p:tavLst>
                                        <p:tav tm="0">
                                          <p:val>
                                            <p:strVal val="#ppt_x"/>
                                          </p:val>
                                        </p:tav>
                                        <p:tav tm="100000">
                                          <p:val>
                                            <p:strVal val="#ppt_x"/>
                                          </p:val>
                                        </p:tav>
                                      </p:tavLst>
                                    </p:anim>
                                    <p:anim calcmode="lin" valueType="num">
                                      <p:cBhvr>
                                        <p:cTn id="21" dur="1000" fill="hold"/>
                                        <p:tgtEl>
                                          <p:spTgt spid="621"/>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0"/>
                                  </p:stCondLst>
                                  <p:childTnLst>
                                    <p:set>
                                      <p:cBhvr>
                                        <p:cTn id="23" dur="1" fill="hold">
                                          <p:stCondLst>
                                            <p:cond delay="0"/>
                                          </p:stCondLst>
                                        </p:cTn>
                                        <p:tgtEl>
                                          <p:spTgt spid="14"/>
                                        </p:tgtEl>
                                        <p:attrNameLst>
                                          <p:attrName>style.visibility</p:attrName>
                                        </p:attrNameLst>
                                      </p:cBhvr>
                                      <p:to>
                                        <p:strVal val="visible"/>
                                      </p:to>
                                    </p:set>
                                    <p:animEffect transition="in" filter="fade">
                                      <p:cBhvr>
                                        <p:cTn id="24" dur="1000"/>
                                        <p:tgtEl>
                                          <p:spTgt spid="14"/>
                                        </p:tgtEl>
                                      </p:cBhvr>
                                    </p:animEffect>
                                    <p:anim calcmode="lin" valueType="num">
                                      <p:cBhvr>
                                        <p:cTn id="25" dur="1000" fill="hold"/>
                                        <p:tgtEl>
                                          <p:spTgt spid="14"/>
                                        </p:tgtEl>
                                        <p:attrNameLst>
                                          <p:attrName>ppt_x</p:attrName>
                                        </p:attrNameLst>
                                      </p:cBhvr>
                                      <p:tavLst>
                                        <p:tav tm="0">
                                          <p:val>
                                            <p:strVal val="#ppt_x"/>
                                          </p:val>
                                        </p:tav>
                                        <p:tav tm="100000">
                                          <p:val>
                                            <p:strVal val="#ppt_x"/>
                                          </p:val>
                                        </p:tav>
                                      </p:tavLst>
                                    </p:anim>
                                    <p:anim calcmode="lin" valueType="num">
                                      <p:cBhvr>
                                        <p:cTn id="26"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42" presetClass="entr" presetSubtype="0" fill="hold" grpId="0" nodeType="clickEffect">
                                  <p:stCondLst>
                                    <p:cond delay="0"/>
                                  </p:stCondLst>
                                  <p:childTnLst>
                                    <p:set>
                                      <p:cBhvr>
                                        <p:cTn id="30" dur="1" fill="hold">
                                          <p:stCondLst>
                                            <p:cond delay="0"/>
                                          </p:stCondLst>
                                        </p:cTn>
                                        <p:tgtEl>
                                          <p:spTgt spid="620"/>
                                        </p:tgtEl>
                                        <p:attrNameLst>
                                          <p:attrName>style.visibility</p:attrName>
                                        </p:attrNameLst>
                                      </p:cBhvr>
                                      <p:to>
                                        <p:strVal val="visible"/>
                                      </p:to>
                                    </p:set>
                                    <p:animEffect transition="in" filter="fade">
                                      <p:cBhvr>
                                        <p:cTn id="31" dur="1000"/>
                                        <p:tgtEl>
                                          <p:spTgt spid="620"/>
                                        </p:tgtEl>
                                      </p:cBhvr>
                                    </p:animEffect>
                                    <p:anim calcmode="lin" valueType="num">
                                      <p:cBhvr>
                                        <p:cTn id="32" dur="1000" fill="hold"/>
                                        <p:tgtEl>
                                          <p:spTgt spid="620"/>
                                        </p:tgtEl>
                                        <p:attrNameLst>
                                          <p:attrName>ppt_x</p:attrName>
                                        </p:attrNameLst>
                                      </p:cBhvr>
                                      <p:tavLst>
                                        <p:tav tm="0">
                                          <p:val>
                                            <p:strVal val="#ppt_x"/>
                                          </p:val>
                                        </p:tav>
                                        <p:tav tm="100000">
                                          <p:val>
                                            <p:strVal val="#ppt_x"/>
                                          </p:val>
                                        </p:tav>
                                      </p:tavLst>
                                    </p:anim>
                                    <p:anim calcmode="lin" valueType="num">
                                      <p:cBhvr>
                                        <p:cTn id="33" dur="1000" fill="hold"/>
                                        <p:tgtEl>
                                          <p:spTgt spid="620"/>
                                        </p:tgtEl>
                                        <p:attrNameLst>
                                          <p:attrName>ppt_y</p:attrName>
                                        </p:attrNameLst>
                                      </p:cBhvr>
                                      <p:tavLst>
                                        <p:tav tm="0">
                                          <p:val>
                                            <p:strVal val="#ppt_y+.1"/>
                                          </p:val>
                                        </p:tav>
                                        <p:tav tm="100000">
                                          <p:val>
                                            <p:strVal val="#ppt_y"/>
                                          </p:val>
                                        </p:tav>
                                      </p:tavLst>
                                    </p:anim>
                                  </p:childTnLst>
                                </p:cTn>
                              </p:par>
                              <p:par>
                                <p:cTn id="34" presetID="42" presetClass="entr" presetSubtype="0" fill="hold" grpId="0" nodeType="withEffect">
                                  <p:stCondLst>
                                    <p:cond delay="0"/>
                                  </p:stCondLst>
                                  <p:childTnLst>
                                    <p:set>
                                      <p:cBhvr>
                                        <p:cTn id="35" dur="1" fill="hold">
                                          <p:stCondLst>
                                            <p:cond delay="0"/>
                                          </p:stCondLst>
                                        </p:cTn>
                                        <p:tgtEl>
                                          <p:spTgt spid="15"/>
                                        </p:tgtEl>
                                        <p:attrNameLst>
                                          <p:attrName>style.visibility</p:attrName>
                                        </p:attrNameLst>
                                      </p:cBhvr>
                                      <p:to>
                                        <p:strVal val="visible"/>
                                      </p:to>
                                    </p:set>
                                    <p:animEffect transition="in" filter="fade">
                                      <p:cBhvr>
                                        <p:cTn id="36" dur="1000"/>
                                        <p:tgtEl>
                                          <p:spTgt spid="15"/>
                                        </p:tgtEl>
                                      </p:cBhvr>
                                    </p:animEffect>
                                    <p:anim calcmode="lin" valueType="num">
                                      <p:cBhvr>
                                        <p:cTn id="37" dur="1000" fill="hold"/>
                                        <p:tgtEl>
                                          <p:spTgt spid="15"/>
                                        </p:tgtEl>
                                        <p:attrNameLst>
                                          <p:attrName>ppt_x</p:attrName>
                                        </p:attrNameLst>
                                      </p:cBhvr>
                                      <p:tavLst>
                                        <p:tav tm="0">
                                          <p:val>
                                            <p:strVal val="#ppt_x"/>
                                          </p:val>
                                        </p:tav>
                                        <p:tav tm="100000">
                                          <p:val>
                                            <p:strVal val="#ppt_x"/>
                                          </p:val>
                                        </p:tav>
                                      </p:tavLst>
                                    </p:anim>
                                    <p:anim calcmode="lin" valueType="num">
                                      <p:cBhvr>
                                        <p:cTn id="38"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4" presetClass="entr" presetSubtype="16" fill="hold" grpId="0" nodeType="clickEffect">
                                  <p:stCondLst>
                                    <p:cond delay="0"/>
                                  </p:stCondLst>
                                  <p:childTnLst>
                                    <p:set>
                                      <p:cBhvr>
                                        <p:cTn id="42" dur="1" fill="hold">
                                          <p:stCondLst>
                                            <p:cond delay="0"/>
                                          </p:stCondLst>
                                        </p:cTn>
                                        <p:tgtEl>
                                          <p:spTgt spid="17"/>
                                        </p:tgtEl>
                                        <p:attrNameLst>
                                          <p:attrName>style.visibility</p:attrName>
                                        </p:attrNameLst>
                                      </p:cBhvr>
                                      <p:to>
                                        <p:strVal val="visible"/>
                                      </p:to>
                                    </p:set>
                                    <p:animEffect transition="in" filter="box(in)">
                                      <p:cBhvr>
                                        <p:cTn id="43"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9" grpId="0" animBg="1"/>
      <p:bldP spid="620" grpId="0" animBg="1"/>
      <p:bldP spid="621" grpId="0" animBg="1"/>
      <p:bldP spid="12" grpId="0"/>
      <p:bldP spid="14" grpId="0"/>
      <p:bldP spid="15" grpId="0"/>
      <p:bldP spid="17" grpId="0" animBg="1"/>
    </p:bldLst>
  </p:timing>
</p:sld>
</file>

<file path=ppt/slides/slide99.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2"/>
          <a:srcRect/>
          <a:stretch>
            <a:fillRect/>
          </a:stretch>
        </a:blipFill>
        <a:effectLst/>
      </p:bgPr>
    </p:bg>
    <p:spTree>
      <p:nvGrpSpPr>
        <p:cNvPr id="1" name=""/>
        <p:cNvGrpSpPr/>
        <p:nvPr/>
      </p:nvGrpSpPr>
      <p:grpSpPr>
        <a:xfrm>
          <a:off x="0" y="0"/>
          <a:ext cx="0" cy="0"/>
          <a:chOff x="0" y="0"/>
          <a:chExt cx="0" cy="0"/>
        </a:xfrm>
      </p:grpSpPr>
      <p:cxnSp>
        <p:nvCxnSpPr>
          <p:cNvPr id="7" name="直線接點 6">
            <a:extLst>
              <a:ext uri="{FF2B5EF4-FFF2-40B4-BE49-F238E27FC236}">
                <a16:creationId xmlns:a16="http://schemas.microsoft.com/office/drawing/2014/main" id="{C9E9A56E-21CC-40E5-9537-64980283564C}"/>
              </a:ext>
            </a:extLst>
          </p:cNvPr>
          <p:cNvCxnSpPr/>
          <p:nvPr/>
        </p:nvCxnSpPr>
        <p:spPr>
          <a:xfrm>
            <a:off x="1489076" y="825500"/>
            <a:ext cx="9167813"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211971" name="矩形 40">
            <a:extLst>
              <a:ext uri="{FF2B5EF4-FFF2-40B4-BE49-F238E27FC236}">
                <a16:creationId xmlns:a16="http://schemas.microsoft.com/office/drawing/2014/main" id="{6436B372-8C40-4753-9D24-8F4B204E0EBB}"/>
              </a:ext>
            </a:extLst>
          </p:cNvPr>
          <p:cNvSpPr>
            <a:spLocks noChangeArrowheads="1"/>
          </p:cNvSpPr>
          <p:nvPr/>
        </p:nvSpPr>
        <p:spPr bwMode="auto">
          <a:xfrm>
            <a:off x="1487488" y="0"/>
            <a:ext cx="9180513" cy="476250"/>
          </a:xfrm>
          <a:prstGeom prst="rect">
            <a:avLst/>
          </a:prstGeom>
          <a:solidFill>
            <a:srgbClr val="990000"/>
          </a:solidFill>
          <a:ln>
            <a:noFill/>
          </a:ln>
          <a:extLst>
            <a:ext uri="{91240B29-F687-4F45-9708-019B960494DF}">
              <a14:hiddenLine xmlns:a14="http://schemas.microsoft.com/office/drawing/2010/main" w="0" algn="ctr">
                <a:solidFill>
                  <a:srgbClr val="000000"/>
                </a:solidFill>
                <a:round/>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zh-TW" altLang="en-US">
              <a:solidFill>
                <a:srgbClr val="000000"/>
              </a:solidFill>
            </a:endParaRPr>
          </a:p>
        </p:txBody>
      </p:sp>
      <p:pic>
        <p:nvPicPr>
          <p:cNvPr id="211972" name="Picture 2" descr="D:\學輔科資料\簡報圖案\12.png">
            <a:extLst>
              <a:ext uri="{FF2B5EF4-FFF2-40B4-BE49-F238E27FC236}">
                <a16:creationId xmlns:a16="http://schemas.microsoft.com/office/drawing/2014/main" id="{355F9F86-4968-45C1-85BD-ECE8D36047A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03388" y="-15875"/>
            <a:ext cx="1960562"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5" name="矩形 84">
            <a:extLst>
              <a:ext uri="{FF2B5EF4-FFF2-40B4-BE49-F238E27FC236}">
                <a16:creationId xmlns:a16="http://schemas.microsoft.com/office/drawing/2014/main" id="{5B8B9EE4-D2B4-41FC-B5BE-825F372E36AD}"/>
              </a:ext>
            </a:extLst>
          </p:cNvPr>
          <p:cNvSpPr/>
          <p:nvPr/>
        </p:nvSpPr>
        <p:spPr>
          <a:xfrm>
            <a:off x="1549401" y="465139"/>
            <a:ext cx="9167813" cy="1368425"/>
          </a:xfrm>
          <a:prstGeom prst="rect">
            <a:avLst/>
          </a:prstGeom>
          <a:solidFill>
            <a:srgbClr val="000066">
              <a:alpha val="6313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TW" altLang="en-US">
              <a:solidFill>
                <a:prstClr val="white"/>
              </a:solidFill>
            </a:endParaRPr>
          </a:p>
        </p:txBody>
      </p:sp>
      <p:sp>
        <p:nvSpPr>
          <p:cNvPr id="86" name="內容版面配置區 2">
            <a:extLst>
              <a:ext uri="{FF2B5EF4-FFF2-40B4-BE49-F238E27FC236}">
                <a16:creationId xmlns:a16="http://schemas.microsoft.com/office/drawing/2014/main" id="{66FA326D-20B7-4086-9E39-64D9454370E0}"/>
              </a:ext>
            </a:extLst>
          </p:cNvPr>
          <p:cNvSpPr>
            <a:spLocks noGrp="1"/>
          </p:cNvSpPr>
          <p:nvPr>
            <p:ph idx="1"/>
          </p:nvPr>
        </p:nvSpPr>
        <p:spPr>
          <a:xfrm>
            <a:off x="1847850" y="1095376"/>
            <a:ext cx="8351838" cy="809625"/>
          </a:xfrm>
        </p:spPr>
        <p:txBody>
          <a:bodyPr>
            <a:noAutofit/>
          </a:bodyPr>
          <a:lstStyle/>
          <a:p>
            <a:pPr marL="0" indent="0" algn="ctr" eaLnBrk="1" hangingPunct="1">
              <a:lnSpc>
                <a:spcPct val="110000"/>
              </a:lnSpc>
              <a:spcBef>
                <a:spcPts val="600"/>
              </a:spcBef>
              <a:buNone/>
              <a:defRPr/>
            </a:pPr>
            <a:r>
              <a:rPr lang="zh-TW" altLang="en-US" sz="3600" b="1" dirty="0">
                <a:solidFill>
                  <a:srgbClr val="FFFF99"/>
                </a:solidFill>
                <a:latin typeface="Adobe 繁黑體 Std B" pitchFamily="34" charset="-120"/>
                <a:ea typeface="Adobe 繁黑體 Std B" pitchFamily="34" charset="-120"/>
              </a:rPr>
              <a:t>結語</a:t>
            </a:r>
            <a:endParaRPr lang="zh-TW" altLang="en-US" sz="3600" b="1" dirty="0">
              <a:solidFill>
                <a:srgbClr val="FFFF99"/>
              </a:solidFill>
              <a:effectLst>
                <a:outerShdw blurRad="38100" dist="38100" dir="2700000" algn="tl">
                  <a:srgbClr val="000000">
                    <a:alpha val="43137"/>
                  </a:srgbClr>
                </a:outerShdw>
              </a:effectLst>
              <a:latin typeface="Adobe 繁黑體 Std B" pitchFamily="34" charset="-120"/>
              <a:ea typeface="Adobe 繁黑體 Std B" pitchFamily="34" charset="-120"/>
            </a:endParaRPr>
          </a:p>
        </p:txBody>
      </p:sp>
      <p:cxnSp>
        <p:nvCxnSpPr>
          <p:cNvPr id="87" name="直線接點 86">
            <a:extLst>
              <a:ext uri="{FF2B5EF4-FFF2-40B4-BE49-F238E27FC236}">
                <a16:creationId xmlns:a16="http://schemas.microsoft.com/office/drawing/2014/main" id="{63F74ED2-930B-47D6-B82D-55B6CD980682}"/>
              </a:ext>
            </a:extLst>
          </p:cNvPr>
          <p:cNvCxnSpPr/>
          <p:nvPr/>
        </p:nvCxnSpPr>
        <p:spPr>
          <a:xfrm>
            <a:off x="1500188" y="1041400"/>
            <a:ext cx="9155113"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89" name="直線接點 88">
            <a:extLst>
              <a:ext uri="{FF2B5EF4-FFF2-40B4-BE49-F238E27FC236}">
                <a16:creationId xmlns:a16="http://schemas.microsoft.com/office/drawing/2014/main" id="{1960D2C8-DB67-4421-94AD-25AEF1330ED8}"/>
              </a:ext>
            </a:extLst>
          </p:cNvPr>
          <p:cNvCxnSpPr/>
          <p:nvPr/>
        </p:nvCxnSpPr>
        <p:spPr>
          <a:xfrm>
            <a:off x="1487488" y="1833563"/>
            <a:ext cx="9167813"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pic>
        <p:nvPicPr>
          <p:cNvPr id="18" name="圖片 17">
            <a:extLst>
              <a:ext uri="{FF2B5EF4-FFF2-40B4-BE49-F238E27FC236}">
                <a16:creationId xmlns:a16="http://schemas.microsoft.com/office/drawing/2014/main" id="{25682398-FE35-40FC-A130-9056176969CD}"/>
              </a:ext>
            </a:extLst>
          </p:cNvPr>
          <p:cNvPicPr>
            <a:picLocks noChangeAspect="1"/>
          </p:cNvPicPr>
          <p:nvPr/>
        </p:nvPicPr>
        <p:blipFill>
          <a:blip r:embed="rId4" cstate="print"/>
          <a:stretch>
            <a:fillRect/>
          </a:stretch>
        </p:blipFill>
        <p:spPr>
          <a:xfrm>
            <a:off x="1604157" y="1988840"/>
            <a:ext cx="8839224" cy="4869160"/>
          </a:xfrm>
          <a:prstGeom prst="rect">
            <a:avLst/>
          </a:prstGeom>
          <a:ln>
            <a:noFill/>
          </a:ln>
          <a:effectLst>
            <a:softEdge rad="112500"/>
          </a:effectLst>
        </p:spPr>
      </p:pic>
      <p:sp>
        <p:nvSpPr>
          <p:cNvPr id="211978" name="Content Placeholder 5">
            <a:extLst>
              <a:ext uri="{FF2B5EF4-FFF2-40B4-BE49-F238E27FC236}">
                <a16:creationId xmlns:a16="http://schemas.microsoft.com/office/drawing/2014/main" id="{9FA0E8C1-19C6-4B34-B6E8-06597920B562}"/>
              </a:ext>
            </a:extLst>
          </p:cNvPr>
          <p:cNvSpPr txBox="1">
            <a:spLocks/>
          </p:cNvSpPr>
          <p:nvPr/>
        </p:nvSpPr>
        <p:spPr bwMode="auto">
          <a:xfrm>
            <a:off x="5808664" y="2420939"/>
            <a:ext cx="4103687" cy="2003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buFont typeface="Arial" panose="020B0604020202020204" pitchFamily="34" charset="0"/>
              <a:buNone/>
            </a:pPr>
            <a:r>
              <a:rPr lang="zh-TW" altLang="en-US" sz="3600" b="1">
                <a:solidFill>
                  <a:srgbClr val="000000"/>
                </a:solidFill>
                <a:latin typeface="微軟正黑體" panose="020B0604030504040204" pitchFamily="34" charset="-120"/>
                <a:ea typeface="微軟正黑體" panose="020B0604030504040204" pitchFamily="34" charset="-120"/>
              </a:rPr>
              <a:t>適性心法</a:t>
            </a:r>
            <a:endParaRPr lang="en-US" altLang="zh-TW" sz="3600" b="1">
              <a:solidFill>
                <a:srgbClr val="000000"/>
              </a:solidFill>
              <a:latin typeface="微軟正黑體" panose="020B0604030504040204" pitchFamily="34" charset="-120"/>
              <a:ea typeface="微軟正黑體" panose="020B0604030504040204" pitchFamily="34" charset="-120"/>
            </a:endParaRPr>
          </a:p>
          <a:p>
            <a:pPr eaLnBrk="1" hangingPunct="1">
              <a:buFont typeface="Arial" panose="020B0604020202020204" pitchFamily="34" charset="0"/>
              <a:buNone/>
            </a:pPr>
            <a:r>
              <a:rPr lang="zh-TW" altLang="en-US" sz="3600" b="1">
                <a:solidFill>
                  <a:srgbClr val="000000"/>
                </a:solidFill>
                <a:latin typeface="微軟正黑體" panose="020B0604030504040204" pitchFamily="34" charset="-120"/>
                <a:ea typeface="微軟正黑體" panose="020B0604030504040204" pitchFamily="34" charset="-120"/>
              </a:rPr>
              <a:t>＊生涯路很漫長，現在只是起點</a:t>
            </a:r>
            <a:endParaRPr lang="en-US" altLang="zh-TW" sz="3600" b="1">
              <a:solidFill>
                <a:srgbClr val="000000"/>
              </a:solidFill>
              <a:latin typeface="微軟正黑體" panose="020B0604030504040204" pitchFamily="34" charset="-120"/>
              <a:ea typeface="微軟正黑體" panose="020B0604030504040204" pitchFamily="34" charset="-120"/>
            </a:endParaRPr>
          </a:p>
          <a:p>
            <a:pPr eaLnBrk="1" hangingPunct="1">
              <a:buFont typeface="Arial" panose="020B0604020202020204" pitchFamily="34" charset="0"/>
              <a:buNone/>
            </a:pPr>
            <a:r>
              <a:rPr lang="zh-TW" altLang="en-US" sz="3600" b="1">
                <a:solidFill>
                  <a:srgbClr val="000000"/>
                </a:solidFill>
                <a:latin typeface="微軟正黑體" panose="020B0604030504040204" pitchFamily="34" charset="-120"/>
                <a:ea typeface="微軟正黑體" panose="020B0604030504040204" pitchFamily="34" charset="-120"/>
              </a:rPr>
              <a:t>＊探索的階段需要「開放」與「信心」</a:t>
            </a:r>
            <a:endParaRPr lang="en-US" altLang="zh-TW" sz="3600" b="1">
              <a:solidFill>
                <a:srgbClr val="000000"/>
              </a:solidFill>
              <a:latin typeface="微軟正黑體" panose="020B0604030504040204" pitchFamily="34" charset="-120"/>
              <a:ea typeface="微軟正黑體" panose="020B0604030504040204" pitchFamily="34" charset="-120"/>
            </a:endParaRPr>
          </a:p>
          <a:p>
            <a:pPr eaLnBrk="1" hangingPunct="1">
              <a:buFont typeface="Arial" panose="020B0604020202020204" pitchFamily="34" charset="0"/>
              <a:buNone/>
            </a:pPr>
            <a:r>
              <a:rPr lang="zh-TW" altLang="en-US" sz="3600" b="1">
                <a:solidFill>
                  <a:srgbClr val="000000"/>
                </a:solidFill>
                <a:latin typeface="微軟正黑體" panose="020B0604030504040204" pitchFamily="34" charset="-120"/>
                <a:ea typeface="微軟正黑體" panose="020B0604030504040204" pitchFamily="34" charset="-120"/>
              </a:rPr>
              <a:t>＊看清現實很重要，聆聽心聲也重要</a:t>
            </a:r>
          </a:p>
        </p:txBody>
      </p:sp>
    </p:spTree>
  </p:cSld>
  <p:clrMapOvr>
    <a:masterClrMapping/>
  </p:clrMapOvr>
  <p:transition spd="slow">
    <p:fade/>
  </p:transition>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 name="直線單箭頭接點 12">
            <a:extLst>
              <a:ext uri="{FF2B5EF4-FFF2-40B4-BE49-F238E27FC236}">
                <a16:creationId xmlns:a16="http://schemas.microsoft.com/office/drawing/2014/main" id="{55B0C95C-C5F0-4C3C-91F4-69787002CB20}"/>
              </a:ext>
            </a:extLst>
          </p:cNvPr>
          <p:cNvCxnSpPr/>
          <p:nvPr/>
        </p:nvCxnSpPr>
        <p:spPr>
          <a:xfrm>
            <a:off x="3400425" y="2563813"/>
            <a:ext cx="795338" cy="825500"/>
          </a:xfrm>
          <a:prstGeom prst="straightConnector1">
            <a:avLst/>
          </a:prstGeom>
          <a:ln w="57150">
            <a:tailEnd type="triangle"/>
          </a:ln>
        </p:spPr>
        <p:style>
          <a:lnRef idx="3">
            <a:schemeClr val="dk1"/>
          </a:lnRef>
          <a:fillRef idx="0">
            <a:schemeClr val="dk1"/>
          </a:fillRef>
          <a:effectRef idx="2">
            <a:schemeClr val="dk1"/>
          </a:effectRef>
          <a:fontRef idx="minor">
            <a:schemeClr val="tx1"/>
          </a:fontRef>
        </p:style>
      </p:cxnSp>
      <p:cxnSp>
        <p:nvCxnSpPr>
          <p:cNvPr id="21" name="直線單箭頭接點 20">
            <a:extLst>
              <a:ext uri="{FF2B5EF4-FFF2-40B4-BE49-F238E27FC236}">
                <a16:creationId xmlns:a16="http://schemas.microsoft.com/office/drawing/2014/main" id="{DF4DC02E-371E-4B17-BB68-2FE1D9D48E49}"/>
              </a:ext>
            </a:extLst>
          </p:cNvPr>
          <p:cNvCxnSpPr/>
          <p:nvPr/>
        </p:nvCxnSpPr>
        <p:spPr>
          <a:xfrm flipV="1">
            <a:off x="3330576" y="4044951"/>
            <a:ext cx="836613" cy="130175"/>
          </a:xfrm>
          <a:prstGeom prst="straightConnector1">
            <a:avLst/>
          </a:prstGeom>
          <a:ln w="57150">
            <a:tailEnd type="triangle"/>
          </a:ln>
        </p:spPr>
        <p:style>
          <a:lnRef idx="3">
            <a:schemeClr val="dk1"/>
          </a:lnRef>
          <a:fillRef idx="0">
            <a:schemeClr val="dk1"/>
          </a:fillRef>
          <a:effectRef idx="2">
            <a:schemeClr val="dk1"/>
          </a:effectRef>
          <a:fontRef idx="minor">
            <a:schemeClr val="tx1"/>
          </a:fontRef>
        </p:style>
      </p:cxnSp>
      <p:cxnSp>
        <p:nvCxnSpPr>
          <p:cNvPr id="24" name="直線單箭頭接點 23">
            <a:extLst>
              <a:ext uri="{FF2B5EF4-FFF2-40B4-BE49-F238E27FC236}">
                <a16:creationId xmlns:a16="http://schemas.microsoft.com/office/drawing/2014/main" id="{D30575D9-08AE-4DFE-9002-53D41089647D}"/>
              </a:ext>
            </a:extLst>
          </p:cNvPr>
          <p:cNvCxnSpPr/>
          <p:nvPr/>
        </p:nvCxnSpPr>
        <p:spPr>
          <a:xfrm flipV="1">
            <a:off x="3324226" y="4845050"/>
            <a:ext cx="804863" cy="742950"/>
          </a:xfrm>
          <a:prstGeom prst="straightConnector1">
            <a:avLst/>
          </a:prstGeom>
          <a:ln w="57150">
            <a:tailEnd type="triangle"/>
          </a:ln>
        </p:spPr>
        <p:style>
          <a:lnRef idx="3">
            <a:schemeClr val="dk1"/>
          </a:lnRef>
          <a:fillRef idx="0">
            <a:schemeClr val="dk1"/>
          </a:fillRef>
          <a:effectRef idx="2">
            <a:schemeClr val="dk1"/>
          </a:effectRef>
          <a:fontRef idx="minor">
            <a:schemeClr val="tx1"/>
          </a:fontRef>
        </p:style>
      </p:cxnSp>
      <p:sp>
        <p:nvSpPr>
          <p:cNvPr id="6" name="雲朵形圖說文字 5">
            <a:extLst>
              <a:ext uri="{FF2B5EF4-FFF2-40B4-BE49-F238E27FC236}">
                <a16:creationId xmlns:a16="http://schemas.microsoft.com/office/drawing/2014/main" id="{4C54EEAA-66ED-457F-8969-66ECC1768432}"/>
              </a:ext>
            </a:extLst>
          </p:cNvPr>
          <p:cNvSpPr/>
          <p:nvPr/>
        </p:nvSpPr>
        <p:spPr>
          <a:xfrm>
            <a:off x="4389439" y="765176"/>
            <a:ext cx="1944687" cy="1535113"/>
          </a:xfrm>
          <a:prstGeom prst="cloudCallout">
            <a:avLst>
              <a:gd name="adj1" fmla="val -24376"/>
              <a:gd name="adj2" fmla="val 78304"/>
            </a:avLst>
          </a:prstGeom>
        </p:spPr>
        <p:style>
          <a:lnRef idx="2">
            <a:schemeClr val="dk1"/>
          </a:lnRef>
          <a:fillRef idx="1">
            <a:schemeClr val="lt1"/>
          </a:fillRef>
          <a:effectRef idx="0">
            <a:schemeClr val="dk1"/>
          </a:effectRef>
          <a:fontRef idx="minor">
            <a:schemeClr val="dk1"/>
          </a:fontRef>
        </p:style>
        <p:txBody>
          <a:bodyPr anchor="ctr"/>
          <a:lstStyle/>
          <a:p>
            <a:pPr algn="ctr" eaLnBrk="1" hangingPunct="1">
              <a:defRPr/>
            </a:pPr>
            <a:r>
              <a:rPr lang="zh-TW" altLang="en-US" sz="2000" b="1" dirty="0">
                <a:solidFill>
                  <a:prstClr val="black"/>
                </a:solidFill>
                <a:latin typeface="微軟正黑體" panose="020B0604030504040204" pitchFamily="34" charset="-120"/>
                <a:ea typeface="微軟正黑體" panose="020B0604030504040204" pitchFamily="34" charset="-120"/>
              </a:rPr>
              <a:t>我是誰？</a:t>
            </a:r>
            <a:endParaRPr lang="en-US" altLang="zh-TW" sz="2000" b="1" dirty="0">
              <a:solidFill>
                <a:prstClr val="black"/>
              </a:solidFill>
              <a:latin typeface="微軟正黑體" panose="020B0604030504040204" pitchFamily="34" charset="-120"/>
              <a:ea typeface="微軟正黑體" panose="020B0604030504040204" pitchFamily="34" charset="-120"/>
            </a:endParaRPr>
          </a:p>
          <a:p>
            <a:pPr algn="ctr" eaLnBrk="1" hangingPunct="1">
              <a:defRPr/>
            </a:pPr>
            <a:r>
              <a:rPr lang="zh-TW" altLang="en-US" sz="2000" b="1" dirty="0">
                <a:solidFill>
                  <a:prstClr val="black"/>
                </a:solidFill>
                <a:latin typeface="微軟正黑體" panose="020B0604030504040204" pitchFamily="34" charset="-120"/>
                <a:ea typeface="微軟正黑體" panose="020B0604030504040204" pitchFamily="34" charset="-120"/>
              </a:rPr>
              <a:t>我是什麼樣的人？</a:t>
            </a:r>
          </a:p>
        </p:txBody>
      </p:sp>
      <p:sp>
        <p:nvSpPr>
          <p:cNvPr id="9" name="橢圓 8">
            <a:extLst>
              <a:ext uri="{FF2B5EF4-FFF2-40B4-BE49-F238E27FC236}">
                <a16:creationId xmlns:a16="http://schemas.microsoft.com/office/drawing/2014/main" id="{AA3CF4DF-CA17-4D44-94C3-F74E6FB83262}"/>
              </a:ext>
            </a:extLst>
          </p:cNvPr>
          <p:cNvSpPr/>
          <p:nvPr/>
        </p:nvSpPr>
        <p:spPr>
          <a:xfrm>
            <a:off x="1885950" y="1581151"/>
            <a:ext cx="1714500" cy="1439863"/>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r>
              <a:rPr lang="zh-TW" altLang="en-US" sz="4000" b="1" dirty="0">
                <a:solidFill>
                  <a:prstClr val="white"/>
                </a:solidFill>
                <a:latin typeface="微軟正黑體" panose="020B0604030504040204" pitchFamily="34" charset="-120"/>
                <a:ea typeface="微軟正黑體" panose="020B0604030504040204" pitchFamily="34" charset="-120"/>
              </a:rPr>
              <a:t>家人</a:t>
            </a:r>
          </a:p>
        </p:txBody>
      </p:sp>
      <p:sp>
        <p:nvSpPr>
          <p:cNvPr id="14" name="橢圓 13">
            <a:extLst>
              <a:ext uri="{FF2B5EF4-FFF2-40B4-BE49-F238E27FC236}">
                <a16:creationId xmlns:a16="http://schemas.microsoft.com/office/drawing/2014/main" id="{ECAC3CB8-00F4-4956-92FF-B414384A1071}"/>
              </a:ext>
            </a:extLst>
          </p:cNvPr>
          <p:cNvSpPr/>
          <p:nvPr/>
        </p:nvSpPr>
        <p:spPr>
          <a:xfrm>
            <a:off x="1787525" y="3389313"/>
            <a:ext cx="1716088" cy="1441450"/>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anchor="ctr"/>
          <a:lstStyle/>
          <a:p>
            <a:pPr algn="ctr" eaLnBrk="1" hangingPunct="1">
              <a:defRPr/>
            </a:pPr>
            <a:r>
              <a:rPr lang="zh-TW" altLang="en-US" sz="4000" b="1" dirty="0">
                <a:solidFill>
                  <a:prstClr val="white"/>
                </a:solidFill>
                <a:latin typeface="微軟正黑體" panose="020B0604030504040204" pitchFamily="34" charset="-120"/>
                <a:ea typeface="微軟正黑體" panose="020B0604030504040204" pitchFamily="34" charset="-120"/>
              </a:rPr>
              <a:t>老師</a:t>
            </a:r>
          </a:p>
        </p:txBody>
      </p:sp>
      <p:sp>
        <p:nvSpPr>
          <p:cNvPr id="15" name="橢圓 14">
            <a:extLst>
              <a:ext uri="{FF2B5EF4-FFF2-40B4-BE49-F238E27FC236}">
                <a16:creationId xmlns:a16="http://schemas.microsoft.com/office/drawing/2014/main" id="{55F9E13B-E50F-40C6-AE65-96BB844A255D}"/>
              </a:ext>
            </a:extLst>
          </p:cNvPr>
          <p:cNvSpPr/>
          <p:nvPr/>
        </p:nvSpPr>
        <p:spPr>
          <a:xfrm>
            <a:off x="1992313" y="5208588"/>
            <a:ext cx="1714500" cy="143986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zh-TW" altLang="en-US" sz="4000" b="1" dirty="0">
                <a:solidFill>
                  <a:prstClr val="white"/>
                </a:solidFill>
                <a:latin typeface="微軟正黑體" panose="020B0604030504040204" pitchFamily="34" charset="-120"/>
                <a:ea typeface="微軟正黑體" panose="020B0604030504040204" pitchFamily="34" charset="-120"/>
              </a:rPr>
              <a:t>朋友</a:t>
            </a:r>
          </a:p>
        </p:txBody>
      </p:sp>
      <p:grpSp>
        <p:nvGrpSpPr>
          <p:cNvPr id="213001" name="群組 10">
            <a:extLst>
              <a:ext uri="{FF2B5EF4-FFF2-40B4-BE49-F238E27FC236}">
                <a16:creationId xmlns:a16="http://schemas.microsoft.com/office/drawing/2014/main" id="{5FEA186B-5C3A-4C77-BDC1-3CB3DE95510F}"/>
              </a:ext>
            </a:extLst>
          </p:cNvPr>
          <p:cNvGrpSpPr>
            <a:grpSpLocks/>
          </p:cNvGrpSpPr>
          <p:nvPr/>
        </p:nvGrpSpPr>
        <p:grpSpPr bwMode="auto">
          <a:xfrm>
            <a:off x="4097338" y="2514601"/>
            <a:ext cx="2195512" cy="3514725"/>
            <a:chOff x="3035246" y="1347614"/>
            <a:chExt cx="2195736" cy="2635787"/>
          </a:xfrm>
        </p:grpSpPr>
        <p:grpSp>
          <p:nvGrpSpPr>
            <p:cNvPr id="213010" name="群組 6">
              <a:extLst>
                <a:ext uri="{FF2B5EF4-FFF2-40B4-BE49-F238E27FC236}">
                  <a16:creationId xmlns:a16="http://schemas.microsoft.com/office/drawing/2014/main" id="{C44D2135-7D09-4C2D-8347-291E60713CB9}"/>
                </a:ext>
              </a:extLst>
            </p:cNvPr>
            <p:cNvGrpSpPr>
              <a:grpSpLocks/>
            </p:cNvGrpSpPr>
            <p:nvPr/>
          </p:nvGrpSpPr>
          <p:grpSpPr bwMode="auto">
            <a:xfrm>
              <a:off x="3035246" y="1347614"/>
              <a:ext cx="2195736" cy="2195736"/>
              <a:chOff x="2992404" y="1347614"/>
              <a:chExt cx="2195736" cy="2195736"/>
            </a:xfrm>
          </p:grpSpPr>
          <p:grpSp>
            <p:nvGrpSpPr>
              <p:cNvPr id="213012" name="群組 2">
                <a:extLst>
                  <a:ext uri="{FF2B5EF4-FFF2-40B4-BE49-F238E27FC236}">
                    <a16:creationId xmlns:a16="http://schemas.microsoft.com/office/drawing/2014/main" id="{504CAC69-36BD-4784-BADC-2299979CE9A2}"/>
                  </a:ext>
                </a:extLst>
              </p:cNvPr>
              <p:cNvGrpSpPr>
                <a:grpSpLocks/>
              </p:cNvGrpSpPr>
              <p:nvPr/>
            </p:nvGrpSpPr>
            <p:grpSpPr bwMode="auto">
              <a:xfrm>
                <a:off x="2992404" y="1347614"/>
                <a:ext cx="2195736" cy="2195736"/>
                <a:chOff x="2987824" y="1275606"/>
                <a:chExt cx="2195736" cy="2195736"/>
              </a:xfrm>
            </p:grpSpPr>
            <p:pic>
              <p:nvPicPr>
                <p:cNvPr id="213014" name="Picture 2" descr="ãåè²» è²¼åãçåçæå°çµæ">
                  <a:extLst>
                    <a:ext uri="{FF2B5EF4-FFF2-40B4-BE49-F238E27FC236}">
                      <a16:creationId xmlns:a16="http://schemas.microsoft.com/office/drawing/2014/main" id="{E5DD72C8-C9DD-427A-8868-1A158DA58886}"/>
                    </a:ext>
                  </a:extLst>
                </p:cNvPr>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2987824" y="1275606"/>
                  <a:ext cx="2195736" cy="21957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矩形 1">
                  <a:extLst>
                    <a:ext uri="{FF2B5EF4-FFF2-40B4-BE49-F238E27FC236}">
                      <a16:creationId xmlns:a16="http://schemas.microsoft.com/office/drawing/2014/main" id="{5F7713B5-E0BB-4363-BCF0-654C64B4AD46}"/>
                    </a:ext>
                  </a:extLst>
                </p:cNvPr>
                <p:cNvSpPr/>
                <p:nvPr/>
              </p:nvSpPr>
              <p:spPr>
                <a:xfrm>
                  <a:off x="3635590" y="3041131"/>
                  <a:ext cx="1027217" cy="359534"/>
                </a:xfrm>
                <a:prstGeom prst="rect">
                  <a:avLst/>
                </a:prstGeom>
              </p:spPr>
              <p:style>
                <a:lnRef idx="2">
                  <a:schemeClr val="dk1"/>
                </a:lnRef>
                <a:fillRef idx="1">
                  <a:schemeClr val="lt1"/>
                </a:fillRef>
                <a:effectRef idx="0">
                  <a:schemeClr val="dk1"/>
                </a:effectRef>
                <a:fontRef idx="minor">
                  <a:schemeClr val="dk1"/>
                </a:fontRef>
              </p:style>
              <p:txBody>
                <a:bodyPr anchor="ctr"/>
                <a:lstStyle/>
                <a:p>
                  <a:pPr algn="ctr" eaLnBrk="1" hangingPunct="1">
                    <a:defRPr/>
                  </a:pPr>
                  <a:endParaRPr lang="zh-TW" altLang="en-US">
                    <a:solidFill>
                      <a:prstClr val="black"/>
                    </a:solidFill>
                  </a:endParaRPr>
                </a:p>
              </p:txBody>
            </p:sp>
          </p:grpSp>
          <p:sp>
            <p:nvSpPr>
              <p:cNvPr id="213013" name="文字方塊 4">
                <a:extLst>
                  <a:ext uri="{FF2B5EF4-FFF2-40B4-BE49-F238E27FC236}">
                    <a16:creationId xmlns:a16="http://schemas.microsoft.com/office/drawing/2014/main" id="{3617CD0F-C096-4487-BF6B-D7520C935588}"/>
                  </a:ext>
                </a:extLst>
              </p:cNvPr>
              <p:cNvSpPr txBox="1">
                <a:spLocks noChangeArrowheads="1"/>
              </p:cNvSpPr>
              <p:nvPr/>
            </p:nvSpPr>
            <p:spPr bwMode="auto">
              <a:xfrm>
                <a:off x="3693211" y="3137668"/>
                <a:ext cx="1081658" cy="3000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zh-TW" altLang="en-US" sz="2000" b="1">
                    <a:solidFill>
                      <a:srgbClr val="000000"/>
                    </a:solidFill>
                    <a:latin typeface="微軟正黑體" panose="020B0604030504040204" pitchFamily="34" charset="-120"/>
                    <a:ea typeface="微軟正黑體" panose="020B0604030504040204" pitchFamily="34" charset="-120"/>
                  </a:rPr>
                  <a:t>青少年</a:t>
                </a:r>
              </a:p>
            </p:txBody>
          </p:sp>
        </p:grpSp>
        <p:sp>
          <p:nvSpPr>
            <p:cNvPr id="10" name="矩形 9">
              <a:extLst>
                <a:ext uri="{FF2B5EF4-FFF2-40B4-BE49-F238E27FC236}">
                  <a16:creationId xmlns:a16="http://schemas.microsoft.com/office/drawing/2014/main" id="{29A381D1-E636-4E1F-A242-841864F91A67}"/>
                </a:ext>
              </a:extLst>
            </p:cNvPr>
            <p:cNvSpPr/>
            <p:nvPr/>
          </p:nvSpPr>
          <p:spPr>
            <a:xfrm>
              <a:off x="3281333" y="3507197"/>
              <a:ext cx="1800409" cy="476204"/>
            </a:xfrm>
            <a:prstGeom prst="rect">
              <a:avLst/>
            </a:prstGeom>
          </p:spPr>
          <p:style>
            <a:lnRef idx="2">
              <a:schemeClr val="dk1">
                <a:shade val="50000"/>
              </a:schemeClr>
            </a:lnRef>
            <a:fillRef idx="1">
              <a:schemeClr val="dk1"/>
            </a:fillRef>
            <a:effectRef idx="0">
              <a:schemeClr val="dk1"/>
            </a:effectRef>
            <a:fontRef idx="minor">
              <a:schemeClr val="lt1"/>
            </a:fontRef>
          </p:style>
          <p:txBody>
            <a:bodyPr anchor="ctr"/>
            <a:lstStyle/>
            <a:p>
              <a:pPr algn="ctr" eaLnBrk="1" hangingPunct="1">
                <a:defRPr/>
              </a:pPr>
              <a:r>
                <a:rPr lang="zh-TW" altLang="en-US" sz="2000" b="1" dirty="0">
                  <a:solidFill>
                    <a:prstClr val="white"/>
                  </a:solidFill>
                  <a:latin typeface="微軟正黑體" panose="020B0604030504040204" pitchFamily="34" charset="-120"/>
                  <a:ea typeface="微軟正黑體" panose="020B0604030504040204" pitchFamily="34" charset="-120"/>
                </a:rPr>
                <a:t>自我認同階段</a:t>
              </a:r>
            </a:p>
          </p:txBody>
        </p:sp>
      </p:grpSp>
      <p:sp>
        <p:nvSpPr>
          <p:cNvPr id="22" name="五邊形 21">
            <a:extLst>
              <a:ext uri="{FF2B5EF4-FFF2-40B4-BE49-F238E27FC236}">
                <a16:creationId xmlns:a16="http://schemas.microsoft.com/office/drawing/2014/main" id="{875FFD29-7AD1-4A11-B07F-6D855E92341B}"/>
              </a:ext>
            </a:extLst>
          </p:cNvPr>
          <p:cNvSpPr/>
          <p:nvPr/>
        </p:nvSpPr>
        <p:spPr>
          <a:xfrm>
            <a:off x="6527800" y="1703388"/>
            <a:ext cx="3810000" cy="1758950"/>
          </a:xfrm>
          <a:prstGeom prst="homePlate">
            <a:avLst/>
          </a:prstGeom>
        </p:spPr>
        <p:style>
          <a:lnRef idx="2">
            <a:schemeClr val="dk1"/>
          </a:lnRef>
          <a:fillRef idx="1">
            <a:schemeClr val="lt1"/>
          </a:fillRef>
          <a:effectRef idx="0">
            <a:schemeClr val="dk1"/>
          </a:effectRef>
          <a:fontRef idx="minor">
            <a:schemeClr val="dk1"/>
          </a:fontRef>
        </p:style>
        <p:txBody>
          <a:bodyPr anchor="ctr"/>
          <a:lstStyle/>
          <a:p>
            <a:pPr eaLnBrk="1" hangingPunct="1">
              <a:defRPr/>
            </a:pPr>
            <a:r>
              <a:rPr lang="zh-TW" altLang="en-US" sz="2000" b="1" dirty="0">
                <a:solidFill>
                  <a:prstClr val="black"/>
                </a:solidFill>
                <a:latin typeface="微軟正黑體" panose="020B0604030504040204" pitchFamily="34" charset="-120"/>
                <a:ea typeface="微軟正黑體" panose="020B0604030504040204" pitchFamily="34" charset="-120"/>
              </a:rPr>
              <a:t>知道與相信自己擁有的天賦</a:t>
            </a:r>
            <a:endParaRPr lang="en-US" altLang="zh-TW" sz="2000" b="1" dirty="0">
              <a:solidFill>
                <a:prstClr val="black"/>
              </a:solidFill>
              <a:latin typeface="微軟正黑體" panose="020B0604030504040204" pitchFamily="34" charset="-120"/>
              <a:ea typeface="微軟正黑體" panose="020B0604030504040204" pitchFamily="34" charset="-120"/>
            </a:endParaRPr>
          </a:p>
          <a:p>
            <a:pPr eaLnBrk="1" hangingPunct="1">
              <a:defRPr/>
            </a:pPr>
            <a:r>
              <a:rPr lang="zh-TW" altLang="en-US" sz="2000" b="1" dirty="0">
                <a:solidFill>
                  <a:prstClr val="black"/>
                </a:solidFill>
                <a:latin typeface="微軟正黑體" panose="020B0604030504040204" pitchFamily="34" charset="-120"/>
                <a:ea typeface="微軟正黑體" panose="020B0604030504040204" pitchFamily="34" charset="-120"/>
              </a:rPr>
              <a:t>有熱情、不怕困難</a:t>
            </a:r>
            <a:endParaRPr lang="en-US" altLang="zh-TW" sz="2000" b="1" dirty="0">
              <a:solidFill>
                <a:prstClr val="black"/>
              </a:solidFill>
              <a:latin typeface="微軟正黑體" panose="020B0604030504040204" pitchFamily="34" charset="-120"/>
              <a:ea typeface="微軟正黑體" panose="020B0604030504040204" pitchFamily="34" charset="-120"/>
            </a:endParaRPr>
          </a:p>
          <a:p>
            <a:pPr eaLnBrk="1" hangingPunct="1">
              <a:defRPr/>
            </a:pPr>
            <a:r>
              <a:rPr lang="zh-TW" altLang="en-US" sz="2000" b="1" dirty="0">
                <a:solidFill>
                  <a:prstClr val="black"/>
                </a:solidFill>
                <a:latin typeface="微軟正黑體" panose="020B0604030504040204" pitchFamily="34" charset="-120"/>
                <a:ea typeface="微軟正黑體" panose="020B0604030504040204" pitchFamily="34" charset="-120"/>
              </a:rPr>
              <a:t>較有勇氣選擇自己喜愛又擅長的</a:t>
            </a:r>
          </a:p>
        </p:txBody>
      </p:sp>
      <p:sp>
        <p:nvSpPr>
          <p:cNvPr id="28" name="五邊形 27">
            <a:extLst>
              <a:ext uri="{FF2B5EF4-FFF2-40B4-BE49-F238E27FC236}">
                <a16:creationId xmlns:a16="http://schemas.microsoft.com/office/drawing/2014/main" id="{F7097042-44C9-4EB5-880C-48C0CB6C3BCC}"/>
              </a:ext>
            </a:extLst>
          </p:cNvPr>
          <p:cNvSpPr/>
          <p:nvPr/>
        </p:nvSpPr>
        <p:spPr>
          <a:xfrm>
            <a:off x="6527800" y="4022726"/>
            <a:ext cx="3925888" cy="1611313"/>
          </a:xfrm>
          <a:prstGeom prst="homePlate">
            <a:avLst/>
          </a:prstGeom>
        </p:spPr>
        <p:style>
          <a:lnRef idx="2">
            <a:schemeClr val="dk1"/>
          </a:lnRef>
          <a:fillRef idx="1">
            <a:schemeClr val="lt1"/>
          </a:fillRef>
          <a:effectRef idx="0">
            <a:schemeClr val="dk1"/>
          </a:effectRef>
          <a:fontRef idx="minor">
            <a:schemeClr val="dk1"/>
          </a:fontRef>
        </p:style>
        <p:txBody>
          <a:bodyPr anchor="ctr"/>
          <a:lstStyle/>
          <a:p>
            <a:pPr eaLnBrk="1" hangingPunct="1">
              <a:defRPr/>
            </a:pPr>
            <a:r>
              <a:rPr lang="zh-TW" altLang="en-US" sz="2000" b="1" dirty="0">
                <a:solidFill>
                  <a:prstClr val="black"/>
                </a:solidFill>
                <a:latin typeface="微軟正黑體" panose="020B0604030504040204" pitchFamily="34" charset="-120"/>
                <a:ea typeface="微軟正黑體" panose="020B0604030504040204" pitchFamily="34" charset="-120"/>
              </a:rPr>
              <a:t>不太知道自己到底會什麼</a:t>
            </a:r>
            <a:endParaRPr lang="en-US" altLang="zh-TW" sz="2000" b="1" dirty="0">
              <a:solidFill>
                <a:prstClr val="black"/>
              </a:solidFill>
              <a:latin typeface="微軟正黑體" panose="020B0604030504040204" pitchFamily="34" charset="-120"/>
              <a:ea typeface="微軟正黑體" panose="020B0604030504040204" pitchFamily="34" charset="-120"/>
            </a:endParaRPr>
          </a:p>
          <a:p>
            <a:pPr eaLnBrk="1" hangingPunct="1">
              <a:defRPr/>
            </a:pPr>
            <a:r>
              <a:rPr lang="zh-TW" altLang="en-US" sz="2000" b="1" dirty="0">
                <a:solidFill>
                  <a:prstClr val="black"/>
                </a:solidFill>
                <a:latin typeface="微軟正黑體" panose="020B0604030504040204" pitchFamily="34" charset="-120"/>
                <a:ea typeface="微軟正黑體" panose="020B0604030504040204" pitchFamily="34" charset="-120"/>
              </a:rPr>
              <a:t>感到惶恐、害怕失敗</a:t>
            </a:r>
            <a:endParaRPr lang="en-US" altLang="zh-TW" sz="2000" b="1" dirty="0">
              <a:solidFill>
                <a:prstClr val="black"/>
              </a:solidFill>
              <a:latin typeface="微軟正黑體" panose="020B0604030504040204" pitchFamily="34" charset="-120"/>
              <a:ea typeface="微軟正黑體" panose="020B0604030504040204" pitchFamily="34" charset="-120"/>
            </a:endParaRPr>
          </a:p>
          <a:p>
            <a:pPr eaLnBrk="1" hangingPunct="1">
              <a:defRPr/>
            </a:pPr>
            <a:r>
              <a:rPr lang="zh-TW" altLang="en-US" sz="2000" b="1" dirty="0">
                <a:solidFill>
                  <a:prstClr val="black"/>
                </a:solidFill>
                <a:latin typeface="微軟正黑體" panose="020B0604030504040204" pitchFamily="34" charset="-120"/>
                <a:ea typeface="微軟正黑體" panose="020B0604030504040204" pitchFamily="34" charset="-120"/>
              </a:rPr>
              <a:t>依他人、社會大眾的觀點去選擇或乾脆不選擇</a:t>
            </a:r>
          </a:p>
        </p:txBody>
      </p:sp>
      <p:pic>
        <p:nvPicPr>
          <p:cNvPr id="1028" name="Picture 4" descr="ãå¡ä» è²¼åããçåçæå°çµæ">
            <a:extLst>
              <a:ext uri="{FF2B5EF4-FFF2-40B4-BE49-F238E27FC236}">
                <a16:creationId xmlns:a16="http://schemas.microsoft.com/office/drawing/2014/main" id="{B5D76EB5-6572-4C75-8341-D087E2AA9DE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994776" y="5248275"/>
            <a:ext cx="1331913" cy="1536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0" name="Picture 6" descr="ãå¡ä» è²¼åããçåçæå°çµæ">
            <a:extLst>
              <a:ext uri="{FF2B5EF4-FFF2-40B4-BE49-F238E27FC236}">
                <a16:creationId xmlns:a16="http://schemas.microsoft.com/office/drawing/2014/main" id="{48EB6392-95BC-4F22-B3AB-828B070F9D0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994775" y="476251"/>
            <a:ext cx="1352550" cy="1560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矩形 7">
            <a:extLst>
              <a:ext uri="{FF2B5EF4-FFF2-40B4-BE49-F238E27FC236}">
                <a16:creationId xmlns:a16="http://schemas.microsoft.com/office/drawing/2014/main" id="{3E57A9B5-7862-4D3D-988A-9A99354B466E}"/>
              </a:ext>
            </a:extLst>
          </p:cNvPr>
          <p:cNvSpPr/>
          <p:nvPr/>
        </p:nvSpPr>
        <p:spPr>
          <a:xfrm>
            <a:off x="5056188" y="6446838"/>
            <a:ext cx="1471612" cy="4127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TW" altLang="en-US">
              <a:solidFill>
                <a:prstClr val="white"/>
              </a:solidFill>
            </a:endParaRPr>
          </a:p>
        </p:txBody>
      </p:sp>
      <p:sp>
        <p:nvSpPr>
          <p:cNvPr id="213007" name="矩形 34">
            <a:extLst>
              <a:ext uri="{FF2B5EF4-FFF2-40B4-BE49-F238E27FC236}">
                <a16:creationId xmlns:a16="http://schemas.microsoft.com/office/drawing/2014/main" id="{150DD71F-0E2B-46F8-98FE-54CCE0699B43}"/>
              </a:ext>
            </a:extLst>
          </p:cNvPr>
          <p:cNvSpPr>
            <a:spLocks noChangeArrowheads="1"/>
          </p:cNvSpPr>
          <p:nvPr/>
        </p:nvSpPr>
        <p:spPr bwMode="auto">
          <a:xfrm>
            <a:off x="1487488" y="0"/>
            <a:ext cx="9180513" cy="476250"/>
          </a:xfrm>
          <a:prstGeom prst="rect">
            <a:avLst/>
          </a:prstGeom>
          <a:solidFill>
            <a:srgbClr val="990000"/>
          </a:solidFill>
          <a:ln>
            <a:noFill/>
          </a:ln>
          <a:extLst>
            <a:ext uri="{91240B29-F687-4F45-9708-019B960494DF}">
              <a14:hiddenLine xmlns:a14="http://schemas.microsoft.com/office/drawing/2010/main" w="0" algn="ctr">
                <a:solidFill>
                  <a:srgbClr val="000000"/>
                </a:solidFill>
                <a:round/>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zh-TW" altLang="en-US">
              <a:solidFill>
                <a:srgbClr val="000000"/>
              </a:solidFill>
            </a:endParaRPr>
          </a:p>
        </p:txBody>
      </p:sp>
      <p:pic>
        <p:nvPicPr>
          <p:cNvPr id="213008" name="Picture 2" descr="D:\學輔科資料\簡報圖案\12.png">
            <a:extLst>
              <a:ext uri="{FF2B5EF4-FFF2-40B4-BE49-F238E27FC236}">
                <a16:creationId xmlns:a16="http://schemas.microsoft.com/office/drawing/2014/main" id="{6D510765-C695-4287-8190-95F35A111EFA}"/>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703388" y="-15875"/>
            <a:ext cx="1960562"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 name="矩形 36">
            <a:extLst>
              <a:ext uri="{FF2B5EF4-FFF2-40B4-BE49-F238E27FC236}">
                <a16:creationId xmlns:a16="http://schemas.microsoft.com/office/drawing/2014/main" id="{6A403050-7E6E-49C3-98C8-2C999B5CEAC4}"/>
              </a:ext>
            </a:extLst>
          </p:cNvPr>
          <p:cNvSpPr/>
          <p:nvPr/>
        </p:nvSpPr>
        <p:spPr>
          <a:xfrm>
            <a:off x="6550025" y="76200"/>
            <a:ext cx="698500" cy="400050"/>
          </a:xfrm>
          <a:prstGeom prst="rect">
            <a:avLst/>
          </a:prstGeom>
        </p:spPr>
        <p:txBody>
          <a:bodyPr wrap="none">
            <a:spAutoFit/>
          </a:bodyPr>
          <a:lstStyle/>
          <a:p>
            <a:pPr eaLnBrk="1" hangingPunct="1">
              <a:defRPr/>
            </a:pPr>
            <a:r>
              <a:rPr lang="zh-TW" altLang="en-US" sz="2000" b="1" dirty="0">
                <a:solidFill>
                  <a:prstClr val="white"/>
                </a:solidFill>
                <a:effectLst>
                  <a:outerShdw blurRad="38100" dist="38100" dir="2700000" algn="tl">
                    <a:srgbClr val="000000">
                      <a:alpha val="43137"/>
                    </a:srgbClr>
                  </a:outerShdw>
                </a:effectLst>
                <a:latin typeface="微軟正黑體" pitchFamily="34" charset="-120"/>
                <a:ea typeface="微軟正黑體" pitchFamily="34" charset="-120"/>
              </a:rPr>
              <a:t>結語</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30"/>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8"/>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0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8" grpId="0" animBg="1"/>
    </p:bld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30FB6252-5633-4FE4-AB9C-79AE342637B4}"/>
              </a:ext>
            </a:extLst>
          </p:cNvPr>
          <p:cNvSpPr>
            <a:spLocks noGrp="1"/>
          </p:cNvSpPr>
          <p:nvPr>
            <p:ph type="title"/>
          </p:nvPr>
        </p:nvSpPr>
        <p:spPr>
          <a:xfrm>
            <a:off x="1981200" y="557213"/>
            <a:ext cx="8229600" cy="1143000"/>
          </a:xfrm>
        </p:spPr>
        <p:txBody>
          <a:bodyPr/>
          <a:lstStyle/>
          <a:p>
            <a:pPr eaLnBrk="1" fontAlgn="auto" hangingPunct="1">
              <a:spcAft>
                <a:spcPts val="0"/>
              </a:spcAft>
              <a:defRPr/>
            </a:pPr>
            <a:r>
              <a:rPr kumimoji="1" lang="zh-TW" altLang="en-US" dirty="0">
                <a:latin typeface="+mn-ea"/>
                <a:ea typeface="+mn-ea"/>
              </a:rPr>
              <a:t>引導建議</a:t>
            </a:r>
            <a:r>
              <a:rPr kumimoji="1" lang="en-US" altLang="zh-TW" dirty="0">
                <a:latin typeface="+mn-ea"/>
                <a:ea typeface="+mn-ea"/>
              </a:rPr>
              <a:t>-『</a:t>
            </a:r>
            <a:r>
              <a:rPr kumimoji="1" lang="zh-TW" altLang="en-US" dirty="0">
                <a:latin typeface="+mn-ea"/>
                <a:ea typeface="+mn-ea"/>
              </a:rPr>
              <a:t>我想</a:t>
            </a:r>
            <a:r>
              <a:rPr kumimoji="1" lang="en-US" altLang="zh-TW" dirty="0">
                <a:latin typeface="+mn-ea"/>
                <a:ea typeface="+mn-ea"/>
              </a:rPr>
              <a:t>』</a:t>
            </a:r>
            <a:r>
              <a:rPr kumimoji="1" lang="zh-TW" altLang="en-US" dirty="0">
                <a:latin typeface="+mn-ea"/>
                <a:ea typeface="+mn-ea"/>
              </a:rPr>
              <a:t>，找出想要的舞台</a:t>
            </a:r>
          </a:p>
        </p:txBody>
      </p:sp>
      <p:graphicFrame>
        <p:nvGraphicFramePr>
          <p:cNvPr id="4" name="內容版面配置區 3">
            <a:extLst>
              <a:ext uri="{FF2B5EF4-FFF2-40B4-BE49-F238E27FC236}">
                <a16:creationId xmlns:a16="http://schemas.microsoft.com/office/drawing/2014/main" id="{4399E95F-14D8-4DA5-9136-560A5C73F547}"/>
              </a:ext>
            </a:extLst>
          </p:cNvPr>
          <p:cNvGraphicFramePr>
            <a:graphicFrameLocks noGrp="1"/>
          </p:cNvGraphicFramePr>
          <p:nvPr>
            <p:ph idx="1"/>
          </p:nvPr>
        </p:nvGraphicFramePr>
        <p:xfrm>
          <a:off x="3413703" y="1507156"/>
          <a:ext cx="5184576" cy="487417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pSp>
        <p:nvGrpSpPr>
          <p:cNvPr id="3" name="群組 22">
            <a:extLst>
              <a:ext uri="{FF2B5EF4-FFF2-40B4-BE49-F238E27FC236}">
                <a16:creationId xmlns:a16="http://schemas.microsoft.com/office/drawing/2014/main" id="{0167DEB0-A5A3-43B5-80A4-2ED5ED4C1766}"/>
              </a:ext>
            </a:extLst>
          </p:cNvPr>
          <p:cNvGrpSpPr>
            <a:grpSpLocks/>
          </p:cNvGrpSpPr>
          <p:nvPr/>
        </p:nvGrpSpPr>
        <p:grpSpPr bwMode="auto">
          <a:xfrm>
            <a:off x="1847851" y="1989138"/>
            <a:ext cx="2447925" cy="1820862"/>
            <a:chOff x="395536" y="1772816"/>
            <a:chExt cx="2448272" cy="1821756"/>
          </a:xfrm>
        </p:grpSpPr>
        <p:sp>
          <p:nvSpPr>
            <p:cNvPr id="13" name="向右箭號圖說文字 12">
              <a:extLst>
                <a:ext uri="{FF2B5EF4-FFF2-40B4-BE49-F238E27FC236}">
                  <a16:creationId xmlns:a16="http://schemas.microsoft.com/office/drawing/2014/main" id="{1C9C7E8A-CBDB-4D5B-8689-048258FFD15A}"/>
                </a:ext>
              </a:extLst>
            </p:cNvPr>
            <p:cNvSpPr/>
            <p:nvPr/>
          </p:nvSpPr>
          <p:spPr>
            <a:xfrm>
              <a:off x="395536" y="1772816"/>
              <a:ext cx="2448272" cy="1728048"/>
            </a:xfrm>
            <a:prstGeom prst="rightArrowCallout">
              <a:avLst>
                <a:gd name="adj1" fmla="val 16042"/>
                <a:gd name="adj2" fmla="val 13055"/>
                <a:gd name="adj3" fmla="val 25000"/>
                <a:gd name="adj4" fmla="val 73277"/>
              </a:avLst>
            </a:prstGeom>
            <a:solidFill>
              <a:schemeClr val="bg1"/>
            </a:solidFill>
            <a:ln w="38100"/>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zh-TW" altLang="en-US">
                <a:solidFill>
                  <a:prstClr val="white"/>
                </a:solidFill>
              </a:endParaRPr>
            </a:p>
          </p:txBody>
        </p:sp>
        <p:sp>
          <p:nvSpPr>
            <p:cNvPr id="216086" name="文字方塊 13">
              <a:extLst>
                <a:ext uri="{FF2B5EF4-FFF2-40B4-BE49-F238E27FC236}">
                  <a16:creationId xmlns:a16="http://schemas.microsoft.com/office/drawing/2014/main" id="{AE27B10D-7547-4232-8AEF-2C566F17A331}"/>
                </a:ext>
              </a:extLst>
            </p:cNvPr>
            <p:cNvSpPr txBox="1">
              <a:spLocks noChangeArrowheads="1"/>
            </p:cNvSpPr>
            <p:nvPr/>
          </p:nvSpPr>
          <p:spPr bwMode="auto">
            <a:xfrm>
              <a:off x="412119" y="1778689"/>
              <a:ext cx="1752196" cy="18158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28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1pPr>
              <a:lvl2pPr marL="742950" indent="-285750">
                <a:spcBef>
                  <a:spcPct val="20000"/>
                </a:spcBef>
                <a:buFont typeface="Arial" panose="020B0604020202020204" pitchFamily="34" charset="0"/>
                <a:buChar char="–"/>
                <a:defRPr sz="24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2pPr>
              <a:lvl3pPr marL="1143000" indent="-228600">
                <a:spcBef>
                  <a:spcPct val="20000"/>
                </a:spcBef>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3pPr>
              <a:lvl4pPr marL="1600200" indent="-228600">
                <a:spcBef>
                  <a:spcPct val="20000"/>
                </a:spcBef>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4pPr>
              <a:lvl5pPr marL="2057400" indent="-228600">
                <a:spcBef>
                  <a:spcPct val="20000"/>
                </a:spcBef>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9pPr>
            </a:lstStyle>
            <a:p>
              <a:pPr eaLnBrk="1" hangingPunct="1">
                <a:spcBef>
                  <a:spcPct val="0"/>
                </a:spcBef>
                <a:buFontTx/>
                <a:buNone/>
              </a:pPr>
              <a:r>
                <a:rPr kumimoji="0" lang="zh-TW" altLang="en-US" b="1">
                  <a:solidFill>
                    <a:srgbClr val="000000"/>
                  </a:solidFill>
                  <a:latin typeface="Tw Cen MT" panose="020B0602020104020603" pitchFamily="34" charset="0"/>
                  <a:ea typeface="微軟正黑體" panose="020B0604030504040204" pitchFamily="34" charset="-120"/>
                </a:rPr>
                <a:t>肯定孩子、</a:t>
              </a:r>
              <a:endParaRPr kumimoji="0" lang="en-US" altLang="zh-TW" b="1">
                <a:solidFill>
                  <a:srgbClr val="000000"/>
                </a:solidFill>
                <a:latin typeface="Tw Cen MT" panose="020B0602020104020603" pitchFamily="34" charset="0"/>
                <a:ea typeface="微軟正黑體" panose="020B0604030504040204" pitchFamily="34" charset="-120"/>
              </a:endParaRPr>
            </a:p>
            <a:p>
              <a:pPr eaLnBrk="1" hangingPunct="1">
                <a:spcBef>
                  <a:spcPct val="0"/>
                </a:spcBef>
                <a:buFontTx/>
                <a:buNone/>
              </a:pPr>
              <a:r>
                <a:rPr kumimoji="0" lang="zh-TW" altLang="en-US" b="1">
                  <a:solidFill>
                    <a:srgbClr val="000000"/>
                  </a:solidFill>
                  <a:latin typeface="Tw Cen MT" panose="020B0602020104020603" pitchFamily="34" charset="0"/>
                  <a:ea typeface="微軟正黑體" panose="020B0604030504040204" pitchFamily="34" charset="-120"/>
                </a:rPr>
                <a:t>鼓勵孩子、</a:t>
              </a:r>
              <a:endParaRPr kumimoji="0" lang="en-US" altLang="zh-TW" b="1">
                <a:solidFill>
                  <a:srgbClr val="000000"/>
                </a:solidFill>
                <a:latin typeface="Tw Cen MT" panose="020B0602020104020603" pitchFamily="34" charset="0"/>
                <a:ea typeface="微軟正黑體" panose="020B0604030504040204" pitchFamily="34" charset="-120"/>
              </a:endParaRPr>
            </a:p>
            <a:p>
              <a:pPr eaLnBrk="1" hangingPunct="1">
                <a:spcBef>
                  <a:spcPct val="0"/>
                </a:spcBef>
                <a:buFontTx/>
                <a:buNone/>
              </a:pPr>
              <a:r>
                <a:rPr kumimoji="0" lang="zh-TW" altLang="en-US" b="1">
                  <a:solidFill>
                    <a:srgbClr val="000000"/>
                  </a:solidFill>
                  <a:latin typeface="Tw Cen MT" panose="020B0602020104020603" pitchFamily="34" charset="0"/>
                  <a:ea typeface="微軟正黑體" panose="020B0604030504040204" pitchFamily="34" charset="-120"/>
                </a:rPr>
                <a:t>拓展其視野</a:t>
              </a:r>
            </a:p>
          </p:txBody>
        </p:sp>
      </p:grpSp>
      <p:pic>
        <p:nvPicPr>
          <p:cNvPr id="216069" name="圖片 11" descr="1991.png">
            <a:extLst>
              <a:ext uri="{FF2B5EF4-FFF2-40B4-BE49-F238E27FC236}">
                <a16:creationId xmlns:a16="http://schemas.microsoft.com/office/drawing/2014/main" id="{AE5F8188-DBE9-45F5-B3DE-3B5261A2DAAF}"/>
              </a:ext>
            </a:extLst>
          </p:cNvPr>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3724276" y="1604963"/>
            <a:ext cx="1071563" cy="1149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5" name="群組 24">
            <a:extLst>
              <a:ext uri="{FF2B5EF4-FFF2-40B4-BE49-F238E27FC236}">
                <a16:creationId xmlns:a16="http://schemas.microsoft.com/office/drawing/2014/main" id="{5F4ECCCF-6B70-44BE-B821-B1FB29DCEAD4}"/>
              </a:ext>
            </a:extLst>
          </p:cNvPr>
          <p:cNvGrpSpPr>
            <a:grpSpLocks/>
          </p:cNvGrpSpPr>
          <p:nvPr/>
        </p:nvGrpSpPr>
        <p:grpSpPr bwMode="auto">
          <a:xfrm>
            <a:off x="1847851" y="4076701"/>
            <a:ext cx="2447925" cy="1846263"/>
            <a:chOff x="395536" y="3789040"/>
            <a:chExt cx="2448272" cy="1846088"/>
          </a:xfrm>
        </p:grpSpPr>
        <p:sp>
          <p:nvSpPr>
            <p:cNvPr id="15" name="向右箭號圖說文字 14">
              <a:extLst>
                <a:ext uri="{FF2B5EF4-FFF2-40B4-BE49-F238E27FC236}">
                  <a16:creationId xmlns:a16="http://schemas.microsoft.com/office/drawing/2014/main" id="{797BE537-AB17-47F3-9272-45402553D8AA}"/>
                </a:ext>
              </a:extLst>
            </p:cNvPr>
            <p:cNvSpPr/>
            <p:nvPr/>
          </p:nvSpPr>
          <p:spPr>
            <a:xfrm>
              <a:off x="395536" y="3789040"/>
              <a:ext cx="2448272" cy="1728624"/>
            </a:xfrm>
            <a:prstGeom prst="rightArrowCallout">
              <a:avLst>
                <a:gd name="adj1" fmla="val 16042"/>
                <a:gd name="adj2" fmla="val 13055"/>
                <a:gd name="adj3" fmla="val 25000"/>
                <a:gd name="adj4" fmla="val 73277"/>
              </a:avLst>
            </a:prstGeom>
            <a:solidFill>
              <a:schemeClr val="bg1"/>
            </a:solidFill>
            <a:ln w="381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zh-TW" altLang="en-US">
                <a:solidFill>
                  <a:prstClr val="white"/>
                </a:solidFill>
              </a:endParaRPr>
            </a:p>
          </p:txBody>
        </p:sp>
        <p:sp>
          <p:nvSpPr>
            <p:cNvPr id="216084" name="文字方塊 15">
              <a:extLst>
                <a:ext uri="{FF2B5EF4-FFF2-40B4-BE49-F238E27FC236}">
                  <a16:creationId xmlns:a16="http://schemas.microsoft.com/office/drawing/2014/main" id="{E7A68B73-1A07-42BB-A5FE-CC20EBB0E995}"/>
                </a:ext>
              </a:extLst>
            </p:cNvPr>
            <p:cNvSpPr txBox="1">
              <a:spLocks noChangeArrowheads="1"/>
            </p:cNvSpPr>
            <p:nvPr/>
          </p:nvSpPr>
          <p:spPr bwMode="auto">
            <a:xfrm>
              <a:off x="418616" y="3819245"/>
              <a:ext cx="1752195" cy="18158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28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1pPr>
              <a:lvl2pPr marL="742950" indent="-285750">
                <a:spcBef>
                  <a:spcPct val="20000"/>
                </a:spcBef>
                <a:buFont typeface="Arial" panose="020B0604020202020204" pitchFamily="34" charset="0"/>
                <a:buChar char="–"/>
                <a:defRPr sz="24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2pPr>
              <a:lvl3pPr marL="1143000" indent="-228600">
                <a:spcBef>
                  <a:spcPct val="20000"/>
                </a:spcBef>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3pPr>
              <a:lvl4pPr marL="1600200" indent="-228600">
                <a:spcBef>
                  <a:spcPct val="20000"/>
                </a:spcBef>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4pPr>
              <a:lvl5pPr marL="2057400" indent="-228600">
                <a:spcBef>
                  <a:spcPct val="20000"/>
                </a:spcBef>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9pPr>
            </a:lstStyle>
            <a:p>
              <a:pPr eaLnBrk="1" hangingPunct="1">
                <a:spcBef>
                  <a:spcPct val="0"/>
                </a:spcBef>
                <a:buFontTx/>
                <a:buNone/>
              </a:pPr>
              <a:r>
                <a:rPr kumimoji="0" lang="zh-TW" altLang="en-US" b="1">
                  <a:solidFill>
                    <a:srgbClr val="000000"/>
                  </a:solidFill>
                  <a:latin typeface="Tw Cen MT" panose="020B0602020104020603" pitchFamily="34" charset="0"/>
                  <a:ea typeface="微軟正黑體" panose="020B0604030504040204" pitchFamily="34" charset="-120"/>
                </a:rPr>
                <a:t>理解孩子、</a:t>
              </a:r>
              <a:endParaRPr kumimoji="0" lang="en-US" altLang="zh-TW" b="1">
                <a:solidFill>
                  <a:srgbClr val="000000"/>
                </a:solidFill>
                <a:latin typeface="Tw Cen MT" panose="020B0602020104020603" pitchFamily="34" charset="0"/>
                <a:ea typeface="微軟正黑體" panose="020B0604030504040204" pitchFamily="34" charset="-120"/>
              </a:endParaRPr>
            </a:p>
            <a:p>
              <a:pPr eaLnBrk="1" hangingPunct="1">
                <a:spcBef>
                  <a:spcPct val="0"/>
                </a:spcBef>
                <a:buFontTx/>
                <a:buNone/>
              </a:pPr>
              <a:r>
                <a:rPr kumimoji="0" lang="zh-TW" altLang="en-US" b="1">
                  <a:solidFill>
                    <a:srgbClr val="000000"/>
                  </a:solidFill>
                  <a:latin typeface="Tw Cen MT" panose="020B0602020104020603" pitchFamily="34" charset="0"/>
                  <a:ea typeface="微軟正黑體" panose="020B0604030504040204" pitchFamily="34" charset="-120"/>
                </a:rPr>
                <a:t>尋找同盟、</a:t>
              </a:r>
              <a:endParaRPr kumimoji="0" lang="en-US" altLang="zh-TW" b="1">
                <a:solidFill>
                  <a:srgbClr val="000000"/>
                </a:solidFill>
                <a:latin typeface="Tw Cen MT" panose="020B0602020104020603" pitchFamily="34" charset="0"/>
                <a:ea typeface="微軟正黑體" panose="020B0604030504040204" pitchFamily="34" charset="-120"/>
              </a:endParaRPr>
            </a:p>
            <a:p>
              <a:pPr eaLnBrk="1" hangingPunct="1">
                <a:spcBef>
                  <a:spcPct val="0"/>
                </a:spcBef>
                <a:buFontTx/>
                <a:buNone/>
              </a:pPr>
              <a:r>
                <a:rPr kumimoji="0" lang="zh-TW" altLang="en-US" b="1">
                  <a:solidFill>
                    <a:srgbClr val="000000"/>
                  </a:solidFill>
                  <a:latin typeface="Tw Cen MT" panose="020B0602020104020603" pitchFamily="34" charset="0"/>
                  <a:ea typeface="微軟正黑體" panose="020B0604030504040204" pitchFamily="34" charset="-120"/>
                </a:rPr>
                <a:t>微調整期待</a:t>
              </a:r>
            </a:p>
          </p:txBody>
        </p:sp>
      </p:grpSp>
      <p:pic>
        <p:nvPicPr>
          <p:cNvPr id="216071" name="圖片 10" descr="113.png">
            <a:extLst>
              <a:ext uri="{FF2B5EF4-FFF2-40B4-BE49-F238E27FC236}">
                <a16:creationId xmlns:a16="http://schemas.microsoft.com/office/drawing/2014/main" id="{50EF928C-087B-48B7-B177-F80ED565B6A2}"/>
              </a:ext>
            </a:extLst>
          </p:cNvPr>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3935414" y="5232400"/>
            <a:ext cx="904875" cy="1149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6" name="群組 23">
            <a:extLst>
              <a:ext uri="{FF2B5EF4-FFF2-40B4-BE49-F238E27FC236}">
                <a16:creationId xmlns:a16="http://schemas.microsoft.com/office/drawing/2014/main" id="{992337D9-7F95-4130-BB0A-A1753FBD5162}"/>
              </a:ext>
            </a:extLst>
          </p:cNvPr>
          <p:cNvGrpSpPr>
            <a:grpSpLocks/>
          </p:cNvGrpSpPr>
          <p:nvPr/>
        </p:nvGrpSpPr>
        <p:grpSpPr bwMode="auto">
          <a:xfrm>
            <a:off x="7535864" y="2060575"/>
            <a:ext cx="2700337" cy="1728788"/>
            <a:chOff x="6516210" y="1844824"/>
            <a:chExt cx="2699785" cy="1728192"/>
          </a:xfrm>
        </p:grpSpPr>
        <p:sp>
          <p:nvSpPr>
            <p:cNvPr id="18" name="向右箭號圖說文字 17">
              <a:extLst>
                <a:ext uri="{FF2B5EF4-FFF2-40B4-BE49-F238E27FC236}">
                  <a16:creationId xmlns:a16="http://schemas.microsoft.com/office/drawing/2014/main" id="{34ED01C4-C2C9-4194-94E5-F228D1E9C539}"/>
                </a:ext>
              </a:extLst>
            </p:cNvPr>
            <p:cNvSpPr/>
            <p:nvPr/>
          </p:nvSpPr>
          <p:spPr>
            <a:xfrm rot="10800000">
              <a:off x="6516210" y="1844824"/>
              <a:ext cx="2591857" cy="1728192"/>
            </a:xfrm>
            <a:prstGeom prst="rightArrowCallout">
              <a:avLst>
                <a:gd name="adj1" fmla="val 16042"/>
                <a:gd name="adj2" fmla="val 13055"/>
                <a:gd name="adj3" fmla="val 25000"/>
                <a:gd name="adj4" fmla="val 73277"/>
              </a:avLst>
            </a:prstGeom>
            <a:solidFill>
              <a:schemeClr val="bg1"/>
            </a:solid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zh-TW" altLang="en-US">
                <a:solidFill>
                  <a:prstClr val="white"/>
                </a:solidFill>
              </a:endParaRPr>
            </a:p>
          </p:txBody>
        </p:sp>
        <p:sp>
          <p:nvSpPr>
            <p:cNvPr id="216082" name="文字方塊 18">
              <a:extLst>
                <a:ext uri="{FF2B5EF4-FFF2-40B4-BE49-F238E27FC236}">
                  <a16:creationId xmlns:a16="http://schemas.microsoft.com/office/drawing/2014/main" id="{013FFB92-7AC8-463E-B5CB-C4D14881DC66}"/>
                </a:ext>
              </a:extLst>
            </p:cNvPr>
            <p:cNvSpPr txBox="1">
              <a:spLocks noChangeArrowheads="1"/>
            </p:cNvSpPr>
            <p:nvPr/>
          </p:nvSpPr>
          <p:spPr bwMode="auto">
            <a:xfrm>
              <a:off x="7164282" y="2044005"/>
              <a:ext cx="2051713" cy="1384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28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1pPr>
              <a:lvl2pPr marL="742950" indent="-285750">
                <a:spcBef>
                  <a:spcPct val="20000"/>
                </a:spcBef>
                <a:buFont typeface="Arial" panose="020B0604020202020204" pitchFamily="34" charset="0"/>
                <a:buChar char="–"/>
                <a:defRPr sz="24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2pPr>
              <a:lvl3pPr marL="1143000" indent="-228600">
                <a:spcBef>
                  <a:spcPct val="20000"/>
                </a:spcBef>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3pPr>
              <a:lvl4pPr marL="1600200" indent="-228600">
                <a:spcBef>
                  <a:spcPct val="20000"/>
                </a:spcBef>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4pPr>
              <a:lvl5pPr marL="2057400" indent="-228600">
                <a:spcBef>
                  <a:spcPct val="20000"/>
                </a:spcBef>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9pPr>
            </a:lstStyle>
            <a:p>
              <a:pPr eaLnBrk="1" hangingPunct="1">
                <a:spcBef>
                  <a:spcPct val="0"/>
                </a:spcBef>
                <a:buFontTx/>
                <a:buNone/>
              </a:pPr>
              <a:r>
                <a:rPr kumimoji="0" lang="zh-TW" altLang="en-US" b="1">
                  <a:solidFill>
                    <a:srgbClr val="000000"/>
                  </a:solidFill>
                  <a:latin typeface="Tw Cen MT" panose="020B0602020104020603" pitchFamily="34" charset="0"/>
                  <a:ea typeface="微軟正黑體" panose="020B0604030504040204" pitchFamily="34" charset="-120"/>
                </a:rPr>
                <a:t>陪伴孩子、</a:t>
              </a:r>
              <a:endParaRPr kumimoji="0" lang="en-US" altLang="zh-TW" b="1">
                <a:solidFill>
                  <a:srgbClr val="000000"/>
                </a:solidFill>
                <a:latin typeface="Tw Cen MT" panose="020B0602020104020603" pitchFamily="34" charset="0"/>
                <a:ea typeface="微軟正黑體" panose="020B0604030504040204" pitchFamily="34" charset="-120"/>
              </a:endParaRPr>
            </a:p>
            <a:p>
              <a:pPr eaLnBrk="1" hangingPunct="1">
                <a:spcBef>
                  <a:spcPct val="0"/>
                </a:spcBef>
                <a:buFontTx/>
                <a:buNone/>
              </a:pPr>
              <a:r>
                <a:rPr kumimoji="0" lang="zh-TW" altLang="en-US" b="1">
                  <a:solidFill>
                    <a:srgbClr val="000000"/>
                  </a:solidFill>
                  <a:latin typeface="Tw Cen MT" panose="020B0602020104020603" pitchFamily="34" charset="0"/>
                  <a:ea typeface="微軟正黑體" panose="020B0604030504040204" pitchFamily="34" charset="-120"/>
                </a:rPr>
                <a:t>多做討論、</a:t>
              </a:r>
              <a:endParaRPr kumimoji="0" lang="en-US" altLang="zh-TW" b="1">
                <a:solidFill>
                  <a:srgbClr val="000000"/>
                </a:solidFill>
                <a:latin typeface="Tw Cen MT" panose="020B0602020104020603" pitchFamily="34" charset="0"/>
                <a:ea typeface="微軟正黑體" panose="020B0604030504040204" pitchFamily="34" charset="-120"/>
              </a:endParaRPr>
            </a:p>
            <a:p>
              <a:pPr eaLnBrk="1" hangingPunct="1">
                <a:spcBef>
                  <a:spcPct val="0"/>
                </a:spcBef>
                <a:buFontTx/>
                <a:buNone/>
              </a:pPr>
              <a:r>
                <a:rPr kumimoji="0" lang="zh-TW" altLang="en-US" b="1">
                  <a:solidFill>
                    <a:srgbClr val="000000"/>
                  </a:solidFill>
                  <a:latin typeface="Tw Cen MT" panose="020B0602020104020603" pitchFamily="34" charset="0"/>
                  <a:ea typeface="微軟正黑體" panose="020B0604030504040204" pitchFamily="34" charset="-120"/>
                </a:rPr>
                <a:t>找具體資訊</a:t>
              </a:r>
              <a:endParaRPr kumimoji="0" lang="en-US" altLang="zh-TW" b="1">
                <a:solidFill>
                  <a:srgbClr val="000000"/>
                </a:solidFill>
                <a:latin typeface="Tw Cen MT" panose="020B0602020104020603" pitchFamily="34" charset="0"/>
                <a:ea typeface="微軟正黑體" panose="020B0604030504040204" pitchFamily="34" charset="-120"/>
              </a:endParaRPr>
            </a:p>
          </p:txBody>
        </p:sp>
      </p:grpSp>
      <p:grpSp>
        <p:nvGrpSpPr>
          <p:cNvPr id="7" name="群組 25">
            <a:extLst>
              <a:ext uri="{FF2B5EF4-FFF2-40B4-BE49-F238E27FC236}">
                <a16:creationId xmlns:a16="http://schemas.microsoft.com/office/drawing/2014/main" id="{B04EBC03-98DD-4FE5-A197-46FCB7A66949}"/>
              </a:ext>
            </a:extLst>
          </p:cNvPr>
          <p:cNvGrpSpPr>
            <a:grpSpLocks/>
          </p:cNvGrpSpPr>
          <p:nvPr/>
        </p:nvGrpSpPr>
        <p:grpSpPr bwMode="auto">
          <a:xfrm>
            <a:off x="7639050" y="4005263"/>
            <a:ext cx="2597150" cy="1727200"/>
            <a:chOff x="6588224" y="3789040"/>
            <a:chExt cx="2597199" cy="1728192"/>
          </a:xfrm>
        </p:grpSpPr>
        <p:sp>
          <p:nvSpPr>
            <p:cNvPr id="20" name="向右箭號圖說文字 19">
              <a:extLst>
                <a:ext uri="{FF2B5EF4-FFF2-40B4-BE49-F238E27FC236}">
                  <a16:creationId xmlns:a16="http://schemas.microsoft.com/office/drawing/2014/main" id="{B8AE07D0-8EDA-44E2-9904-7E352AC82303}"/>
                </a:ext>
              </a:extLst>
            </p:cNvPr>
            <p:cNvSpPr/>
            <p:nvPr/>
          </p:nvSpPr>
          <p:spPr>
            <a:xfrm rot="10800000">
              <a:off x="6588224" y="3789040"/>
              <a:ext cx="2489247" cy="1728192"/>
            </a:xfrm>
            <a:prstGeom prst="rightArrowCallout">
              <a:avLst>
                <a:gd name="adj1" fmla="val 16042"/>
                <a:gd name="adj2" fmla="val 13055"/>
                <a:gd name="adj3" fmla="val 25000"/>
                <a:gd name="adj4" fmla="val 73277"/>
              </a:avLst>
            </a:prstGeom>
            <a:solidFill>
              <a:schemeClr val="bg1"/>
            </a:solidFill>
            <a:ln w="381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zh-TW" altLang="en-US">
                <a:solidFill>
                  <a:prstClr val="white"/>
                </a:solidFill>
              </a:endParaRPr>
            </a:p>
          </p:txBody>
        </p:sp>
        <p:sp>
          <p:nvSpPr>
            <p:cNvPr id="216080" name="文字方塊 21">
              <a:extLst>
                <a:ext uri="{FF2B5EF4-FFF2-40B4-BE49-F238E27FC236}">
                  <a16:creationId xmlns:a16="http://schemas.microsoft.com/office/drawing/2014/main" id="{A045F42D-D05E-4100-9B2F-56EB8C942E72}"/>
                </a:ext>
              </a:extLst>
            </p:cNvPr>
            <p:cNvSpPr txBox="1">
              <a:spLocks noChangeArrowheads="1"/>
            </p:cNvSpPr>
            <p:nvPr/>
          </p:nvSpPr>
          <p:spPr bwMode="auto">
            <a:xfrm>
              <a:off x="7205394" y="3999788"/>
              <a:ext cx="1980029" cy="1384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1pPr>
              <a:lvl2pPr marL="742950" indent="-285750">
                <a:spcBef>
                  <a:spcPct val="20000"/>
                </a:spcBef>
                <a:buFont typeface="Arial" panose="020B0604020202020204" pitchFamily="34" charset="0"/>
                <a:buChar char="–"/>
                <a:defRPr sz="24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2pPr>
              <a:lvl3pPr marL="1143000" indent="-228600">
                <a:spcBef>
                  <a:spcPct val="20000"/>
                </a:spcBef>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3pPr>
              <a:lvl4pPr marL="1600200" indent="-228600">
                <a:spcBef>
                  <a:spcPct val="20000"/>
                </a:spcBef>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4pPr>
              <a:lvl5pPr marL="2057400" indent="-228600">
                <a:spcBef>
                  <a:spcPct val="20000"/>
                </a:spcBef>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9pPr>
            </a:lstStyle>
            <a:p>
              <a:pPr eaLnBrk="1" hangingPunct="1">
                <a:spcBef>
                  <a:spcPct val="0"/>
                </a:spcBef>
                <a:buFontTx/>
                <a:buNone/>
              </a:pPr>
              <a:r>
                <a:rPr kumimoji="0" lang="zh-TW" altLang="en-US" b="1">
                  <a:solidFill>
                    <a:srgbClr val="000000"/>
                  </a:solidFill>
                  <a:latin typeface="Tw Cen MT" panose="020B0602020104020603" pitchFamily="34" charset="0"/>
                  <a:ea typeface="微軟正黑體" panose="020B0604030504040204" pitchFamily="34" charset="-120"/>
                </a:rPr>
                <a:t>給予建議、</a:t>
              </a:r>
              <a:endParaRPr kumimoji="0" lang="en-US" altLang="zh-TW" b="1">
                <a:solidFill>
                  <a:srgbClr val="000000"/>
                </a:solidFill>
                <a:latin typeface="Tw Cen MT" panose="020B0602020104020603" pitchFamily="34" charset="0"/>
                <a:ea typeface="微軟正黑體" panose="020B0604030504040204" pitchFamily="34" charset="-120"/>
              </a:endParaRPr>
            </a:p>
            <a:p>
              <a:pPr eaLnBrk="1" hangingPunct="1">
                <a:spcBef>
                  <a:spcPct val="0"/>
                </a:spcBef>
                <a:buFontTx/>
                <a:buNone/>
              </a:pPr>
              <a:r>
                <a:rPr kumimoji="0" lang="zh-TW" altLang="en-US" b="1">
                  <a:solidFill>
                    <a:srgbClr val="000000"/>
                  </a:solidFill>
                  <a:latin typeface="Tw Cen MT" panose="020B0602020104020603" pitchFamily="34" charset="0"/>
                  <a:ea typeface="微軟正黑體" panose="020B0604030504040204" pitchFamily="34" charset="-120"/>
                </a:rPr>
                <a:t>提供資訊、</a:t>
              </a:r>
              <a:endParaRPr kumimoji="0" lang="en-US" altLang="zh-TW" b="1">
                <a:solidFill>
                  <a:srgbClr val="000000"/>
                </a:solidFill>
                <a:latin typeface="Tw Cen MT" panose="020B0602020104020603" pitchFamily="34" charset="0"/>
                <a:ea typeface="微軟正黑體" panose="020B0604030504040204" pitchFamily="34" charset="-120"/>
              </a:endParaRPr>
            </a:p>
            <a:p>
              <a:pPr eaLnBrk="1" hangingPunct="1">
                <a:spcBef>
                  <a:spcPct val="0"/>
                </a:spcBef>
                <a:buFontTx/>
                <a:buNone/>
              </a:pPr>
              <a:r>
                <a:rPr kumimoji="0" lang="zh-TW" altLang="en-US" b="1">
                  <a:solidFill>
                    <a:srgbClr val="000000"/>
                  </a:solidFill>
                  <a:latin typeface="Tw Cen MT" panose="020B0602020104020603" pitchFamily="34" charset="0"/>
                  <a:ea typeface="微軟正黑體" panose="020B0604030504040204" pitchFamily="34" charset="-120"/>
                </a:rPr>
                <a:t>給孩子信心</a:t>
              </a:r>
              <a:endParaRPr kumimoji="0" lang="en-US" altLang="zh-TW" b="1">
                <a:solidFill>
                  <a:srgbClr val="000000"/>
                </a:solidFill>
                <a:latin typeface="Tw Cen MT" panose="020B0602020104020603" pitchFamily="34" charset="0"/>
                <a:ea typeface="微軟正黑體" panose="020B0604030504040204" pitchFamily="34" charset="-120"/>
              </a:endParaRPr>
            </a:p>
          </p:txBody>
        </p:sp>
      </p:grpSp>
      <p:pic>
        <p:nvPicPr>
          <p:cNvPr id="216074" name="圖片 5" descr="2014080911293343681.png">
            <a:extLst>
              <a:ext uri="{FF2B5EF4-FFF2-40B4-BE49-F238E27FC236}">
                <a16:creationId xmlns:a16="http://schemas.microsoft.com/office/drawing/2014/main" id="{493E1CAC-A7D0-43D3-B8A1-3685ABD0529C}"/>
              </a:ext>
            </a:extLst>
          </p:cNvPr>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7175501" y="5148263"/>
            <a:ext cx="995363" cy="1160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6075" name="圖片 26" descr="132744z2ifdb25ix242xrl.png">
            <a:extLst>
              <a:ext uri="{FF2B5EF4-FFF2-40B4-BE49-F238E27FC236}">
                <a16:creationId xmlns:a16="http://schemas.microsoft.com/office/drawing/2014/main" id="{8FADE494-ABA8-41A8-A9F0-F8C799356C00}"/>
              </a:ext>
            </a:extLst>
          </p:cNvPr>
          <p:cNvPicPr>
            <a:picLocks noChangeAspect="1"/>
          </p:cNvPicPr>
          <p:nvPr/>
        </p:nvPicPr>
        <p:blipFill>
          <a:blip r:embed="rId10">
            <a:extLst>
              <a:ext uri="{28A0092B-C50C-407E-A947-70E740481C1C}">
                <a14:useLocalDpi xmlns:a14="http://schemas.microsoft.com/office/drawing/2010/main" val="0"/>
              </a:ext>
            </a:extLst>
          </a:blip>
          <a:srcRect/>
          <a:stretch>
            <a:fillRect/>
          </a:stretch>
        </p:blipFill>
        <p:spPr bwMode="auto">
          <a:xfrm>
            <a:off x="6959600" y="1557339"/>
            <a:ext cx="1085850" cy="1150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6076" name="矩形 35">
            <a:extLst>
              <a:ext uri="{FF2B5EF4-FFF2-40B4-BE49-F238E27FC236}">
                <a16:creationId xmlns:a16="http://schemas.microsoft.com/office/drawing/2014/main" id="{F0930811-D840-428F-B9F8-CFF6BDE08212}"/>
              </a:ext>
            </a:extLst>
          </p:cNvPr>
          <p:cNvSpPr>
            <a:spLocks noChangeArrowheads="1"/>
          </p:cNvSpPr>
          <p:nvPr/>
        </p:nvSpPr>
        <p:spPr bwMode="auto">
          <a:xfrm>
            <a:off x="1487488" y="0"/>
            <a:ext cx="9180513" cy="476250"/>
          </a:xfrm>
          <a:prstGeom prst="rect">
            <a:avLst/>
          </a:prstGeom>
          <a:solidFill>
            <a:srgbClr val="990000"/>
          </a:solidFill>
          <a:ln>
            <a:noFill/>
          </a:ln>
          <a:extLst>
            <a:ext uri="{91240B29-F687-4F45-9708-019B960494DF}">
              <a14:hiddenLine xmlns:a14="http://schemas.microsoft.com/office/drawing/2010/main" w="0" algn="ctr">
                <a:solidFill>
                  <a:srgbClr val="000000"/>
                </a:solidFill>
                <a:round/>
                <a:headEnd/>
                <a:tailEnd/>
              </a14:hiddenLine>
            </a:ext>
          </a:extLst>
        </p:spPr>
        <p:txBody>
          <a:bodyPr/>
          <a:lstStyle>
            <a:lvl1pPr>
              <a:spcBef>
                <a:spcPct val="20000"/>
              </a:spcBef>
              <a:buFont typeface="Arial" panose="020B0604020202020204" pitchFamily="34" charset="0"/>
              <a:buChar char="•"/>
              <a:defRPr sz="28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1pPr>
            <a:lvl2pPr marL="742950" indent="-285750">
              <a:spcBef>
                <a:spcPct val="20000"/>
              </a:spcBef>
              <a:buFont typeface="Arial" panose="020B0604020202020204" pitchFamily="34" charset="0"/>
              <a:buChar char="–"/>
              <a:defRPr sz="24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2pPr>
            <a:lvl3pPr marL="1143000" indent="-228600">
              <a:spcBef>
                <a:spcPct val="20000"/>
              </a:spcBef>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3pPr>
            <a:lvl4pPr marL="1600200" indent="-228600">
              <a:spcBef>
                <a:spcPct val="20000"/>
              </a:spcBef>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4pPr>
            <a:lvl5pPr marL="2057400" indent="-228600">
              <a:spcBef>
                <a:spcPct val="20000"/>
              </a:spcBef>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9pPr>
          </a:lstStyle>
          <a:p>
            <a:pPr eaLnBrk="1" hangingPunct="1">
              <a:spcBef>
                <a:spcPct val="0"/>
              </a:spcBef>
              <a:buFontTx/>
              <a:buNone/>
            </a:pPr>
            <a:endParaRPr lang="zh-TW" altLang="en-US" sz="3200">
              <a:solidFill>
                <a:srgbClr val="000000"/>
              </a:solidFill>
              <a:latin typeface="Calibri" panose="020F0502020204030204" pitchFamily="34" charset="0"/>
              <a:ea typeface="新細明體" panose="02020500000000000000" pitchFamily="18" charset="-120"/>
            </a:endParaRPr>
          </a:p>
        </p:txBody>
      </p:sp>
      <p:pic>
        <p:nvPicPr>
          <p:cNvPr id="216077" name="Picture 2" descr="D:\學輔科資料\簡報圖案\12.png">
            <a:extLst>
              <a:ext uri="{FF2B5EF4-FFF2-40B4-BE49-F238E27FC236}">
                <a16:creationId xmlns:a16="http://schemas.microsoft.com/office/drawing/2014/main" id="{55B72121-62C5-4FAE-BF77-64E613CBF402}"/>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703388" y="-15875"/>
            <a:ext cx="1960562"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8" name="矩形 37">
            <a:extLst>
              <a:ext uri="{FF2B5EF4-FFF2-40B4-BE49-F238E27FC236}">
                <a16:creationId xmlns:a16="http://schemas.microsoft.com/office/drawing/2014/main" id="{FB036846-F6F6-419B-8E10-C7D88FD25566}"/>
              </a:ext>
            </a:extLst>
          </p:cNvPr>
          <p:cNvSpPr/>
          <p:nvPr/>
        </p:nvSpPr>
        <p:spPr>
          <a:xfrm>
            <a:off x="6550025" y="76200"/>
            <a:ext cx="698500" cy="400050"/>
          </a:xfrm>
          <a:prstGeom prst="rect">
            <a:avLst/>
          </a:prstGeom>
        </p:spPr>
        <p:txBody>
          <a:bodyPr wrap="none">
            <a:spAutoFit/>
          </a:bodyPr>
          <a:lstStyle/>
          <a:p>
            <a:pPr eaLnBrk="1" hangingPunct="1">
              <a:defRPr/>
            </a:pPr>
            <a:r>
              <a:rPr lang="zh-TW" altLang="en-US" sz="2000" b="1" dirty="0">
                <a:solidFill>
                  <a:prstClr val="white"/>
                </a:solidFill>
                <a:effectLst>
                  <a:outerShdw blurRad="38100" dist="38100" dir="2700000" algn="tl">
                    <a:srgbClr val="000000">
                      <a:alpha val="43137"/>
                    </a:srgbClr>
                  </a:outerShdw>
                </a:effectLst>
                <a:latin typeface="微軟正黑體" pitchFamily="34" charset="-120"/>
                <a:ea typeface="微軟正黑體" pitchFamily="34" charset="-120"/>
              </a:rPr>
              <a:t>結語</a:t>
            </a: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1+#ppt_w/2"/>
                                          </p:val>
                                        </p:tav>
                                        <p:tav tm="100000">
                                          <p:val>
                                            <p:strVal val="#ppt_x"/>
                                          </p:val>
                                        </p:tav>
                                      </p:tavLst>
                                    </p:anim>
                                    <p:anim calcmode="lin" valueType="num">
                                      <p:cBhvr additive="base">
                                        <p:cTn id="12" dur="500" fill="hold"/>
                                        <p:tgtEl>
                                          <p:spTgt spid="6"/>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additive="base">
                                        <p:cTn id="15" dur="500" fill="hold"/>
                                        <p:tgtEl>
                                          <p:spTgt spid="5"/>
                                        </p:tgtEl>
                                        <p:attrNameLst>
                                          <p:attrName>ppt_x</p:attrName>
                                        </p:attrNameLst>
                                      </p:cBhvr>
                                      <p:tavLst>
                                        <p:tav tm="0">
                                          <p:val>
                                            <p:strVal val="0-#ppt_w/2"/>
                                          </p:val>
                                        </p:tav>
                                        <p:tav tm="100000">
                                          <p:val>
                                            <p:strVal val="#ppt_x"/>
                                          </p:val>
                                        </p:tav>
                                      </p:tavLst>
                                    </p:anim>
                                    <p:anim calcmode="lin" valueType="num">
                                      <p:cBhvr additive="base">
                                        <p:cTn id="16" dur="500" fill="hold"/>
                                        <p:tgtEl>
                                          <p:spTgt spid="5"/>
                                        </p:tgtEl>
                                        <p:attrNameLst>
                                          <p:attrName>ppt_y</p:attrName>
                                        </p:attrNameLst>
                                      </p:cBhvr>
                                      <p:tavLst>
                                        <p:tav tm="0">
                                          <p:val>
                                            <p:strVal val="#ppt_y"/>
                                          </p:val>
                                        </p:tav>
                                        <p:tav tm="100000">
                                          <p:val>
                                            <p:strVal val="#ppt_y"/>
                                          </p:val>
                                        </p:tav>
                                      </p:tavLst>
                                    </p:anim>
                                  </p:childTnLst>
                                </p:cTn>
                              </p:par>
                              <p:par>
                                <p:cTn id="17" presetID="2" presetClass="entr" presetSubtype="2" fill="hold" nodeType="with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500" fill="hold"/>
                                        <p:tgtEl>
                                          <p:spTgt spid="7"/>
                                        </p:tgtEl>
                                        <p:attrNameLst>
                                          <p:attrName>ppt_x</p:attrName>
                                        </p:attrNameLst>
                                      </p:cBhvr>
                                      <p:tavLst>
                                        <p:tav tm="0">
                                          <p:val>
                                            <p:strVal val="1+#ppt_w/2"/>
                                          </p:val>
                                        </p:tav>
                                        <p:tav tm="100000">
                                          <p:val>
                                            <p:strVal val="#ppt_x"/>
                                          </p:val>
                                        </p:tav>
                                      </p:tavLst>
                                    </p:anim>
                                    <p:anim calcmode="lin" valueType="num">
                                      <p:cBhvr additive="base">
                                        <p:cTn id="20" dur="5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A0C0A277-67A9-4DBC-9D36-345E620B6183}"/>
              </a:ext>
            </a:extLst>
          </p:cNvPr>
          <p:cNvSpPr>
            <a:spLocks noGrp="1"/>
          </p:cNvSpPr>
          <p:nvPr>
            <p:ph type="title"/>
          </p:nvPr>
        </p:nvSpPr>
        <p:spPr>
          <a:xfrm>
            <a:off x="1981200" y="630238"/>
            <a:ext cx="8229600" cy="1143000"/>
          </a:xfrm>
        </p:spPr>
        <p:txBody>
          <a:bodyPr/>
          <a:lstStyle/>
          <a:p>
            <a:pPr eaLnBrk="1" fontAlgn="auto" hangingPunct="1">
              <a:spcAft>
                <a:spcPts val="0"/>
              </a:spcAft>
              <a:defRPr/>
            </a:pPr>
            <a:r>
              <a:rPr kumimoji="1" lang="zh-TW" altLang="en-US" dirty="0">
                <a:latin typeface="+mn-ea"/>
                <a:ea typeface="+mn-ea"/>
              </a:rPr>
              <a:t>引導建議</a:t>
            </a:r>
            <a:r>
              <a:rPr kumimoji="1" lang="en-US" altLang="zh-TW" dirty="0">
                <a:latin typeface="+mn-ea"/>
                <a:ea typeface="+mn-ea"/>
              </a:rPr>
              <a:t>-『</a:t>
            </a:r>
            <a:r>
              <a:rPr kumimoji="1" lang="zh-TW" altLang="en-US" dirty="0">
                <a:latin typeface="+mn-ea"/>
                <a:ea typeface="+mn-ea"/>
              </a:rPr>
              <a:t>我能</a:t>
            </a:r>
            <a:r>
              <a:rPr kumimoji="1" lang="en-US" altLang="zh-TW" dirty="0">
                <a:latin typeface="+mn-ea"/>
                <a:ea typeface="+mn-ea"/>
              </a:rPr>
              <a:t>』</a:t>
            </a:r>
            <a:r>
              <a:rPr kumimoji="1" lang="zh-TW" altLang="en-US" dirty="0">
                <a:latin typeface="+mn-ea"/>
                <a:ea typeface="+mn-ea"/>
              </a:rPr>
              <a:t>，看清現實做出取捨</a:t>
            </a:r>
          </a:p>
        </p:txBody>
      </p:sp>
      <p:pic>
        <p:nvPicPr>
          <p:cNvPr id="4" name="內容版面配置區 3" descr="food-tradeoff.jpeg">
            <a:extLst>
              <a:ext uri="{FF2B5EF4-FFF2-40B4-BE49-F238E27FC236}">
                <a16:creationId xmlns:a16="http://schemas.microsoft.com/office/drawing/2014/main" id="{9B8BAC40-C647-4E12-9C3B-C9DFA92E4CDA}"/>
              </a:ext>
            </a:extLst>
          </p:cNvPr>
          <p:cNvPicPr>
            <a:picLocks noGrp="1" noChangeAspect="1"/>
          </p:cNvPicPr>
          <p:nvPr>
            <p:ph idx="1"/>
          </p:nvPr>
        </p:nvPicPr>
        <p:blipFill>
          <a:blip r:embed="rId3" cstate="print">
            <a:lum bright="10000"/>
          </a:blip>
          <a:stretch>
            <a:fillRect/>
          </a:stretch>
        </p:blipFill>
        <p:spPr>
          <a:xfrm>
            <a:off x="8040216" y="5265280"/>
            <a:ext cx="2627784" cy="1592731"/>
          </a:xfrm>
          <a:effectLst>
            <a:softEdge rad="112500"/>
          </a:effectLst>
        </p:spPr>
      </p:pic>
      <p:graphicFrame>
        <p:nvGraphicFramePr>
          <p:cNvPr id="6" name="資料庫圖表 5">
            <a:extLst>
              <a:ext uri="{FF2B5EF4-FFF2-40B4-BE49-F238E27FC236}">
                <a16:creationId xmlns:a16="http://schemas.microsoft.com/office/drawing/2014/main" id="{CC4C8E94-B4E0-4701-999A-BD9A865D0E79}"/>
              </a:ext>
            </a:extLst>
          </p:cNvPr>
          <p:cNvGraphicFramePr/>
          <p:nvPr/>
        </p:nvGraphicFramePr>
        <p:xfrm>
          <a:off x="2135560" y="1813272"/>
          <a:ext cx="7992888" cy="40640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218117" name="矩形 14">
            <a:extLst>
              <a:ext uri="{FF2B5EF4-FFF2-40B4-BE49-F238E27FC236}">
                <a16:creationId xmlns:a16="http://schemas.microsoft.com/office/drawing/2014/main" id="{97921BDE-DCE9-4C02-981F-2A2296A9E88C}"/>
              </a:ext>
            </a:extLst>
          </p:cNvPr>
          <p:cNvSpPr>
            <a:spLocks noChangeArrowheads="1"/>
          </p:cNvSpPr>
          <p:nvPr/>
        </p:nvSpPr>
        <p:spPr bwMode="auto">
          <a:xfrm>
            <a:off x="1487488" y="0"/>
            <a:ext cx="9180513" cy="476250"/>
          </a:xfrm>
          <a:prstGeom prst="rect">
            <a:avLst/>
          </a:prstGeom>
          <a:solidFill>
            <a:srgbClr val="990000"/>
          </a:solidFill>
          <a:ln>
            <a:noFill/>
          </a:ln>
          <a:extLst>
            <a:ext uri="{91240B29-F687-4F45-9708-019B960494DF}">
              <a14:hiddenLine xmlns:a14="http://schemas.microsoft.com/office/drawing/2010/main" w="0" algn="ctr">
                <a:solidFill>
                  <a:srgbClr val="000000"/>
                </a:solidFill>
                <a:round/>
                <a:headEnd/>
                <a:tailEnd/>
              </a14:hiddenLine>
            </a:ext>
          </a:extLst>
        </p:spPr>
        <p:txBody>
          <a:bodyPr/>
          <a:lstStyle>
            <a:lvl1pPr>
              <a:spcBef>
                <a:spcPct val="20000"/>
              </a:spcBef>
              <a:buFont typeface="Arial" panose="020B0604020202020204" pitchFamily="34" charset="0"/>
              <a:buChar char="•"/>
              <a:defRPr sz="28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1pPr>
            <a:lvl2pPr marL="742950" indent="-285750">
              <a:spcBef>
                <a:spcPct val="20000"/>
              </a:spcBef>
              <a:buFont typeface="Arial" panose="020B0604020202020204" pitchFamily="34" charset="0"/>
              <a:buChar char="–"/>
              <a:defRPr sz="24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2pPr>
            <a:lvl3pPr marL="1143000" indent="-228600">
              <a:spcBef>
                <a:spcPct val="20000"/>
              </a:spcBef>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3pPr>
            <a:lvl4pPr marL="1600200" indent="-228600">
              <a:spcBef>
                <a:spcPct val="20000"/>
              </a:spcBef>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4pPr>
            <a:lvl5pPr marL="2057400" indent="-228600">
              <a:spcBef>
                <a:spcPct val="20000"/>
              </a:spcBef>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9pPr>
          </a:lstStyle>
          <a:p>
            <a:pPr eaLnBrk="1" hangingPunct="1">
              <a:spcBef>
                <a:spcPct val="0"/>
              </a:spcBef>
              <a:buFontTx/>
              <a:buNone/>
            </a:pPr>
            <a:endParaRPr lang="zh-TW" altLang="en-US" sz="3200">
              <a:solidFill>
                <a:srgbClr val="000000"/>
              </a:solidFill>
              <a:latin typeface="Calibri" panose="020F0502020204030204" pitchFamily="34" charset="0"/>
              <a:ea typeface="新細明體" panose="02020500000000000000" pitchFamily="18" charset="-120"/>
            </a:endParaRPr>
          </a:p>
        </p:txBody>
      </p:sp>
      <p:pic>
        <p:nvPicPr>
          <p:cNvPr id="218118" name="Picture 2" descr="D:\學輔科資料\簡報圖案\12.png">
            <a:extLst>
              <a:ext uri="{FF2B5EF4-FFF2-40B4-BE49-F238E27FC236}">
                <a16:creationId xmlns:a16="http://schemas.microsoft.com/office/drawing/2014/main" id="{97D3833D-43C4-4F1E-863F-DB3B0D2C2E99}"/>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703388" y="-15875"/>
            <a:ext cx="1960562"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矩形 16">
            <a:extLst>
              <a:ext uri="{FF2B5EF4-FFF2-40B4-BE49-F238E27FC236}">
                <a16:creationId xmlns:a16="http://schemas.microsoft.com/office/drawing/2014/main" id="{D06F72D4-14AB-409D-939F-43465D06442E}"/>
              </a:ext>
            </a:extLst>
          </p:cNvPr>
          <p:cNvSpPr/>
          <p:nvPr/>
        </p:nvSpPr>
        <p:spPr>
          <a:xfrm>
            <a:off x="6550025" y="76200"/>
            <a:ext cx="698500" cy="400050"/>
          </a:xfrm>
          <a:prstGeom prst="rect">
            <a:avLst/>
          </a:prstGeom>
        </p:spPr>
        <p:txBody>
          <a:bodyPr wrap="none">
            <a:spAutoFit/>
          </a:bodyPr>
          <a:lstStyle/>
          <a:p>
            <a:pPr eaLnBrk="1" hangingPunct="1">
              <a:defRPr/>
            </a:pPr>
            <a:r>
              <a:rPr lang="zh-TW" altLang="en-US" sz="2000" b="1" dirty="0">
                <a:solidFill>
                  <a:prstClr val="white"/>
                </a:solidFill>
                <a:effectLst>
                  <a:outerShdw blurRad="38100" dist="38100" dir="2700000" algn="tl">
                    <a:srgbClr val="000000">
                      <a:alpha val="43137"/>
                    </a:srgbClr>
                  </a:outerShdw>
                </a:effectLst>
                <a:latin typeface="微軟正黑體" pitchFamily="34" charset="-120"/>
                <a:ea typeface="微軟正黑體" pitchFamily="34" charset="-120"/>
              </a:rPr>
              <a:t>結語</a:t>
            </a:r>
          </a:p>
        </p:txBody>
      </p:sp>
    </p:spTree>
  </p:cSld>
  <p:clrMapOvr>
    <a:masterClrMapping/>
  </p:clrMapOvr>
  <p:transition spd="slow">
    <p:fade/>
  </p:transition>
</p:sld>
</file>

<file path=ppt/slides/slide10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 name="群組 2">
            <a:extLst>
              <a:ext uri="{FF2B5EF4-FFF2-40B4-BE49-F238E27FC236}">
                <a16:creationId xmlns:a16="http://schemas.microsoft.com/office/drawing/2014/main" id="{0F8006A6-5D3E-4A7C-A4A6-2212F15E2189}"/>
              </a:ext>
            </a:extLst>
          </p:cNvPr>
          <p:cNvGrpSpPr>
            <a:grpSpLocks/>
          </p:cNvGrpSpPr>
          <p:nvPr/>
        </p:nvGrpSpPr>
        <p:grpSpPr bwMode="auto">
          <a:xfrm>
            <a:off x="4194175" y="744539"/>
            <a:ext cx="3867150" cy="2060575"/>
            <a:chOff x="3016560" y="336189"/>
            <a:chExt cx="6001666" cy="2234969"/>
          </a:xfrm>
        </p:grpSpPr>
        <p:sp>
          <p:nvSpPr>
            <p:cNvPr id="4" name="文字方塊 3">
              <a:extLst>
                <a:ext uri="{FF2B5EF4-FFF2-40B4-BE49-F238E27FC236}">
                  <a16:creationId xmlns:a16="http://schemas.microsoft.com/office/drawing/2014/main" id="{C91D1FBC-119E-446D-86C6-E6FD22C1914C}"/>
                </a:ext>
              </a:extLst>
            </p:cNvPr>
            <p:cNvSpPr txBox="1"/>
            <p:nvPr/>
          </p:nvSpPr>
          <p:spPr>
            <a:xfrm>
              <a:off x="3016560" y="1138574"/>
              <a:ext cx="6001666" cy="650862"/>
            </a:xfrm>
            <a:prstGeom prst="rect">
              <a:avLst/>
            </a:prstGeom>
            <a:solidFill>
              <a:schemeClr val="accent6">
                <a:lumMod val="20000"/>
                <a:lumOff val="80000"/>
              </a:schemeClr>
            </a:solidFill>
          </p:spPr>
          <p:txBody>
            <a:bodyPr>
              <a:spAutoFit/>
            </a:bodyPr>
            <a:lstStyle/>
            <a:p>
              <a:pPr algn="ctr" defTabSz="685800" eaLnBrk="1" hangingPunct="1">
                <a:defRPr/>
              </a:pPr>
              <a:r>
                <a:rPr lang="zh-TW" altLang="en-US" sz="2700" dirty="0">
                  <a:solidFill>
                    <a:prstClr val="black"/>
                  </a:solidFill>
                  <a:latin typeface="微軟正黑體" panose="020B0604030504040204" pitchFamily="34" charset="-120"/>
                  <a:ea typeface="微軟正黑體" panose="020B0604030504040204" pitchFamily="34" charset="-120"/>
                </a:rPr>
                <a:t>看</a:t>
              </a:r>
              <a:r>
                <a:rPr lang="zh-TW" altLang="en-US" sz="3300" dirty="0">
                  <a:solidFill>
                    <a:srgbClr val="7030A0"/>
                  </a:solidFill>
                  <a:latin typeface="微軟正黑體" panose="020B0604030504040204" pitchFamily="34" charset="-120"/>
                  <a:ea typeface="微軟正黑體" panose="020B0604030504040204" pitchFamily="34" charset="-120"/>
                </a:rPr>
                <a:t>家長</a:t>
              </a:r>
              <a:r>
                <a:rPr lang="zh-TW" altLang="en-US" sz="2700" dirty="0">
                  <a:solidFill>
                    <a:prstClr val="black"/>
                  </a:solidFill>
                  <a:latin typeface="微軟正黑體" panose="020B0604030504040204" pitchFamily="34" charset="-120"/>
                  <a:ea typeface="微軟正黑體" panose="020B0604030504040204" pitchFamily="34" charset="-120"/>
                </a:rPr>
                <a:t>需要</a:t>
              </a:r>
            </a:p>
          </p:txBody>
        </p:sp>
        <p:sp>
          <p:nvSpPr>
            <p:cNvPr id="5" name="文字方塊 4">
              <a:extLst>
                <a:ext uri="{FF2B5EF4-FFF2-40B4-BE49-F238E27FC236}">
                  <a16:creationId xmlns:a16="http://schemas.microsoft.com/office/drawing/2014/main" id="{4598C94C-7246-413A-87D6-4FF56E206704}"/>
                </a:ext>
              </a:extLst>
            </p:cNvPr>
            <p:cNvSpPr txBox="1"/>
            <p:nvPr/>
          </p:nvSpPr>
          <p:spPr>
            <a:xfrm>
              <a:off x="3016560" y="1920296"/>
              <a:ext cx="6001666" cy="650862"/>
            </a:xfrm>
            <a:prstGeom prst="rect">
              <a:avLst/>
            </a:prstGeom>
            <a:solidFill>
              <a:schemeClr val="accent1">
                <a:lumMod val="40000"/>
                <a:lumOff val="60000"/>
              </a:schemeClr>
            </a:solidFill>
          </p:spPr>
          <p:txBody>
            <a:bodyPr>
              <a:spAutoFit/>
            </a:bodyPr>
            <a:lstStyle/>
            <a:p>
              <a:pPr algn="ctr" defTabSz="685800" eaLnBrk="1" hangingPunct="1">
                <a:defRPr/>
              </a:pPr>
              <a:r>
                <a:rPr lang="zh-TW" altLang="en-US" sz="2700" dirty="0">
                  <a:solidFill>
                    <a:prstClr val="black"/>
                  </a:solidFill>
                  <a:latin typeface="微軟正黑體" panose="020B0604030504040204" pitchFamily="34" charset="-120"/>
                  <a:ea typeface="微軟正黑體" panose="020B0604030504040204" pitchFamily="34" charset="-120"/>
                </a:rPr>
                <a:t>看</a:t>
              </a:r>
              <a:r>
                <a:rPr lang="zh-TW" altLang="en-US" sz="3300" dirty="0">
                  <a:solidFill>
                    <a:srgbClr val="C00000"/>
                  </a:solidFill>
                  <a:latin typeface="微軟正黑體" panose="020B0604030504040204" pitchFamily="34" charset="-120"/>
                  <a:ea typeface="微軟正黑體" panose="020B0604030504040204" pitchFamily="34" charset="-120"/>
                </a:rPr>
                <a:t>學校</a:t>
              </a:r>
              <a:r>
                <a:rPr lang="zh-TW" altLang="en-US" sz="2700" dirty="0">
                  <a:solidFill>
                    <a:prstClr val="black"/>
                  </a:solidFill>
                  <a:latin typeface="微軟正黑體" panose="020B0604030504040204" pitchFamily="34" charset="-120"/>
                  <a:ea typeface="微軟正黑體" panose="020B0604030504040204" pitchFamily="34" charset="-120"/>
                </a:rPr>
                <a:t>需要</a:t>
              </a:r>
            </a:p>
          </p:txBody>
        </p:sp>
        <p:sp>
          <p:nvSpPr>
            <p:cNvPr id="223249" name="文字方塊 5">
              <a:extLst>
                <a:ext uri="{FF2B5EF4-FFF2-40B4-BE49-F238E27FC236}">
                  <a16:creationId xmlns:a16="http://schemas.microsoft.com/office/drawing/2014/main" id="{9053996F-A49F-4A8E-9F51-0C2DAC316BD1}"/>
                </a:ext>
              </a:extLst>
            </p:cNvPr>
            <p:cNvSpPr txBox="1">
              <a:spLocks noChangeArrowheads="1"/>
            </p:cNvSpPr>
            <p:nvPr/>
          </p:nvSpPr>
          <p:spPr bwMode="auto">
            <a:xfrm>
              <a:off x="3016560" y="336189"/>
              <a:ext cx="6001666" cy="701232"/>
            </a:xfrm>
            <a:prstGeom prst="rect">
              <a:avLst/>
            </a:prstGeom>
            <a:solidFill>
              <a:srgbClr val="C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685800">
                <a:spcBef>
                  <a:spcPct val="20000"/>
                </a:spcBef>
                <a:buFont typeface="Arial" panose="020B0604020202020204" pitchFamily="34" charset="0"/>
                <a:buChar char="•"/>
                <a:defRPr sz="3200">
                  <a:solidFill>
                    <a:schemeClr val="tx1"/>
                  </a:solidFill>
                  <a:latin typeface="Calibri" panose="020F0502020204030204" pitchFamily="34" charset="0"/>
                  <a:ea typeface="SimSun" panose="02010600030101010101" pitchFamily="2" charset="-122"/>
                </a:defRPr>
              </a:lvl1pPr>
              <a:lvl2pPr marL="742950" indent="-285750" defTabSz="685800">
                <a:spcBef>
                  <a:spcPct val="20000"/>
                </a:spcBef>
                <a:buFont typeface="Arial" panose="020B0604020202020204" pitchFamily="34" charset="0"/>
                <a:buChar char="–"/>
                <a:defRPr sz="2800">
                  <a:solidFill>
                    <a:schemeClr val="tx1"/>
                  </a:solidFill>
                  <a:latin typeface="Calibri" panose="020F0502020204030204" pitchFamily="34" charset="0"/>
                  <a:ea typeface="SimSun" panose="02010600030101010101" pitchFamily="2" charset="-122"/>
                </a:defRPr>
              </a:lvl2pPr>
              <a:lvl3pPr marL="1143000" indent="-228600" defTabSz="685800">
                <a:spcBef>
                  <a:spcPct val="20000"/>
                </a:spcBef>
                <a:buFont typeface="Arial" panose="020B0604020202020204" pitchFamily="34" charset="0"/>
                <a:buChar char="•"/>
                <a:defRPr sz="2400">
                  <a:solidFill>
                    <a:schemeClr val="tx1"/>
                  </a:solidFill>
                  <a:latin typeface="Calibri" panose="020F0502020204030204" pitchFamily="34" charset="0"/>
                  <a:ea typeface="SimSun" panose="02010600030101010101" pitchFamily="2" charset="-122"/>
                </a:defRPr>
              </a:lvl3pPr>
              <a:lvl4pPr marL="1600200" indent="-228600" defTabSz="685800">
                <a:spcBef>
                  <a:spcPct val="20000"/>
                </a:spcBef>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4pPr>
              <a:lvl5pPr marL="2057400" indent="-228600" defTabSz="685800">
                <a:spcBef>
                  <a:spcPct val="20000"/>
                </a:spcBef>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5pPr>
              <a:lvl6pPr marL="2514600" indent="-228600" defTabSz="6858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6pPr>
              <a:lvl7pPr marL="2971800" indent="-228600" defTabSz="6858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7pPr>
              <a:lvl8pPr marL="3429000" indent="-228600" defTabSz="6858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8pPr>
              <a:lvl9pPr marL="3886200" indent="-228600" defTabSz="6858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9pPr>
            </a:lstStyle>
            <a:p>
              <a:pPr algn="ctr" eaLnBrk="1" hangingPunct="1">
                <a:spcBef>
                  <a:spcPct val="0"/>
                </a:spcBef>
                <a:buFontTx/>
                <a:buNone/>
              </a:pPr>
              <a:r>
                <a:rPr lang="zh-TW" altLang="en-US" sz="3600">
                  <a:solidFill>
                    <a:srgbClr val="FFFFFF"/>
                  </a:solidFill>
                  <a:latin typeface="微軟正黑體" panose="020B0604030504040204" pitchFamily="34" charset="-120"/>
                  <a:ea typeface="微軟正黑體" panose="020B0604030504040204" pitchFamily="34" charset="-120"/>
                </a:rPr>
                <a:t>孩子們的困境</a:t>
              </a:r>
            </a:p>
          </p:txBody>
        </p:sp>
      </p:grpSp>
      <p:sp>
        <p:nvSpPr>
          <p:cNvPr id="7" name="文字方塊 6">
            <a:extLst>
              <a:ext uri="{FF2B5EF4-FFF2-40B4-BE49-F238E27FC236}">
                <a16:creationId xmlns:a16="http://schemas.microsoft.com/office/drawing/2014/main" id="{B98B0443-C4E7-459A-B642-7C2C543F26C8}"/>
              </a:ext>
            </a:extLst>
          </p:cNvPr>
          <p:cNvSpPr txBox="1">
            <a:spLocks noChangeArrowheads="1"/>
          </p:cNvSpPr>
          <p:nvPr/>
        </p:nvSpPr>
        <p:spPr bwMode="auto">
          <a:xfrm>
            <a:off x="1622425" y="4006850"/>
            <a:ext cx="2097088" cy="50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685800">
              <a:spcBef>
                <a:spcPct val="20000"/>
              </a:spcBef>
              <a:buFont typeface="Arial" panose="020B0604020202020204" pitchFamily="34" charset="0"/>
              <a:buChar char="•"/>
              <a:defRPr sz="3200">
                <a:solidFill>
                  <a:schemeClr val="tx1"/>
                </a:solidFill>
                <a:latin typeface="Calibri" panose="020F0502020204030204" pitchFamily="34" charset="0"/>
                <a:ea typeface="SimSun" panose="02010600030101010101" pitchFamily="2" charset="-122"/>
              </a:defRPr>
            </a:lvl1pPr>
            <a:lvl2pPr marL="742950" indent="-285750" defTabSz="685800">
              <a:spcBef>
                <a:spcPct val="20000"/>
              </a:spcBef>
              <a:buFont typeface="Arial" panose="020B0604020202020204" pitchFamily="34" charset="0"/>
              <a:buChar char="–"/>
              <a:defRPr sz="2800">
                <a:solidFill>
                  <a:schemeClr val="tx1"/>
                </a:solidFill>
                <a:latin typeface="Calibri" panose="020F0502020204030204" pitchFamily="34" charset="0"/>
                <a:ea typeface="SimSun" panose="02010600030101010101" pitchFamily="2" charset="-122"/>
              </a:defRPr>
            </a:lvl2pPr>
            <a:lvl3pPr marL="1143000" indent="-228600" defTabSz="685800">
              <a:spcBef>
                <a:spcPct val="20000"/>
              </a:spcBef>
              <a:buFont typeface="Arial" panose="020B0604020202020204" pitchFamily="34" charset="0"/>
              <a:buChar char="•"/>
              <a:defRPr sz="2400">
                <a:solidFill>
                  <a:schemeClr val="tx1"/>
                </a:solidFill>
                <a:latin typeface="Calibri" panose="020F0502020204030204" pitchFamily="34" charset="0"/>
                <a:ea typeface="SimSun" panose="02010600030101010101" pitchFamily="2" charset="-122"/>
              </a:defRPr>
            </a:lvl3pPr>
            <a:lvl4pPr marL="1600200" indent="-228600" defTabSz="685800">
              <a:spcBef>
                <a:spcPct val="20000"/>
              </a:spcBef>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4pPr>
            <a:lvl5pPr marL="2057400" indent="-228600" defTabSz="685800">
              <a:spcBef>
                <a:spcPct val="20000"/>
              </a:spcBef>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5pPr>
            <a:lvl6pPr marL="2514600" indent="-228600" defTabSz="6858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6pPr>
            <a:lvl7pPr marL="2971800" indent="-228600" defTabSz="6858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7pPr>
            <a:lvl8pPr marL="3429000" indent="-228600" defTabSz="6858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8pPr>
            <a:lvl9pPr marL="3886200" indent="-228600" defTabSz="6858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9pPr>
          </a:lstStyle>
          <a:p>
            <a:pPr algn="ctr" eaLnBrk="1" hangingPunct="1">
              <a:spcBef>
                <a:spcPct val="0"/>
              </a:spcBef>
              <a:buFontTx/>
              <a:buNone/>
            </a:pPr>
            <a:r>
              <a:rPr lang="zh-TW" altLang="en-US" sz="2700">
                <a:solidFill>
                  <a:srgbClr val="BD580E"/>
                </a:solidFill>
                <a:latin typeface="微軟正黑體" panose="020B0604030504040204" pitchFamily="34" charset="-120"/>
                <a:ea typeface="微軟正黑體" panose="020B0604030504040204" pitchFamily="34" charset="-120"/>
              </a:rPr>
              <a:t>看自己想要</a:t>
            </a:r>
          </a:p>
        </p:txBody>
      </p:sp>
      <p:sp>
        <p:nvSpPr>
          <p:cNvPr id="8" name="文字方塊 7">
            <a:extLst>
              <a:ext uri="{FF2B5EF4-FFF2-40B4-BE49-F238E27FC236}">
                <a16:creationId xmlns:a16="http://schemas.microsoft.com/office/drawing/2014/main" id="{83F9479C-1C74-48D6-851F-7F0DDB8B7197}"/>
              </a:ext>
            </a:extLst>
          </p:cNvPr>
          <p:cNvSpPr txBox="1">
            <a:spLocks noChangeArrowheads="1"/>
          </p:cNvSpPr>
          <p:nvPr/>
        </p:nvSpPr>
        <p:spPr bwMode="auto">
          <a:xfrm>
            <a:off x="8631238" y="3933826"/>
            <a:ext cx="1974850" cy="506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685800">
              <a:spcBef>
                <a:spcPct val="20000"/>
              </a:spcBef>
              <a:buFont typeface="Arial" panose="020B0604020202020204" pitchFamily="34" charset="0"/>
              <a:buChar char="•"/>
              <a:defRPr sz="3200">
                <a:solidFill>
                  <a:schemeClr val="tx1"/>
                </a:solidFill>
                <a:latin typeface="Calibri" panose="020F0502020204030204" pitchFamily="34" charset="0"/>
                <a:ea typeface="SimSun" panose="02010600030101010101" pitchFamily="2" charset="-122"/>
              </a:defRPr>
            </a:lvl1pPr>
            <a:lvl2pPr marL="742950" indent="-285750" defTabSz="685800">
              <a:spcBef>
                <a:spcPct val="20000"/>
              </a:spcBef>
              <a:buFont typeface="Arial" panose="020B0604020202020204" pitchFamily="34" charset="0"/>
              <a:buChar char="–"/>
              <a:defRPr sz="2800">
                <a:solidFill>
                  <a:schemeClr val="tx1"/>
                </a:solidFill>
                <a:latin typeface="Calibri" panose="020F0502020204030204" pitchFamily="34" charset="0"/>
                <a:ea typeface="SimSun" panose="02010600030101010101" pitchFamily="2" charset="-122"/>
              </a:defRPr>
            </a:lvl2pPr>
            <a:lvl3pPr marL="1143000" indent="-228600" defTabSz="685800">
              <a:spcBef>
                <a:spcPct val="20000"/>
              </a:spcBef>
              <a:buFont typeface="Arial" panose="020B0604020202020204" pitchFamily="34" charset="0"/>
              <a:buChar char="•"/>
              <a:defRPr sz="2400">
                <a:solidFill>
                  <a:schemeClr val="tx1"/>
                </a:solidFill>
                <a:latin typeface="Calibri" panose="020F0502020204030204" pitchFamily="34" charset="0"/>
                <a:ea typeface="SimSun" panose="02010600030101010101" pitchFamily="2" charset="-122"/>
              </a:defRPr>
            </a:lvl3pPr>
            <a:lvl4pPr marL="1600200" indent="-228600" defTabSz="685800">
              <a:spcBef>
                <a:spcPct val="20000"/>
              </a:spcBef>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4pPr>
            <a:lvl5pPr marL="2057400" indent="-228600" defTabSz="685800">
              <a:spcBef>
                <a:spcPct val="20000"/>
              </a:spcBef>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5pPr>
            <a:lvl6pPr marL="2514600" indent="-228600" defTabSz="6858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6pPr>
            <a:lvl7pPr marL="2971800" indent="-228600" defTabSz="6858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7pPr>
            <a:lvl8pPr marL="3429000" indent="-228600" defTabSz="6858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8pPr>
            <a:lvl9pPr marL="3886200" indent="-228600" defTabSz="6858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9pPr>
          </a:lstStyle>
          <a:p>
            <a:pPr algn="ctr" eaLnBrk="1" hangingPunct="1">
              <a:spcBef>
                <a:spcPct val="0"/>
              </a:spcBef>
              <a:buFontTx/>
              <a:buNone/>
            </a:pPr>
            <a:r>
              <a:rPr lang="zh-TW" altLang="en-US" sz="2700">
                <a:solidFill>
                  <a:srgbClr val="00B050"/>
                </a:solidFill>
                <a:latin typeface="微軟正黑體" panose="020B0604030504040204" pitchFamily="34" charset="-120"/>
                <a:ea typeface="微軟正黑體" panose="020B0604030504040204" pitchFamily="34" charset="-120"/>
              </a:rPr>
              <a:t>看環境需要</a:t>
            </a:r>
          </a:p>
        </p:txBody>
      </p:sp>
      <p:sp>
        <p:nvSpPr>
          <p:cNvPr id="9" name="文字方塊 8">
            <a:extLst>
              <a:ext uri="{FF2B5EF4-FFF2-40B4-BE49-F238E27FC236}">
                <a16:creationId xmlns:a16="http://schemas.microsoft.com/office/drawing/2014/main" id="{D38607E4-FF71-42D6-9DB9-F45A0AADA31F}"/>
              </a:ext>
            </a:extLst>
          </p:cNvPr>
          <p:cNvSpPr txBox="1">
            <a:spLocks noChangeArrowheads="1"/>
          </p:cNvSpPr>
          <p:nvPr/>
        </p:nvSpPr>
        <p:spPr bwMode="auto">
          <a:xfrm>
            <a:off x="3722688" y="3714750"/>
            <a:ext cx="4779962" cy="2032000"/>
          </a:xfrm>
          <a:prstGeom prst="rect">
            <a:avLst/>
          </a:prstGeom>
          <a:solidFill>
            <a:srgbClr val="FFFC00">
              <a:alpha val="69803"/>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685800">
              <a:spcBef>
                <a:spcPct val="20000"/>
              </a:spcBef>
              <a:buFont typeface="Arial" panose="020B0604020202020204" pitchFamily="34" charset="0"/>
              <a:buChar char="•"/>
              <a:defRPr sz="3200">
                <a:solidFill>
                  <a:schemeClr val="tx1"/>
                </a:solidFill>
                <a:latin typeface="Calibri" panose="020F0502020204030204" pitchFamily="34" charset="0"/>
                <a:ea typeface="SimSun" panose="02010600030101010101" pitchFamily="2" charset="-122"/>
              </a:defRPr>
            </a:lvl1pPr>
            <a:lvl2pPr marL="742950" indent="-285750" defTabSz="685800">
              <a:spcBef>
                <a:spcPct val="20000"/>
              </a:spcBef>
              <a:buFont typeface="Arial" panose="020B0604020202020204" pitchFamily="34" charset="0"/>
              <a:buChar char="–"/>
              <a:defRPr sz="2800">
                <a:solidFill>
                  <a:schemeClr val="tx1"/>
                </a:solidFill>
                <a:latin typeface="Calibri" panose="020F0502020204030204" pitchFamily="34" charset="0"/>
                <a:ea typeface="SimSun" panose="02010600030101010101" pitchFamily="2" charset="-122"/>
              </a:defRPr>
            </a:lvl2pPr>
            <a:lvl3pPr marL="1143000" indent="-228600" defTabSz="685800">
              <a:spcBef>
                <a:spcPct val="20000"/>
              </a:spcBef>
              <a:buFont typeface="Arial" panose="020B0604020202020204" pitchFamily="34" charset="0"/>
              <a:buChar char="•"/>
              <a:defRPr sz="2400">
                <a:solidFill>
                  <a:schemeClr val="tx1"/>
                </a:solidFill>
                <a:latin typeface="Calibri" panose="020F0502020204030204" pitchFamily="34" charset="0"/>
                <a:ea typeface="SimSun" panose="02010600030101010101" pitchFamily="2" charset="-122"/>
              </a:defRPr>
            </a:lvl3pPr>
            <a:lvl4pPr marL="1600200" indent="-228600" defTabSz="685800">
              <a:spcBef>
                <a:spcPct val="20000"/>
              </a:spcBef>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4pPr>
            <a:lvl5pPr marL="2057400" indent="-228600" defTabSz="685800">
              <a:spcBef>
                <a:spcPct val="20000"/>
              </a:spcBef>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5pPr>
            <a:lvl6pPr marL="2514600" indent="-228600" defTabSz="6858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6pPr>
            <a:lvl7pPr marL="2971800" indent="-228600" defTabSz="6858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7pPr>
            <a:lvl8pPr marL="3429000" indent="-228600" defTabSz="6858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8pPr>
            <a:lvl9pPr marL="3886200" indent="-228600" defTabSz="6858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9pPr>
          </a:lstStyle>
          <a:p>
            <a:pPr algn="ctr" eaLnBrk="1" hangingPunct="1">
              <a:spcBef>
                <a:spcPct val="0"/>
              </a:spcBef>
              <a:buFontTx/>
              <a:buNone/>
            </a:pPr>
            <a:r>
              <a:rPr lang="zh-TW" altLang="en-US" sz="2700">
                <a:solidFill>
                  <a:srgbClr val="0A33FF"/>
                </a:solidFill>
                <a:latin typeface="微軟正黑體" panose="020B0604030504040204" pitchFamily="34" charset="-120"/>
                <a:ea typeface="微軟正黑體" panose="020B0604030504040204" pitchFamily="34" charset="-120"/>
              </a:rPr>
              <a:t>看見自己・看見需要</a:t>
            </a:r>
            <a:br>
              <a:rPr lang="en-US" altLang="zh-TW" sz="2700">
                <a:solidFill>
                  <a:srgbClr val="0A33FF"/>
                </a:solidFill>
                <a:latin typeface="微軟正黑體" panose="020B0604030504040204" pitchFamily="34" charset="-120"/>
                <a:ea typeface="微軟正黑體" panose="020B0604030504040204" pitchFamily="34" charset="-120"/>
              </a:rPr>
            </a:br>
            <a:r>
              <a:rPr lang="zh-TW" altLang="en-US" sz="2700">
                <a:solidFill>
                  <a:srgbClr val="0A33FF"/>
                </a:solidFill>
                <a:latin typeface="微軟正黑體" panose="020B0604030504040204" pitchFamily="34" charset="-120"/>
                <a:ea typeface="微軟正黑體" panose="020B0604030504040204" pitchFamily="34" charset="-120"/>
              </a:rPr>
              <a:t>走出屬於・自己的路</a:t>
            </a:r>
            <a:br>
              <a:rPr lang="en-US" altLang="zh-TW" sz="2700">
                <a:solidFill>
                  <a:srgbClr val="0A33FF"/>
                </a:solidFill>
                <a:latin typeface="微軟正黑體" panose="020B0604030504040204" pitchFamily="34" charset="-120"/>
                <a:ea typeface="微軟正黑體" panose="020B0604030504040204" pitchFamily="34" charset="-120"/>
              </a:rPr>
            </a:br>
            <a:r>
              <a:rPr lang="zh-TW" altLang="en-US" sz="2700">
                <a:solidFill>
                  <a:srgbClr val="0A33FF"/>
                </a:solidFill>
                <a:latin typeface="微軟正黑體" panose="020B0604030504040204" pitchFamily="34" charset="-120"/>
                <a:ea typeface="微軟正黑體" panose="020B0604030504040204" pitchFamily="34" charset="-120"/>
              </a:rPr>
              <a:t>讓</a:t>
            </a:r>
            <a:r>
              <a:rPr lang="zh-TW" altLang="en-US" sz="3600">
                <a:solidFill>
                  <a:srgbClr val="0A33FF"/>
                </a:solidFill>
                <a:latin typeface="微軟正黑體" panose="020B0604030504040204" pitchFamily="34" charset="-120"/>
                <a:ea typeface="微軟正黑體" panose="020B0604030504040204" pitchFamily="34" charset="-120"/>
              </a:rPr>
              <a:t>笑容閃耀</a:t>
            </a:r>
            <a:r>
              <a:rPr lang="zh-TW" altLang="en-US" sz="2700">
                <a:solidFill>
                  <a:srgbClr val="0A33FF"/>
                </a:solidFill>
                <a:latin typeface="微軟正黑體" panose="020B0604030504040204" pitchFamily="34" charset="-120"/>
                <a:ea typeface="微軟正黑體" panose="020B0604030504040204" pitchFamily="34" charset="-120"/>
              </a:rPr>
              <a:t>出自信的</a:t>
            </a:r>
            <a:r>
              <a:rPr lang="zh-TW" altLang="en-US" sz="3600">
                <a:solidFill>
                  <a:srgbClr val="0A33FF"/>
                </a:solidFill>
                <a:latin typeface="微軟正黑體" panose="020B0604030504040204" pitchFamily="34" charset="-120"/>
                <a:ea typeface="微軟正黑體" panose="020B0604030504040204" pitchFamily="34" charset="-120"/>
              </a:rPr>
              <a:t>璀燦光采</a:t>
            </a:r>
            <a:endParaRPr lang="zh-TW" altLang="en-US" sz="2700">
              <a:solidFill>
                <a:srgbClr val="0A33FF"/>
              </a:solidFill>
              <a:latin typeface="微軟正黑體" panose="020B0604030504040204" pitchFamily="34" charset="-120"/>
              <a:ea typeface="微軟正黑體" panose="020B0604030504040204" pitchFamily="34" charset="-120"/>
            </a:endParaRPr>
          </a:p>
        </p:txBody>
      </p:sp>
      <p:sp>
        <p:nvSpPr>
          <p:cNvPr id="10" name="文字方塊 9">
            <a:extLst>
              <a:ext uri="{FF2B5EF4-FFF2-40B4-BE49-F238E27FC236}">
                <a16:creationId xmlns:a16="http://schemas.microsoft.com/office/drawing/2014/main" id="{5956DA39-E268-4E94-B57F-AA3EF407226F}"/>
              </a:ext>
            </a:extLst>
          </p:cNvPr>
          <p:cNvSpPr txBox="1">
            <a:spLocks noChangeArrowheads="1"/>
          </p:cNvSpPr>
          <p:nvPr/>
        </p:nvSpPr>
        <p:spPr bwMode="auto">
          <a:xfrm>
            <a:off x="4194175" y="2924175"/>
            <a:ext cx="3867150" cy="647700"/>
          </a:xfrm>
          <a:prstGeom prst="rect">
            <a:avLst/>
          </a:prstGeom>
          <a:solidFill>
            <a:srgbClr val="0000FF"/>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685800">
              <a:spcBef>
                <a:spcPct val="20000"/>
              </a:spcBef>
              <a:buFont typeface="Arial" panose="020B0604020202020204" pitchFamily="34" charset="0"/>
              <a:buChar char="•"/>
              <a:defRPr sz="3200">
                <a:solidFill>
                  <a:schemeClr val="tx1"/>
                </a:solidFill>
                <a:latin typeface="Calibri" panose="020F0502020204030204" pitchFamily="34" charset="0"/>
                <a:ea typeface="SimSun" panose="02010600030101010101" pitchFamily="2" charset="-122"/>
              </a:defRPr>
            </a:lvl1pPr>
            <a:lvl2pPr marL="742950" indent="-285750" defTabSz="685800">
              <a:spcBef>
                <a:spcPct val="20000"/>
              </a:spcBef>
              <a:buFont typeface="Arial" panose="020B0604020202020204" pitchFamily="34" charset="0"/>
              <a:buChar char="–"/>
              <a:defRPr sz="2800">
                <a:solidFill>
                  <a:schemeClr val="tx1"/>
                </a:solidFill>
                <a:latin typeface="Calibri" panose="020F0502020204030204" pitchFamily="34" charset="0"/>
                <a:ea typeface="SimSun" panose="02010600030101010101" pitchFamily="2" charset="-122"/>
              </a:defRPr>
            </a:lvl2pPr>
            <a:lvl3pPr marL="1143000" indent="-228600" defTabSz="685800">
              <a:spcBef>
                <a:spcPct val="20000"/>
              </a:spcBef>
              <a:buFont typeface="Arial" panose="020B0604020202020204" pitchFamily="34" charset="0"/>
              <a:buChar char="•"/>
              <a:defRPr sz="2400">
                <a:solidFill>
                  <a:schemeClr val="tx1"/>
                </a:solidFill>
                <a:latin typeface="Calibri" panose="020F0502020204030204" pitchFamily="34" charset="0"/>
                <a:ea typeface="SimSun" panose="02010600030101010101" pitchFamily="2" charset="-122"/>
              </a:defRPr>
            </a:lvl3pPr>
            <a:lvl4pPr marL="1600200" indent="-228600" defTabSz="685800">
              <a:spcBef>
                <a:spcPct val="20000"/>
              </a:spcBef>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4pPr>
            <a:lvl5pPr marL="2057400" indent="-228600" defTabSz="685800">
              <a:spcBef>
                <a:spcPct val="20000"/>
              </a:spcBef>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5pPr>
            <a:lvl6pPr marL="2514600" indent="-228600" defTabSz="6858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6pPr>
            <a:lvl7pPr marL="2971800" indent="-228600" defTabSz="6858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7pPr>
            <a:lvl8pPr marL="3429000" indent="-228600" defTabSz="6858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8pPr>
            <a:lvl9pPr marL="3886200" indent="-228600" defTabSz="6858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9pPr>
          </a:lstStyle>
          <a:p>
            <a:pPr algn="ctr" eaLnBrk="1" hangingPunct="1">
              <a:spcBef>
                <a:spcPct val="0"/>
              </a:spcBef>
              <a:buFontTx/>
              <a:buNone/>
            </a:pPr>
            <a:r>
              <a:rPr lang="zh-TW" altLang="en-US" sz="3600">
                <a:solidFill>
                  <a:srgbClr val="FFFFFF"/>
                </a:solidFill>
                <a:latin typeface="微軟正黑體" panose="020B0604030504040204" pitchFamily="34" charset="-120"/>
                <a:ea typeface="微軟正黑體" panose="020B0604030504040204" pitchFamily="34" charset="-120"/>
              </a:rPr>
              <a:t>期待中的未來</a:t>
            </a:r>
          </a:p>
        </p:txBody>
      </p:sp>
      <p:sp>
        <p:nvSpPr>
          <p:cNvPr id="13" name="Shape 311">
            <a:extLst>
              <a:ext uri="{FF2B5EF4-FFF2-40B4-BE49-F238E27FC236}">
                <a16:creationId xmlns:a16="http://schemas.microsoft.com/office/drawing/2014/main" id="{C63173B6-6838-4B83-BE58-3C1E53A8E445}"/>
              </a:ext>
            </a:extLst>
          </p:cNvPr>
          <p:cNvSpPr txBox="1">
            <a:spLocks/>
          </p:cNvSpPr>
          <p:nvPr/>
        </p:nvSpPr>
        <p:spPr bwMode="auto">
          <a:xfrm>
            <a:off x="4432301" y="5819775"/>
            <a:ext cx="3338513"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69" tIns="34275" rIns="68569" bIns="34275" anchor="ctr"/>
          <a:lstStyle>
            <a:lvl1pPr defTabSz="685800">
              <a:spcBef>
                <a:spcPct val="20000"/>
              </a:spcBef>
              <a:buFont typeface="Arial" panose="020B0604020202020204" pitchFamily="34" charset="0"/>
              <a:buChar char="•"/>
              <a:defRPr sz="3200">
                <a:solidFill>
                  <a:schemeClr val="tx1"/>
                </a:solidFill>
                <a:latin typeface="Calibri" panose="020F0502020204030204" pitchFamily="34" charset="0"/>
                <a:ea typeface="SimSun" panose="02010600030101010101" pitchFamily="2" charset="-122"/>
              </a:defRPr>
            </a:lvl1pPr>
            <a:lvl2pPr marL="742950" indent="-285750" defTabSz="685800">
              <a:spcBef>
                <a:spcPct val="20000"/>
              </a:spcBef>
              <a:buFont typeface="Arial" panose="020B0604020202020204" pitchFamily="34" charset="0"/>
              <a:buChar char="–"/>
              <a:defRPr sz="2800">
                <a:solidFill>
                  <a:schemeClr val="tx1"/>
                </a:solidFill>
                <a:latin typeface="Calibri" panose="020F0502020204030204" pitchFamily="34" charset="0"/>
                <a:ea typeface="SimSun" panose="02010600030101010101" pitchFamily="2" charset="-122"/>
              </a:defRPr>
            </a:lvl2pPr>
            <a:lvl3pPr marL="1143000" indent="-228600" defTabSz="685800">
              <a:spcBef>
                <a:spcPct val="20000"/>
              </a:spcBef>
              <a:buFont typeface="Arial" panose="020B0604020202020204" pitchFamily="34" charset="0"/>
              <a:buChar char="•"/>
              <a:defRPr sz="2400">
                <a:solidFill>
                  <a:schemeClr val="tx1"/>
                </a:solidFill>
                <a:latin typeface="Calibri" panose="020F0502020204030204" pitchFamily="34" charset="0"/>
                <a:ea typeface="SimSun" panose="02010600030101010101" pitchFamily="2" charset="-122"/>
              </a:defRPr>
            </a:lvl3pPr>
            <a:lvl4pPr marL="1600200" indent="-228600" defTabSz="685800">
              <a:spcBef>
                <a:spcPct val="20000"/>
              </a:spcBef>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4pPr>
            <a:lvl5pPr marL="2057400" indent="-228600" defTabSz="685800">
              <a:spcBef>
                <a:spcPct val="20000"/>
              </a:spcBef>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5pPr>
            <a:lvl6pPr marL="2514600" indent="-228600" defTabSz="6858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6pPr>
            <a:lvl7pPr marL="2971800" indent="-228600" defTabSz="6858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7pPr>
            <a:lvl8pPr marL="3429000" indent="-228600" defTabSz="6858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8pPr>
            <a:lvl9pPr marL="3886200" indent="-228600" defTabSz="6858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9pPr>
          </a:lstStyle>
          <a:p>
            <a:pPr algn="ctr" eaLnBrk="1" hangingPunct="1">
              <a:spcBef>
                <a:spcPct val="0"/>
              </a:spcBef>
              <a:buFontTx/>
              <a:buNone/>
            </a:pPr>
            <a:r>
              <a:rPr lang="zh-TW" altLang="en-US" sz="900">
                <a:solidFill>
                  <a:srgbClr val="888888"/>
                </a:solidFill>
                <a:latin typeface="微軟正黑體" panose="020B0604030504040204" pitchFamily="34" charset="-120"/>
                <a:ea typeface="微軟正黑體" panose="020B0604030504040204" pitchFamily="34" charset="-120"/>
                <a:cs typeface="Georgia" panose="02040502050405020303" pitchFamily="18" charset="0"/>
                <a:sym typeface="Georgia" panose="02040502050405020303" pitchFamily="18" charset="0"/>
              </a:rPr>
              <a:t>取材自均一執行長呂冠緯先生</a:t>
            </a:r>
            <a:r>
              <a:rPr lang="en-US" altLang="zh-TW" sz="900">
                <a:solidFill>
                  <a:srgbClr val="888888"/>
                </a:solidFill>
                <a:latin typeface="微軟正黑體" panose="020B0604030504040204" pitchFamily="34" charset="-120"/>
                <a:ea typeface="微軟正黑體" panose="020B0604030504040204" pitchFamily="34" charset="-120"/>
                <a:cs typeface="Georgia" panose="02040502050405020303" pitchFamily="18" charset="0"/>
                <a:sym typeface="Georgia" panose="02040502050405020303" pitchFamily="18" charset="0"/>
              </a:rPr>
              <a:t> </a:t>
            </a:r>
            <a:r>
              <a:rPr lang="zh-TW" altLang="en-US" sz="900">
                <a:solidFill>
                  <a:srgbClr val="888888"/>
                </a:solidFill>
                <a:latin typeface="微軟正黑體" panose="020B0604030504040204" pitchFamily="34" charset="-120"/>
                <a:ea typeface="微軟正黑體" panose="020B0604030504040204" pitchFamily="34" charset="-120"/>
                <a:cs typeface="Georgia" panose="02040502050405020303" pitchFamily="18" charset="0"/>
                <a:sym typeface="Georgia" panose="02040502050405020303" pitchFamily="18" charset="0"/>
              </a:rPr>
              <a:t>台中一中陳光鴻老師</a:t>
            </a:r>
          </a:p>
        </p:txBody>
      </p:sp>
      <p:grpSp>
        <p:nvGrpSpPr>
          <p:cNvPr id="3" name="群組 25">
            <a:extLst>
              <a:ext uri="{FF2B5EF4-FFF2-40B4-BE49-F238E27FC236}">
                <a16:creationId xmlns:a16="http://schemas.microsoft.com/office/drawing/2014/main" id="{06DD8427-7425-4F46-BBFD-9D4E2D2574F4}"/>
              </a:ext>
            </a:extLst>
          </p:cNvPr>
          <p:cNvGrpSpPr>
            <a:grpSpLocks/>
          </p:cNvGrpSpPr>
          <p:nvPr/>
        </p:nvGrpSpPr>
        <p:grpSpPr bwMode="auto">
          <a:xfrm>
            <a:off x="2601913" y="3876676"/>
            <a:ext cx="6838950" cy="2790825"/>
            <a:chOff x="656487" y="2776372"/>
            <a:chExt cx="7959762" cy="2270564"/>
          </a:xfrm>
        </p:grpSpPr>
        <p:sp>
          <p:nvSpPr>
            <p:cNvPr id="20" name="拱形 19">
              <a:extLst>
                <a:ext uri="{FF2B5EF4-FFF2-40B4-BE49-F238E27FC236}">
                  <a16:creationId xmlns:a16="http://schemas.microsoft.com/office/drawing/2014/main" id="{96690908-406C-4DD2-A35B-518C0B3E1AEF}"/>
                </a:ext>
              </a:extLst>
            </p:cNvPr>
            <p:cNvSpPr/>
            <p:nvPr/>
          </p:nvSpPr>
          <p:spPr>
            <a:xfrm>
              <a:off x="900379" y="2776372"/>
              <a:ext cx="7488606" cy="2270564"/>
            </a:xfrm>
            <a:prstGeom prst="blockArc">
              <a:avLst>
                <a:gd name="adj1" fmla="val 21578097"/>
                <a:gd name="adj2" fmla="val 10800000"/>
                <a:gd name="adj3" fmla="val 12740"/>
              </a:avLst>
            </a:prstGeom>
            <a:gradFill>
              <a:gsLst>
                <a:gs pos="11000">
                  <a:srgbClr val="0000FF"/>
                </a:gs>
                <a:gs pos="100000">
                  <a:srgbClr val="FF6600"/>
                </a:gs>
              </a:gsLst>
              <a:lin ang="5400000" scaled="1"/>
            </a:gra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23" name="等腰三角形 22">
              <a:extLst>
                <a:ext uri="{FF2B5EF4-FFF2-40B4-BE49-F238E27FC236}">
                  <a16:creationId xmlns:a16="http://schemas.microsoft.com/office/drawing/2014/main" id="{5FC0C5B1-CE78-4F38-98E5-EBB7A2534B01}"/>
                </a:ext>
              </a:extLst>
            </p:cNvPr>
            <p:cNvSpPr/>
            <p:nvPr/>
          </p:nvSpPr>
          <p:spPr>
            <a:xfrm>
              <a:off x="7740453" y="3352408"/>
              <a:ext cx="875796" cy="559246"/>
            </a:xfrm>
            <a:prstGeom prst="triangle">
              <a:avLst/>
            </a:prstGeom>
            <a:solidFill>
              <a:srgbClr val="0000FF"/>
            </a:solidFill>
            <a:ln>
              <a:noFill/>
            </a:ln>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zh-TW" altLang="en-US">
                <a:solidFill>
                  <a:prstClr val="white"/>
                </a:solidFill>
                <a:latin typeface="微軟正黑體" panose="020B0604030504040204" pitchFamily="34" charset="-120"/>
                <a:ea typeface="微軟正黑體" panose="020B0604030504040204" pitchFamily="34" charset="-120"/>
              </a:endParaRPr>
            </a:p>
          </p:txBody>
        </p:sp>
        <p:sp>
          <p:nvSpPr>
            <p:cNvPr id="28" name="等腰三角形 27">
              <a:extLst>
                <a:ext uri="{FF2B5EF4-FFF2-40B4-BE49-F238E27FC236}">
                  <a16:creationId xmlns:a16="http://schemas.microsoft.com/office/drawing/2014/main" id="{5657AB58-11A6-44CB-9265-6BCB2FF8B9DA}"/>
                </a:ext>
              </a:extLst>
            </p:cNvPr>
            <p:cNvSpPr/>
            <p:nvPr/>
          </p:nvSpPr>
          <p:spPr>
            <a:xfrm>
              <a:off x="656487" y="3352408"/>
              <a:ext cx="875796" cy="559246"/>
            </a:xfrm>
            <a:prstGeom prst="triangle">
              <a:avLst/>
            </a:prstGeom>
            <a:solidFill>
              <a:srgbClr val="0000FF"/>
            </a:solidFill>
            <a:ln>
              <a:noFill/>
            </a:ln>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zh-TW" altLang="en-US">
                <a:solidFill>
                  <a:prstClr val="white"/>
                </a:solidFill>
                <a:latin typeface="微軟正黑體" panose="020B0604030504040204" pitchFamily="34" charset="-120"/>
                <a:ea typeface="微軟正黑體" panose="020B0604030504040204" pitchFamily="34" charset="-120"/>
              </a:endParaRPr>
            </a:p>
          </p:txBody>
        </p:sp>
      </p:grpSp>
      <p:sp>
        <p:nvSpPr>
          <p:cNvPr id="223241" name="矩形 28">
            <a:extLst>
              <a:ext uri="{FF2B5EF4-FFF2-40B4-BE49-F238E27FC236}">
                <a16:creationId xmlns:a16="http://schemas.microsoft.com/office/drawing/2014/main" id="{B27B6D3D-056C-4AA9-9F09-FEB0E875EDBE}"/>
              </a:ext>
            </a:extLst>
          </p:cNvPr>
          <p:cNvSpPr>
            <a:spLocks noChangeArrowheads="1"/>
          </p:cNvSpPr>
          <p:nvPr/>
        </p:nvSpPr>
        <p:spPr bwMode="auto">
          <a:xfrm>
            <a:off x="1487488" y="0"/>
            <a:ext cx="9180513" cy="476250"/>
          </a:xfrm>
          <a:prstGeom prst="rect">
            <a:avLst/>
          </a:prstGeom>
          <a:solidFill>
            <a:srgbClr val="990000"/>
          </a:solidFill>
          <a:ln>
            <a:noFill/>
          </a:ln>
          <a:extLst>
            <a:ext uri="{91240B29-F687-4F45-9708-019B960494DF}">
              <a14:hiddenLine xmlns:a14="http://schemas.microsoft.com/office/drawing/2010/main" w="0" algn="ctr">
                <a:solidFill>
                  <a:srgbClr val="000000"/>
                </a:solidFill>
                <a:round/>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SimSun"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SimSun"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SimSun"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9pPr>
          </a:lstStyle>
          <a:p>
            <a:pPr eaLnBrk="1" hangingPunct="1">
              <a:spcBef>
                <a:spcPct val="0"/>
              </a:spcBef>
              <a:buFontTx/>
              <a:buNone/>
            </a:pPr>
            <a:endParaRPr lang="zh-TW" altLang="en-US">
              <a:solidFill>
                <a:srgbClr val="000000"/>
              </a:solidFill>
              <a:latin typeface="微軟正黑體" panose="020B0604030504040204" pitchFamily="34" charset="-120"/>
              <a:ea typeface="微軟正黑體" panose="020B0604030504040204" pitchFamily="34" charset="-120"/>
            </a:endParaRPr>
          </a:p>
        </p:txBody>
      </p:sp>
      <p:pic>
        <p:nvPicPr>
          <p:cNvPr id="223242" name="Picture 2" descr="D:\學輔科資料\簡報圖案\12.png">
            <a:extLst>
              <a:ext uri="{FF2B5EF4-FFF2-40B4-BE49-F238E27FC236}">
                <a16:creationId xmlns:a16="http://schemas.microsoft.com/office/drawing/2014/main" id="{61946FCC-2B1D-444F-9176-829A3F51D24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03388" y="-15875"/>
            <a:ext cx="1960562"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 name="矩形 30">
            <a:extLst>
              <a:ext uri="{FF2B5EF4-FFF2-40B4-BE49-F238E27FC236}">
                <a16:creationId xmlns:a16="http://schemas.microsoft.com/office/drawing/2014/main" id="{039FDD32-D021-4C81-B8B4-867E3D22B70B}"/>
              </a:ext>
            </a:extLst>
          </p:cNvPr>
          <p:cNvSpPr/>
          <p:nvPr/>
        </p:nvSpPr>
        <p:spPr>
          <a:xfrm>
            <a:off x="6550025" y="76200"/>
            <a:ext cx="698500" cy="400050"/>
          </a:xfrm>
          <a:prstGeom prst="rect">
            <a:avLst/>
          </a:prstGeom>
        </p:spPr>
        <p:txBody>
          <a:bodyPr wrap="none">
            <a:spAutoFit/>
          </a:bodyPr>
          <a:lstStyle/>
          <a:p>
            <a:pPr eaLnBrk="1" hangingPunct="1">
              <a:defRPr/>
            </a:pPr>
            <a:r>
              <a:rPr lang="zh-TW" altLang="en-US" sz="20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結語</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4"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6" presetClass="entr" presetSubtype="16" fill="hold" grpId="0" nodeType="click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circle(in)">
                                      <p:cBhvr>
                                        <p:cTn id="13" dur="2000"/>
                                        <p:tgtEl>
                                          <p:spTgt spid="9"/>
                                        </p:tgtEl>
                                      </p:cBhvr>
                                    </p:animEffect>
                                  </p:childTnLst>
                                </p:cTn>
                              </p:par>
                              <p:par>
                                <p:cTn id="14" presetID="6" presetClass="entr" presetSubtype="16" fill="hold" grpId="0" nodeType="with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circle(in)">
                                      <p:cBhvr>
                                        <p:cTn id="16" dur="2000"/>
                                        <p:tgtEl>
                                          <p:spTgt spid="10"/>
                                        </p:tgtEl>
                                      </p:cBhvr>
                                    </p:animEffect>
                                  </p:childTnLst>
                                </p:cTn>
                              </p:par>
                            </p:childTnLst>
                          </p:cTn>
                        </p:par>
                        <p:par>
                          <p:cTn id="17" fill="hold" nodeType="afterGroup">
                            <p:stCondLst>
                              <p:cond delay="2000"/>
                            </p:stCondLst>
                            <p:childTnLst>
                              <p:par>
                                <p:cTn id="18" presetID="14" presetClass="entr" presetSubtype="10" fill="hold" grpId="0" nodeType="after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randombar(horizontal)">
                                      <p:cBhvr>
                                        <p:cTn id="20" dur="500"/>
                                        <p:tgtEl>
                                          <p:spTgt spid="7"/>
                                        </p:tgtEl>
                                      </p:cBhvr>
                                    </p:animEffect>
                                  </p:childTnLst>
                                </p:cTn>
                              </p:par>
                            </p:childTnLst>
                          </p:cTn>
                        </p:par>
                        <p:par>
                          <p:cTn id="21" fill="hold" nodeType="afterGroup">
                            <p:stCondLst>
                              <p:cond delay="2500"/>
                            </p:stCondLst>
                            <p:childTnLst>
                              <p:par>
                                <p:cTn id="22" presetID="14" presetClass="entr" presetSubtype="10" fill="hold" grpId="0" nodeType="after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randombar(horizontal)">
                                      <p:cBhvr>
                                        <p:cTn id="24" dur="500"/>
                                        <p:tgtEl>
                                          <p:spTgt spid="8"/>
                                        </p:tgtEl>
                                      </p:cBhvr>
                                    </p:animEffect>
                                  </p:childTnLst>
                                </p:cTn>
                              </p:par>
                            </p:childTnLst>
                          </p:cTn>
                        </p:par>
                        <p:par>
                          <p:cTn id="25" fill="hold" nodeType="afterGroup">
                            <p:stCondLst>
                              <p:cond delay="3000"/>
                            </p:stCondLst>
                            <p:childTnLst>
                              <p:par>
                                <p:cTn id="26" presetID="22" presetClass="entr" presetSubtype="4" fill="hold" nodeType="afterEffect">
                                  <p:stCondLst>
                                    <p:cond delay="500"/>
                                  </p:stCondLst>
                                  <p:childTnLst>
                                    <p:set>
                                      <p:cBhvr>
                                        <p:cTn id="27" dur="1" fill="hold">
                                          <p:stCondLst>
                                            <p:cond delay="0"/>
                                          </p:stCondLst>
                                        </p:cTn>
                                        <p:tgtEl>
                                          <p:spTgt spid="3"/>
                                        </p:tgtEl>
                                        <p:attrNameLst>
                                          <p:attrName>style.visibility</p:attrName>
                                        </p:attrNameLst>
                                      </p:cBhvr>
                                      <p:to>
                                        <p:strVal val="visible"/>
                                      </p:to>
                                    </p:set>
                                    <p:animEffect transition="in" filter="wipe(down)">
                                      <p:cBhvr>
                                        <p:cTn id="28" dur="500"/>
                                        <p:tgtEl>
                                          <p:spTgt spid="3"/>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13"/>
                                        </p:tgtEl>
                                        <p:attrNameLst>
                                          <p:attrName>style.visibility</p:attrName>
                                        </p:attrNameLst>
                                      </p:cBhvr>
                                      <p:to>
                                        <p:strVal val="visible"/>
                                      </p:to>
                                    </p:set>
                                    <p:animEffect transition="in" filter="fade">
                                      <p:cBhvr>
                                        <p:cTn id="31"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animBg="1"/>
      <p:bldP spid="10" grpId="0" animBg="1"/>
      <p:bldP spid="13" grpId="0"/>
    </p:bld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7091" name="圖片 1">
            <a:extLst>
              <a:ext uri="{FF2B5EF4-FFF2-40B4-BE49-F238E27FC236}">
                <a16:creationId xmlns:a16="http://schemas.microsoft.com/office/drawing/2014/main" id="{0DD2FC58-B4A4-4E5D-947D-3BE2AF857D3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84306" y="333374"/>
            <a:ext cx="3681413" cy="3482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7092" name="文字方塊 2">
            <a:extLst>
              <a:ext uri="{FF2B5EF4-FFF2-40B4-BE49-F238E27FC236}">
                <a16:creationId xmlns:a16="http://schemas.microsoft.com/office/drawing/2014/main" id="{D1F2A049-E304-45FA-AF55-80FE037E277B}"/>
              </a:ext>
            </a:extLst>
          </p:cNvPr>
          <p:cNvSpPr txBox="1">
            <a:spLocks noChangeArrowheads="1"/>
          </p:cNvSpPr>
          <p:nvPr/>
        </p:nvSpPr>
        <p:spPr bwMode="auto">
          <a:xfrm>
            <a:off x="2811464" y="4868863"/>
            <a:ext cx="3240087"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28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1pPr>
            <a:lvl2pPr marL="742950" indent="-285750">
              <a:spcBef>
                <a:spcPct val="20000"/>
              </a:spcBef>
              <a:buFont typeface="Arial" panose="020B0604020202020204" pitchFamily="34" charset="0"/>
              <a:buChar char="–"/>
              <a:defRPr sz="24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2pPr>
            <a:lvl3pPr marL="1143000" indent="-228600">
              <a:spcBef>
                <a:spcPct val="20000"/>
              </a:spcBef>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3pPr>
            <a:lvl4pPr marL="1600200" indent="-228600">
              <a:spcBef>
                <a:spcPct val="20000"/>
              </a:spcBef>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4pPr>
            <a:lvl5pPr marL="2057400" indent="-228600">
              <a:spcBef>
                <a:spcPct val="20000"/>
              </a:spcBef>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9pPr>
          </a:lstStyle>
          <a:p>
            <a:pPr>
              <a:spcBef>
                <a:spcPct val="0"/>
              </a:spcBef>
              <a:buFontTx/>
              <a:buNone/>
            </a:pPr>
            <a:r>
              <a:rPr lang="zh-TW" altLang="en-US" sz="2400" b="1" dirty="0">
                <a:solidFill>
                  <a:srgbClr val="0000CC"/>
                </a:solidFill>
                <a:latin typeface="標楷體" panose="03000509000000000000" pitchFamily="65" charset="-120"/>
                <a:ea typeface="標楷體" panose="03000509000000000000" pitchFamily="65" charset="-120"/>
              </a:rPr>
              <a:t>教育部適性入學網站</a:t>
            </a:r>
          </a:p>
        </p:txBody>
      </p:sp>
      <p:sp>
        <p:nvSpPr>
          <p:cNvPr id="217093" name="矩形 3">
            <a:extLst>
              <a:ext uri="{FF2B5EF4-FFF2-40B4-BE49-F238E27FC236}">
                <a16:creationId xmlns:a16="http://schemas.microsoft.com/office/drawing/2014/main" id="{E3DF4B23-4393-408C-A478-1E36A4D5092E}"/>
              </a:ext>
            </a:extLst>
          </p:cNvPr>
          <p:cNvSpPr>
            <a:spLocks noChangeArrowheads="1"/>
          </p:cNvSpPr>
          <p:nvPr/>
        </p:nvSpPr>
        <p:spPr bwMode="auto">
          <a:xfrm>
            <a:off x="6959601" y="4868863"/>
            <a:ext cx="2955925"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1pPr>
            <a:lvl2pPr marL="742950" indent="-285750">
              <a:spcBef>
                <a:spcPct val="20000"/>
              </a:spcBef>
              <a:buFont typeface="Arial" panose="020B0604020202020204" pitchFamily="34" charset="0"/>
              <a:buChar char="–"/>
              <a:defRPr sz="24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2pPr>
            <a:lvl3pPr marL="1143000" indent="-228600">
              <a:spcBef>
                <a:spcPct val="20000"/>
              </a:spcBef>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3pPr>
            <a:lvl4pPr marL="1600200" indent="-228600">
              <a:spcBef>
                <a:spcPct val="20000"/>
              </a:spcBef>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4pPr>
            <a:lvl5pPr marL="2057400" indent="-228600">
              <a:spcBef>
                <a:spcPct val="20000"/>
              </a:spcBef>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9pPr>
          </a:lstStyle>
          <a:p>
            <a:pPr>
              <a:spcBef>
                <a:spcPct val="0"/>
              </a:spcBef>
              <a:buFontTx/>
              <a:buNone/>
            </a:pPr>
            <a:r>
              <a:rPr lang="zh-TW" altLang="en-US" sz="2400" b="1" dirty="0">
                <a:solidFill>
                  <a:schemeClr val="tx1"/>
                </a:solidFill>
                <a:latin typeface="標楷體" panose="03000509000000000000" pitchFamily="65" charset="-120"/>
                <a:ea typeface="標楷體" panose="03000509000000000000" pitchFamily="65" charset="-120"/>
              </a:rPr>
              <a:t>桃園市適性入學網站</a:t>
            </a:r>
          </a:p>
        </p:txBody>
      </p:sp>
      <p:pic>
        <p:nvPicPr>
          <p:cNvPr id="3" name="圖片 2">
            <a:extLst>
              <a:ext uri="{FF2B5EF4-FFF2-40B4-BE49-F238E27FC236}">
                <a16:creationId xmlns:a16="http://schemas.microsoft.com/office/drawing/2014/main" id="{2BD9F974-76E7-452E-B196-F329F007F00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567609" y="454819"/>
            <a:ext cx="3240087" cy="3240087"/>
          </a:xfrm>
          <a:prstGeom prst="rect">
            <a:avLst/>
          </a:prstGeom>
        </p:spPr>
      </p:pic>
    </p:spTree>
    <p:custDataLst>
      <p:tags r:id="rId1"/>
    </p:custData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MA" val="2.1"/>
</p:tagLst>
</file>

<file path=ppt/tags/tag2.xml><?xml version="1.0" encoding="utf-8"?>
<p:tagLst xmlns:a="http://schemas.openxmlformats.org/drawingml/2006/main" xmlns:r="http://schemas.openxmlformats.org/officeDocument/2006/relationships" xmlns:p="http://schemas.openxmlformats.org/presentationml/2006/main">
  <p:tag name="AMA" val="2.1"/>
</p:tagLst>
</file>

<file path=ppt/tags/tag3.xml><?xml version="1.0" encoding="utf-8"?>
<p:tagLst xmlns:a="http://schemas.openxmlformats.org/drawingml/2006/main" xmlns:r="http://schemas.openxmlformats.org/officeDocument/2006/relationships" xmlns:p="http://schemas.openxmlformats.org/presentationml/2006/main">
  <p:tag name="AMA" val="2.1"/>
</p:tagLst>
</file>

<file path=ppt/tags/tag4.xml><?xml version="1.0" encoding="utf-8"?>
<p:tagLst xmlns:a="http://schemas.openxmlformats.org/drawingml/2006/main" xmlns:r="http://schemas.openxmlformats.org/officeDocument/2006/relationships" xmlns:p="http://schemas.openxmlformats.org/presentationml/2006/main">
  <p:tag name="AMA" val="2.1"/>
</p:tagLst>
</file>

<file path=ppt/tags/tag5.xml><?xml version="1.0" encoding="utf-8"?>
<p:tagLst xmlns:a="http://schemas.openxmlformats.org/drawingml/2006/main" xmlns:r="http://schemas.openxmlformats.org/officeDocument/2006/relationships" xmlns:p="http://schemas.openxmlformats.org/presentationml/2006/main">
  <p:tag name="AMA" val="2.1"/>
</p:tagLst>
</file>

<file path=ppt/tags/tag6.xml><?xml version="1.0" encoding="utf-8"?>
<p:tagLst xmlns:a="http://schemas.openxmlformats.org/drawingml/2006/main" xmlns:r="http://schemas.openxmlformats.org/officeDocument/2006/relationships" xmlns:p="http://schemas.openxmlformats.org/presentationml/2006/main">
  <p:tag name="AMA" val="2.1"/>
</p:tagLst>
</file>

<file path=ppt/tags/tag7.xml><?xml version="1.0" encoding="utf-8"?>
<p:tagLst xmlns:a="http://schemas.openxmlformats.org/drawingml/2006/main" xmlns:r="http://schemas.openxmlformats.org/officeDocument/2006/relationships" xmlns:p="http://schemas.openxmlformats.org/presentationml/2006/main">
  <p:tag name="AMA" val="2.1"/>
</p:tagLst>
</file>

<file path=ppt/tags/tag8.xml><?xml version="1.0" encoding="utf-8"?>
<p:tagLst xmlns:a="http://schemas.openxmlformats.org/drawingml/2006/main" xmlns:r="http://schemas.openxmlformats.org/officeDocument/2006/relationships" xmlns:p="http://schemas.openxmlformats.org/presentationml/2006/main">
  <p:tag name="AMA" val="2.1"/>
</p:tagLst>
</file>

<file path=ppt/tags/tag9.xml><?xml version="1.0" encoding="utf-8"?>
<p:tagLst xmlns:a="http://schemas.openxmlformats.org/drawingml/2006/main" xmlns:r="http://schemas.openxmlformats.org/officeDocument/2006/relationships" xmlns:p="http://schemas.openxmlformats.org/presentationml/2006/main">
  <p:tag name="AMA" val="2.1"/>
</p:tagLst>
</file>

<file path=ppt/tags/tag10.xml><?xml version="1.0" encoding="utf-8"?>
<p:tagLst xmlns:a="http://schemas.openxmlformats.org/drawingml/2006/main" xmlns:r="http://schemas.openxmlformats.org/officeDocument/2006/relationships" xmlns:p="http://schemas.openxmlformats.org/presentationml/2006/main">
  <p:tag name="AMA" val="2.1"/>
</p:tagLst>
</file>

<file path=ppt/tags/tag11.xml><?xml version="1.0" encoding="utf-8"?>
<p:tagLst xmlns:a="http://schemas.openxmlformats.org/drawingml/2006/main" xmlns:r="http://schemas.openxmlformats.org/officeDocument/2006/relationships" xmlns:p="http://schemas.openxmlformats.org/presentationml/2006/main">
  <p:tag name="AMA" val="2.1"/>
</p:tagLst>
</file>

<file path=ppt/tags/tag12.xml><?xml version="1.0" encoding="utf-8"?>
<p:tagLst xmlns:a="http://schemas.openxmlformats.org/drawingml/2006/main" xmlns:r="http://schemas.openxmlformats.org/officeDocument/2006/relationships" xmlns:p="http://schemas.openxmlformats.org/presentationml/2006/main">
  <p:tag name="AMA" val="2.1"/>
</p:tagLst>
</file>

<file path=ppt/tags/tag13.xml><?xml version="1.0" encoding="utf-8"?>
<p:tagLst xmlns:a="http://schemas.openxmlformats.org/drawingml/2006/main" xmlns:r="http://schemas.openxmlformats.org/officeDocument/2006/relationships" xmlns:p="http://schemas.openxmlformats.org/presentationml/2006/main">
  <p:tag name="AMA" val="2.1"/>
</p:tagLst>
</file>

<file path=ppt/tags/tag14.xml><?xml version="1.0" encoding="utf-8"?>
<p:tagLst xmlns:a="http://schemas.openxmlformats.org/drawingml/2006/main" xmlns:r="http://schemas.openxmlformats.org/officeDocument/2006/relationships" xmlns:p="http://schemas.openxmlformats.org/presentationml/2006/main">
  <p:tag name="AMA" val="2.1"/>
</p:tagLst>
</file>

<file path=ppt/tags/tag15.xml><?xml version="1.0" encoding="utf-8"?>
<p:tagLst xmlns:a="http://schemas.openxmlformats.org/drawingml/2006/main" xmlns:r="http://schemas.openxmlformats.org/officeDocument/2006/relationships" xmlns:p="http://schemas.openxmlformats.org/presentationml/2006/main">
  <p:tag name="AMA" val="2.1"/>
</p:tagLst>
</file>

<file path=ppt/tags/tag16.xml><?xml version="1.0" encoding="utf-8"?>
<p:tagLst xmlns:a="http://schemas.openxmlformats.org/drawingml/2006/main" xmlns:r="http://schemas.openxmlformats.org/officeDocument/2006/relationships" xmlns:p="http://schemas.openxmlformats.org/presentationml/2006/main">
  <p:tag name="AMA" val="2.1"/>
</p:tagLst>
</file>

<file path=ppt/tags/tag17.xml><?xml version="1.0" encoding="utf-8"?>
<p:tagLst xmlns:a="http://schemas.openxmlformats.org/drawingml/2006/main" xmlns:r="http://schemas.openxmlformats.org/officeDocument/2006/relationships" xmlns:p="http://schemas.openxmlformats.org/presentationml/2006/main">
  <p:tag name="AMA" val="2.1"/>
</p:tagLst>
</file>

<file path=ppt/tags/tag18.xml><?xml version="1.0" encoding="utf-8"?>
<p:tagLst xmlns:a="http://schemas.openxmlformats.org/drawingml/2006/main" xmlns:r="http://schemas.openxmlformats.org/officeDocument/2006/relationships" xmlns:p="http://schemas.openxmlformats.org/presentationml/2006/main">
  <p:tag name="AMA" val="2.1"/>
</p:tagLst>
</file>

<file path=ppt/tags/tag19.xml><?xml version="1.0" encoding="utf-8"?>
<p:tagLst xmlns:a="http://schemas.openxmlformats.org/drawingml/2006/main" xmlns:r="http://schemas.openxmlformats.org/officeDocument/2006/relationships" xmlns:p="http://schemas.openxmlformats.org/presentationml/2006/main">
  <p:tag name="AMA" val="2.1"/>
</p:tagLst>
</file>

<file path=ppt/tags/tag20.xml><?xml version="1.0" encoding="utf-8"?>
<p:tagLst xmlns:a="http://schemas.openxmlformats.org/drawingml/2006/main" xmlns:r="http://schemas.openxmlformats.org/officeDocument/2006/relationships" xmlns:p="http://schemas.openxmlformats.org/presentationml/2006/main">
  <p:tag name="AMA" val="2.1"/>
</p:tagLst>
</file>

<file path=ppt/theme/theme1.xml><?xml version="1.0" encoding="utf-8"?>
<a:theme xmlns:a="http://schemas.openxmlformats.org/drawingml/2006/main" name="MSC_MS_EA_Buisiness_ID04">
  <a:themeElements>
    <a:clrScheme name="Wrapper">
      <a:dk1>
        <a:sysClr val="windowText" lastClr="000000"/>
      </a:dk1>
      <a:lt1>
        <a:sysClr val="window" lastClr="FFFFFF"/>
      </a:lt1>
      <a:dk2>
        <a:srgbClr val="006270"/>
      </a:dk2>
      <a:lt2>
        <a:srgbClr val="FBFEC6"/>
      </a:lt2>
      <a:accent1>
        <a:srgbClr val="A0C435"/>
      </a:accent1>
      <a:accent2>
        <a:srgbClr val="F29F26"/>
      </a:accent2>
      <a:accent3>
        <a:srgbClr val="08BBDB"/>
      </a:accent3>
      <a:accent4>
        <a:srgbClr val="687CDD"/>
      </a:accent4>
      <a:accent5>
        <a:srgbClr val="28C874"/>
      </a:accent5>
      <a:accent6>
        <a:srgbClr val="E47963"/>
      </a:accent6>
      <a:hlink>
        <a:srgbClr val="64C143"/>
      </a:hlink>
      <a:folHlink>
        <a:srgbClr val="9A9A9A"/>
      </a:folHlink>
    </a:clrScheme>
    <a:fontScheme name="Aspect">
      <a:maj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ajorFont>
      <a:min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inorFont>
    </a:fontScheme>
    <a:fmtScheme name="Calligraphy">
      <a:fillStyleLst>
        <a:solidFill>
          <a:schemeClr val="phClr"/>
        </a:solidFill>
        <a:gradFill rotWithShape="1">
          <a:gsLst>
            <a:gs pos="0">
              <a:schemeClr val="phClr">
                <a:tint val="90000"/>
                <a:satMod val="130000"/>
              </a:schemeClr>
            </a:gs>
            <a:gs pos="50000">
              <a:schemeClr val="phClr">
                <a:tint val="45000"/>
                <a:satMod val="220000"/>
              </a:schemeClr>
            </a:gs>
            <a:gs pos="100000">
              <a:schemeClr val="phClr">
                <a:tint val="90000"/>
                <a:satMod val="130000"/>
              </a:schemeClr>
            </a:gs>
          </a:gsLst>
          <a:lin ang="5400000" scaled="1"/>
        </a:gradFill>
        <a:gradFill rotWithShape="1">
          <a:gsLst>
            <a:gs pos="0">
              <a:schemeClr val="phClr">
                <a:tint val="100000"/>
                <a:shade val="90000"/>
                <a:hueMod val="100000"/>
                <a:satMod val="200000"/>
              </a:schemeClr>
            </a:gs>
            <a:gs pos="50000">
              <a:schemeClr val="phClr">
                <a:tint val="100000"/>
                <a:shade val="60000"/>
                <a:hueMod val="100000"/>
                <a:satMod val="180000"/>
              </a:schemeClr>
            </a:gs>
            <a:gs pos="100000">
              <a:schemeClr val="phClr">
                <a:tint val="100000"/>
                <a:shade val="90000"/>
                <a:hueMod val="100000"/>
                <a:satMod val="200000"/>
              </a:schemeClr>
            </a:gs>
          </a:gsLst>
          <a:lin ang="5400000" scaled="1"/>
        </a:gradFill>
      </a:fillStyleLst>
      <a:lnStyleLst>
        <a:ln w="12700" cap="flat" cmpd="sng" algn="ctr">
          <a:solidFill>
            <a:schemeClr val="phClr"/>
          </a:solidFill>
          <a:prstDash val="solid"/>
        </a:ln>
        <a:ln w="25400" cap="flat" cmpd="sng" algn="ctr">
          <a:solidFill>
            <a:schemeClr val="phClr"/>
          </a:solidFill>
          <a:prstDash val="solid"/>
        </a:ln>
        <a:ln w="38100" cap="flat" cmpd="dbl" algn="ctr">
          <a:solidFill>
            <a:schemeClr val="phClr"/>
          </a:solidFill>
          <a:prstDash val="solid"/>
        </a:ln>
      </a:lnStyleLst>
      <a:effectStyleLst>
        <a:effectStyle>
          <a:effectLst>
            <a:glow rad="50600">
              <a:schemeClr val="phClr">
                <a:alpha val="40000"/>
              </a:schemeClr>
            </a:glow>
          </a:effectLst>
        </a:effectStyle>
        <a:effectStyle>
          <a:effectLst>
            <a:glow rad="101600">
              <a:schemeClr val="phClr">
                <a:alpha val="60000"/>
              </a:schemeClr>
            </a:glow>
          </a:effectLst>
          <a:scene3d>
            <a:camera prst="isometricLeftDown" fov="0">
              <a:rot lat="0" lon="0" rev="0"/>
            </a:camera>
            <a:lightRig rig="harsh" dir="tl">
              <a:rot lat="0" lon="0" rev="14280000"/>
            </a:lightRig>
          </a:scene3d>
          <a:sp3d prstMaterial="flat">
            <a:bevelT w="38100" h="50800" prst="softRound"/>
          </a:sp3d>
        </a:effectStyle>
        <a:effectStyle>
          <a:effectLst>
            <a:glow>
              <a:schemeClr val="phClr"/>
            </a:glow>
          </a:effectLst>
          <a:scene3d>
            <a:camera prst="isometricLeftDown">
              <a:rot lat="0" lon="0" rev="0"/>
            </a:camera>
            <a:lightRig rig="harsh" dir="tl">
              <a:rot lat="0" lon="0" rev="14280000"/>
            </a:lightRig>
          </a:scene3d>
          <a:sp3d extrusionH="63500" contourW="38100" prstMaterial="flat">
            <a:bevelT w="50800" h="63500" prst="softRound"/>
            <a:contourClr>
              <a:schemeClr val="phClr">
                <a:tint val="5"/>
                <a:satMod val="13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本署簡報檔版型">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1_本署簡報檔版型">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16_Default Design">
  <a:themeElements>
    <a:clrScheme name="The Missing Piece">
      <a:dk1>
        <a:srgbClr val="000000"/>
      </a:dk1>
      <a:lt1>
        <a:srgbClr val="1E2128"/>
      </a:lt1>
      <a:dk2>
        <a:srgbClr val="1E2128"/>
      </a:dk2>
      <a:lt2>
        <a:srgbClr val="000000"/>
      </a:lt2>
      <a:accent1>
        <a:srgbClr val="618BB8"/>
      </a:accent1>
      <a:accent2>
        <a:srgbClr val="1F3145"/>
      </a:accent2>
      <a:accent3>
        <a:srgbClr val="FFFFFF"/>
      </a:accent3>
      <a:accent4>
        <a:srgbClr val="79B2D0"/>
      </a:accent4>
      <a:accent5>
        <a:srgbClr val="2B3036"/>
      </a:accent5>
      <a:accent6>
        <a:srgbClr val="325E89"/>
      </a:accent6>
      <a:hlink>
        <a:srgbClr val="79B2D0"/>
      </a:hlink>
      <a:folHlink>
        <a:srgbClr val="193048"/>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Default Design 13">
        <a:dk1>
          <a:srgbClr val="0E2FAD"/>
        </a:dk1>
        <a:lt1>
          <a:srgbClr val="FFFFFF"/>
        </a:lt1>
        <a:dk2>
          <a:srgbClr val="0E2FAD"/>
        </a:dk2>
        <a:lt2>
          <a:srgbClr val="B3CCE6"/>
        </a:lt2>
        <a:accent1>
          <a:srgbClr val="7FD7FC"/>
        </a:accent1>
        <a:accent2>
          <a:srgbClr val="6BA7F8"/>
        </a:accent2>
        <a:accent3>
          <a:srgbClr val="FFFFFF"/>
        </a:accent3>
        <a:accent4>
          <a:srgbClr val="0A2793"/>
        </a:accent4>
        <a:accent5>
          <a:srgbClr val="C0E8FD"/>
        </a:accent5>
        <a:accent6>
          <a:srgbClr val="6097E1"/>
        </a:accent6>
        <a:hlink>
          <a:srgbClr val="FFAB57"/>
        </a:hlink>
        <a:folHlink>
          <a:srgbClr val="007B7E"/>
        </a:folHlink>
      </a:clrScheme>
      <a:clrMap bg1="lt1" tx1="dk1" bg2="lt2" tx2="dk2" accent1="accent1" accent2="accent2" accent3="accent3" accent4="accent4" accent5="accent5" accent6="accent6" hlink="hlink" folHlink="folHlink"/>
    </a:extraClrScheme>
    <a:extraClrScheme>
      <a:clrScheme name="Default Design 14">
        <a:dk1>
          <a:srgbClr val="0E2FAD"/>
        </a:dk1>
        <a:lt1>
          <a:srgbClr val="FFFFFF"/>
        </a:lt1>
        <a:dk2>
          <a:srgbClr val="0E2FAD"/>
        </a:dk2>
        <a:lt2>
          <a:srgbClr val="B3CCE6"/>
        </a:lt2>
        <a:accent1>
          <a:srgbClr val="7FD7FC"/>
        </a:accent1>
        <a:accent2>
          <a:srgbClr val="6BA7F8"/>
        </a:accent2>
        <a:accent3>
          <a:srgbClr val="FFFFFF"/>
        </a:accent3>
        <a:accent4>
          <a:srgbClr val="0A2793"/>
        </a:accent4>
        <a:accent5>
          <a:srgbClr val="C0E8FD"/>
        </a:accent5>
        <a:accent6>
          <a:srgbClr val="6097E1"/>
        </a:accent6>
        <a:hlink>
          <a:srgbClr val="FF9D3B"/>
        </a:hlink>
        <a:folHlink>
          <a:srgbClr val="007B7E"/>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106適性輔導">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中庸">
      <a:maj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Office 佈景主題">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6418</Words>
  <Application>Microsoft Office PowerPoint</Application>
  <PresentationFormat>寬螢幕</PresentationFormat>
  <Paragraphs>999</Paragraphs>
  <Slides>104</Slides>
  <Notes>47</Notes>
  <HiddenSlides>0</HiddenSlides>
  <MMClips>0</MMClips>
  <ScaleCrop>false</ScaleCrop>
  <HeadingPairs>
    <vt:vector size="6" baseType="variant">
      <vt:variant>
        <vt:lpstr>使用字型</vt:lpstr>
      </vt:variant>
      <vt:variant>
        <vt:i4>13</vt:i4>
      </vt:variant>
      <vt:variant>
        <vt:lpstr>佈景主題</vt:lpstr>
      </vt:variant>
      <vt:variant>
        <vt:i4>6</vt:i4>
      </vt:variant>
      <vt:variant>
        <vt:lpstr>投影片標題</vt:lpstr>
      </vt:variant>
      <vt:variant>
        <vt:i4>104</vt:i4>
      </vt:variant>
    </vt:vector>
  </HeadingPairs>
  <TitlesOfParts>
    <vt:vector size="123" baseType="lpstr">
      <vt:lpstr>Adobe 黑体 Std R</vt:lpstr>
      <vt:lpstr>Adobe 繁黑體 Std B</vt:lpstr>
      <vt:lpstr>微軟正黑體</vt:lpstr>
      <vt:lpstr>新細明體</vt:lpstr>
      <vt:lpstr>標楷體</vt:lpstr>
      <vt:lpstr>Arial</vt:lpstr>
      <vt:lpstr>Calibri</vt:lpstr>
      <vt:lpstr>Microsoft New Tai Lue</vt:lpstr>
      <vt:lpstr>Montserrat</vt:lpstr>
      <vt:lpstr>Montserrat Light</vt:lpstr>
      <vt:lpstr>Tw Cen MT</vt:lpstr>
      <vt:lpstr>Verdana</vt:lpstr>
      <vt:lpstr>Wingdings</vt:lpstr>
      <vt:lpstr>MSC_MS_EA_Buisiness_ID04</vt:lpstr>
      <vt:lpstr>本署簡報檔版型</vt:lpstr>
      <vt:lpstr>1_本署簡報檔版型</vt:lpstr>
      <vt:lpstr>16_Default Design</vt:lpstr>
      <vt:lpstr>106適性輔導</vt:lpstr>
      <vt:lpstr>Office 主题</vt:lpstr>
      <vt:lpstr>PowerPoint 簡報</vt:lpstr>
      <vt:lpstr>目次</vt:lpstr>
      <vt:lpstr>PowerPoint 簡報</vt:lpstr>
      <vt:lpstr>PowerPoint 簡報</vt:lpstr>
      <vt:lpstr>PowerPoint 簡報</vt:lpstr>
      <vt:lpstr>PowerPoint 簡報</vt:lpstr>
      <vt:lpstr>PowerPoint 簡報</vt:lpstr>
      <vt:lpstr>115年適性入學重要日程</vt:lpstr>
      <vt:lpstr>PowerPoint 簡報</vt:lpstr>
      <vt:lpstr>PowerPoint 簡報</vt:lpstr>
      <vt:lpstr>教育會考何時考</vt:lpstr>
      <vt:lpstr>PowerPoint 簡報</vt:lpstr>
      <vt:lpstr>PowerPoint 簡報</vt:lpstr>
      <vt:lpstr>PowerPoint 簡報</vt:lpstr>
      <vt:lpstr>PowerPoint 簡報</vt:lpstr>
      <vt:lpstr>PowerPoint 簡報</vt:lpstr>
      <vt:lpstr>PowerPoint 簡報</vt:lpstr>
      <vt:lpstr>PowerPoint 簡報</vt:lpstr>
      <vt:lpstr>桃連區主要入學管道</vt:lpstr>
      <vt:lpstr>PowerPoint 簡報</vt:lpstr>
      <vt:lpstr>115學年度桃連區適性入學管道</vt:lpstr>
      <vt:lpstr>PowerPoint 簡報</vt:lpstr>
      <vt:lpstr>PowerPoint 簡報</vt:lpstr>
      <vt:lpstr>PowerPoint 簡報</vt:lpstr>
      <vt:lpstr>PowerPoint 簡報</vt:lpstr>
      <vt:lpstr>PowerPoint 簡報</vt:lpstr>
      <vt:lpstr>PowerPoint 簡報</vt:lpstr>
      <vt:lpstr>PowerPoint 簡報</vt:lpstr>
      <vt:lpstr>特殊情形變更學區申請</vt:lpstr>
      <vt:lpstr>變更學區申請程序</vt:lpstr>
      <vt:lpstr>PowerPoint 簡報</vt:lpstr>
      <vt:lpstr>115優先免試入學之內容</vt:lpstr>
      <vt:lpstr>高中端免試招生名額</vt:lpstr>
      <vt:lpstr>國中端志願錄取方式</vt:lpstr>
      <vt:lpstr>115優先免試入學</vt:lpstr>
      <vt:lpstr>高中端-第一類學校</vt:lpstr>
      <vt:lpstr>高中端-增額分配</vt:lpstr>
      <vt:lpstr>高中端-增額分配</vt:lpstr>
      <vt:lpstr>高中端-第二類學校</vt:lpstr>
      <vt:lpstr>高中端-第三類學校</vt:lpstr>
      <vt:lpstr>115優先免試入學</vt:lpstr>
      <vt:lpstr>北區公立國中舉例</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尊重孩子想法，親子討論</vt:lpstr>
      <vt:lpstr>PowerPoint 簡報</vt:lpstr>
      <vt:lpstr>PowerPoint 簡報</vt:lpstr>
      <vt:lpstr>PowerPoint 簡報</vt:lpstr>
      <vt:lpstr>PowerPoint 簡報</vt:lpstr>
      <vt:lpstr>PowerPoint 簡報</vt:lpstr>
      <vt:lpstr>PowerPoint 簡報</vt:lpstr>
      <vt:lpstr>PowerPoint 簡報</vt:lpstr>
      <vt:lpstr>PowerPoint 簡報</vt:lpstr>
      <vt:lpstr>個別序位</vt:lpstr>
      <vt:lpstr>115年桃連區免試入學-同分超額比序步驟</vt:lpstr>
      <vt:lpstr>個別序位</vt:lpstr>
      <vt:lpstr>個別序位</vt:lpstr>
      <vt:lpstr>如何使用個別序位</vt:lpstr>
      <vt:lpstr>如何使用個別序位</vt:lpstr>
      <vt:lpstr>如何使用個別序位</vt:lpstr>
      <vt:lpstr>公立高中(普通科、綜高)累積人數</vt:lpstr>
      <vt:lpstr>公立高中(普通科、綜高)累積人數</vt:lpstr>
      <vt:lpstr>志願規畫範例</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引導建議-『我想』，找出想要的舞台</vt:lpstr>
      <vt:lpstr>引導建議-『我能』，看清現實做出取捨</vt:lpstr>
      <vt:lpstr>PowerPoint 簡報</vt:lpstr>
      <vt:lpstr>PowerPoint 簡報</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投影片 1</dc:title>
  <dc:creator/>
  <cp:lastModifiedBy/>
  <cp:revision>135</cp:revision>
  <dcterms:modified xsi:type="dcterms:W3CDTF">2026-04-15T02:11:21Z</dcterms:modified>
</cp:coreProperties>
</file>